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7" r:id="rId1"/>
  </p:sldMasterIdLst>
  <p:notesMasterIdLst>
    <p:notesMasterId r:id="rId35"/>
  </p:notesMasterIdLst>
  <p:sldIdLst>
    <p:sldId id="257" r:id="rId2"/>
    <p:sldId id="260" r:id="rId3"/>
    <p:sldId id="258" r:id="rId4"/>
    <p:sldId id="313" r:id="rId5"/>
    <p:sldId id="325" r:id="rId6"/>
    <p:sldId id="316" r:id="rId7"/>
    <p:sldId id="331" r:id="rId8"/>
    <p:sldId id="317" r:id="rId9"/>
    <p:sldId id="334" r:id="rId10"/>
    <p:sldId id="328" r:id="rId11"/>
    <p:sldId id="329" r:id="rId12"/>
    <p:sldId id="333" r:id="rId13"/>
    <p:sldId id="327" r:id="rId14"/>
    <p:sldId id="330" r:id="rId15"/>
    <p:sldId id="335" r:id="rId16"/>
    <p:sldId id="336"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51" r:id="rId32"/>
    <p:sldId id="283" r:id="rId33"/>
    <p:sldId id="295" r:id="rId3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00" d="100"/>
          <a:sy n="100" d="100"/>
        </p:scale>
        <p:origin x="-870" y="-216"/>
      </p:cViewPr>
      <p:guideLst>
        <p:guide orient="horz" pos="2902"/>
        <p:guide pos="211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diagrams/_rels/data6.xml.rels><?xml version="1.0" encoding="UTF-8" standalone="yes"?>
<Relationships xmlns="http://schemas.openxmlformats.org/package/2006/relationships"><Relationship Id="rId3" Type="http://schemas.openxmlformats.org/officeDocument/2006/relationships/hyperlink" Target="https://www.services.bis.gov.in/php/BIS_2.0/bisconnect/knowyourstandards/Indian_standards/isdetails_mnd/24542" TargetMode="External"/><Relationship Id="rId7" Type="http://schemas.openxmlformats.org/officeDocument/2006/relationships/image" Target="../media/image16.png"/><Relationship Id="rId2" Type="http://schemas.openxmlformats.org/officeDocument/2006/relationships/hyperlink" Target="https://www.services.bis.gov.in/php/BIS_2.0/bisconnect/knowyourstandards/Indian_standards/isdetails_mnd/24541" TargetMode="External"/><Relationship Id="rId1" Type="http://schemas.openxmlformats.org/officeDocument/2006/relationships/hyperlink" Target="https://www.services.bis.gov.in/php/BIS_2.0/bisconnect/knowyourstandards/Indian_standards/isdetails_mnd/24540"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services.bis.gov.in/php/BIS_2.0/bisconnect/knowyourstandards/Indian_standards/isdetails_mnd/24543" TargetMode="External"/></Relationships>
</file>

<file path=ppt/diagrams/_rels/drawing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3" Type="http://schemas.openxmlformats.org/officeDocument/2006/relationships/hyperlink" Target="https://www.services.bis.gov.in/php/BIS_2.0/bisconnect/knowyourstandards/Indian_standards/isdetails_mnd/24541" TargetMode="External"/><Relationship Id="rId7" Type="http://schemas.openxmlformats.org/officeDocument/2006/relationships/hyperlink" Target="https://www.services.bis.gov.in/php/BIS_2.0/bisconnect/knowyourstandards/Indian_standards/isdetails_mnd/24543" TargetMode="External"/><Relationship Id="rId2" Type="http://schemas.openxmlformats.org/officeDocument/2006/relationships/image" Target="../media/image14.png"/><Relationship Id="rId1" Type="http://schemas.openxmlformats.org/officeDocument/2006/relationships/hyperlink" Target="https://www.services.bis.gov.in/php/BIS_2.0/bisconnect/knowyourstandards/Indian_standards/isdetails_mnd/24540" TargetMode="External"/><Relationship Id="rId6" Type="http://schemas.openxmlformats.org/officeDocument/2006/relationships/image" Target="../media/image16.png"/><Relationship Id="rId5" Type="http://schemas.openxmlformats.org/officeDocument/2006/relationships/hyperlink" Target="https://www.services.bis.gov.in/php/BIS_2.0/bisconnect/knowyourstandards/Indian_standards/isdetails_mnd/24542" TargetMode="External"/><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BADCE-4B9A-4A9E-990C-79A581721D6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IN"/>
        </a:p>
      </dgm:t>
    </dgm:pt>
    <dgm:pt modelId="{113E84CA-7009-4C36-85FC-5E6A2D217189}">
      <dgm:prSet/>
      <dgm:spPr/>
      <dgm:t>
        <a:bodyPr/>
        <a:lstStyle/>
        <a:p>
          <a:pPr rtl="0"/>
          <a:r>
            <a:rPr lang="en-US" b="1" dirty="0" smtClean="0"/>
            <a:t>Aquaculture is the farming of aquatic organisms, including fish, </a:t>
          </a:r>
          <a:r>
            <a:rPr lang="en-US" b="1" dirty="0" err="1" smtClean="0"/>
            <a:t>molluscs</a:t>
          </a:r>
          <a:r>
            <a:rPr lang="en-US" b="1" dirty="0" smtClean="0"/>
            <a:t>, crustaceans and aquatic plants.</a:t>
          </a:r>
          <a:endParaRPr lang="en-IN" dirty="0"/>
        </a:p>
      </dgm:t>
    </dgm:pt>
    <dgm:pt modelId="{5CD6E7A0-7106-4784-B0E1-18E8AA3C6E76}" type="parTrans" cxnId="{9AF601E4-E285-4A22-8111-F5BE2D9D9524}">
      <dgm:prSet/>
      <dgm:spPr/>
      <dgm:t>
        <a:bodyPr/>
        <a:lstStyle/>
        <a:p>
          <a:endParaRPr lang="en-IN"/>
        </a:p>
      </dgm:t>
    </dgm:pt>
    <dgm:pt modelId="{1ACFCBF7-669C-4A19-9107-9DB1E847B0C0}" type="sibTrans" cxnId="{9AF601E4-E285-4A22-8111-F5BE2D9D9524}">
      <dgm:prSet/>
      <dgm:spPr/>
      <dgm:t>
        <a:bodyPr/>
        <a:lstStyle/>
        <a:p>
          <a:endParaRPr lang="en-IN"/>
        </a:p>
      </dgm:t>
    </dgm:pt>
    <dgm:pt modelId="{8850AE1C-DAA4-4157-A0BD-A3841D942638}">
      <dgm:prSet/>
      <dgm:spPr/>
      <dgm:t>
        <a:bodyPr/>
        <a:lstStyle/>
        <a:p>
          <a:pPr rtl="0"/>
          <a:r>
            <a:rPr lang="en-US" b="1" dirty="0" smtClean="0"/>
            <a:t>Aquaculture or farming in water is the aquatic equivalent of agriculture or farming on land.</a:t>
          </a:r>
          <a:endParaRPr lang="en-IN" dirty="0"/>
        </a:p>
      </dgm:t>
    </dgm:pt>
    <dgm:pt modelId="{0166E8C8-8F06-440C-9825-F0C94D6F7C82}" type="parTrans" cxnId="{D159C4A8-80D3-4E09-9D62-7B0718E3B4E9}">
      <dgm:prSet/>
      <dgm:spPr/>
      <dgm:t>
        <a:bodyPr/>
        <a:lstStyle/>
        <a:p>
          <a:endParaRPr lang="en-IN"/>
        </a:p>
      </dgm:t>
    </dgm:pt>
    <dgm:pt modelId="{B2925EEE-A49E-410A-BEEF-4B300A4663AE}" type="sibTrans" cxnId="{D159C4A8-80D3-4E09-9D62-7B0718E3B4E9}">
      <dgm:prSet/>
      <dgm:spPr/>
      <dgm:t>
        <a:bodyPr/>
        <a:lstStyle/>
        <a:p>
          <a:endParaRPr lang="en-IN"/>
        </a:p>
      </dgm:t>
    </dgm:pt>
    <dgm:pt modelId="{2DCE9972-05C6-4070-8E57-E5214EFF0859}">
      <dgm:prSet/>
      <dgm:spPr/>
      <dgm:t>
        <a:bodyPr/>
        <a:lstStyle/>
        <a:p>
          <a:pPr rtl="0"/>
          <a:r>
            <a:rPr lang="en-US" b="1" smtClean="0"/>
            <a:t>Aquaculture occurs in both inland (freshwater) and coastal (brackishwater, seawater) areas.</a:t>
          </a:r>
          <a:endParaRPr lang="en-IN"/>
        </a:p>
      </dgm:t>
    </dgm:pt>
    <dgm:pt modelId="{E976FEA6-E239-4158-B6BB-507CFF80035F}" type="parTrans" cxnId="{CAD5CF1D-5DAF-4D1E-ACF1-2DCCF1EB8C96}">
      <dgm:prSet/>
      <dgm:spPr/>
      <dgm:t>
        <a:bodyPr/>
        <a:lstStyle/>
        <a:p>
          <a:endParaRPr lang="en-IN"/>
        </a:p>
      </dgm:t>
    </dgm:pt>
    <dgm:pt modelId="{1E545173-8828-42DA-BD6C-A49F9AF125E5}" type="sibTrans" cxnId="{CAD5CF1D-5DAF-4D1E-ACF1-2DCCF1EB8C96}">
      <dgm:prSet/>
      <dgm:spPr/>
      <dgm:t>
        <a:bodyPr/>
        <a:lstStyle/>
        <a:p>
          <a:endParaRPr lang="en-IN"/>
        </a:p>
      </dgm:t>
    </dgm:pt>
    <dgm:pt modelId="{24438497-CC12-4763-94FC-D30A21D00A9E}" type="pres">
      <dgm:prSet presAssocID="{B22BADCE-4B9A-4A9E-990C-79A581721D67}" presName="linear" presStyleCnt="0">
        <dgm:presLayoutVars>
          <dgm:animLvl val="lvl"/>
          <dgm:resizeHandles val="exact"/>
        </dgm:presLayoutVars>
      </dgm:prSet>
      <dgm:spPr/>
    </dgm:pt>
    <dgm:pt modelId="{3723DA4A-34AF-4D67-93A0-E1014D71BBB9}" type="pres">
      <dgm:prSet presAssocID="{113E84CA-7009-4C36-85FC-5E6A2D217189}" presName="parentText" presStyleLbl="node1" presStyleIdx="0" presStyleCnt="3" custScaleY="160390">
        <dgm:presLayoutVars>
          <dgm:chMax val="0"/>
          <dgm:bulletEnabled val="1"/>
        </dgm:presLayoutVars>
      </dgm:prSet>
      <dgm:spPr/>
    </dgm:pt>
    <dgm:pt modelId="{32D4E2E3-4631-47AC-BB2B-8E718C2B64AE}" type="pres">
      <dgm:prSet presAssocID="{1ACFCBF7-669C-4A19-9107-9DB1E847B0C0}" presName="spacer" presStyleCnt="0"/>
      <dgm:spPr/>
    </dgm:pt>
    <dgm:pt modelId="{CA36A67A-ABA1-4C23-85B1-CCE35CABEE79}" type="pres">
      <dgm:prSet presAssocID="{8850AE1C-DAA4-4157-A0BD-A3841D942638}" presName="parentText" presStyleLbl="node1" presStyleIdx="1" presStyleCnt="3">
        <dgm:presLayoutVars>
          <dgm:chMax val="0"/>
          <dgm:bulletEnabled val="1"/>
        </dgm:presLayoutVars>
      </dgm:prSet>
      <dgm:spPr/>
    </dgm:pt>
    <dgm:pt modelId="{468382D2-2213-4A5E-8178-1580B1D77C03}" type="pres">
      <dgm:prSet presAssocID="{B2925EEE-A49E-410A-BEEF-4B300A4663AE}" presName="spacer" presStyleCnt="0"/>
      <dgm:spPr/>
    </dgm:pt>
    <dgm:pt modelId="{0D14C2A4-8DAF-41C3-9233-5B9289FAFC16}" type="pres">
      <dgm:prSet presAssocID="{2DCE9972-05C6-4070-8E57-E5214EFF0859}" presName="parentText" presStyleLbl="node1" presStyleIdx="2" presStyleCnt="3">
        <dgm:presLayoutVars>
          <dgm:chMax val="0"/>
          <dgm:bulletEnabled val="1"/>
        </dgm:presLayoutVars>
      </dgm:prSet>
      <dgm:spPr/>
    </dgm:pt>
  </dgm:ptLst>
  <dgm:cxnLst>
    <dgm:cxn modelId="{9AF601E4-E285-4A22-8111-F5BE2D9D9524}" srcId="{B22BADCE-4B9A-4A9E-990C-79A581721D67}" destId="{113E84CA-7009-4C36-85FC-5E6A2D217189}" srcOrd="0" destOrd="0" parTransId="{5CD6E7A0-7106-4784-B0E1-18E8AA3C6E76}" sibTransId="{1ACFCBF7-669C-4A19-9107-9DB1E847B0C0}"/>
    <dgm:cxn modelId="{6A7A4C35-5034-4DA9-8FAE-1F6E2FB7DA74}" type="presOf" srcId="{2DCE9972-05C6-4070-8E57-E5214EFF0859}" destId="{0D14C2A4-8DAF-41C3-9233-5B9289FAFC16}" srcOrd="0" destOrd="0" presId="urn:microsoft.com/office/officeart/2005/8/layout/vList2"/>
    <dgm:cxn modelId="{F1E8674A-D3BC-4D8C-ABB3-7FB975692214}" type="presOf" srcId="{113E84CA-7009-4C36-85FC-5E6A2D217189}" destId="{3723DA4A-34AF-4D67-93A0-E1014D71BBB9}" srcOrd="0" destOrd="0" presId="urn:microsoft.com/office/officeart/2005/8/layout/vList2"/>
    <dgm:cxn modelId="{CAD5CF1D-5DAF-4D1E-ACF1-2DCCF1EB8C96}" srcId="{B22BADCE-4B9A-4A9E-990C-79A581721D67}" destId="{2DCE9972-05C6-4070-8E57-E5214EFF0859}" srcOrd="2" destOrd="0" parTransId="{E976FEA6-E239-4158-B6BB-507CFF80035F}" sibTransId="{1E545173-8828-42DA-BD6C-A49F9AF125E5}"/>
    <dgm:cxn modelId="{0220E310-E2C5-4A11-93BB-373074E5F4E7}" type="presOf" srcId="{B22BADCE-4B9A-4A9E-990C-79A581721D67}" destId="{24438497-CC12-4763-94FC-D30A21D00A9E}" srcOrd="0" destOrd="0" presId="urn:microsoft.com/office/officeart/2005/8/layout/vList2"/>
    <dgm:cxn modelId="{D712193C-E9D1-4AA6-A353-5D0C48F5BEA8}" type="presOf" srcId="{8850AE1C-DAA4-4157-A0BD-A3841D942638}" destId="{CA36A67A-ABA1-4C23-85B1-CCE35CABEE79}" srcOrd="0" destOrd="0" presId="urn:microsoft.com/office/officeart/2005/8/layout/vList2"/>
    <dgm:cxn modelId="{D159C4A8-80D3-4E09-9D62-7B0718E3B4E9}" srcId="{B22BADCE-4B9A-4A9E-990C-79A581721D67}" destId="{8850AE1C-DAA4-4157-A0BD-A3841D942638}" srcOrd="1" destOrd="0" parTransId="{0166E8C8-8F06-440C-9825-F0C94D6F7C82}" sibTransId="{B2925EEE-A49E-410A-BEEF-4B300A4663AE}"/>
    <dgm:cxn modelId="{4ABB9CC5-CE77-47B2-B294-2C176BA1DD68}" type="presParOf" srcId="{24438497-CC12-4763-94FC-D30A21D00A9E}" destId="{3723DA4A-34AF-4D67-93A0-E1014D71BBB9}" srcOrd="0" destOrd="0" presId="urn:microsoft.com/office/officeart/2005/8/layout/vList2"/>
    <dgm:cxn modelId="{043EA521-A12A-43D2-8883-FA195B135B21}" type="presParOf" srcId="{24438497-CC12-4763-94FC-D30A21D00A9E}" destId="{32D4E2E3-4631-47AC-BB2B-8E718C2B64AE}" srcOrd="1" destOrd="0" presId="urn:microsoft.com/office/officeart/2005/8/layout/vList2"/>
    <dgm:cxn modelId="{76BE3555-CE6A-428B-A65E-DC0A35368298}" type="presParOf" srcId="{24438497-CC12-4763-94FC-D30A21D00A9E}" destId="{CA36A67A-ABA1-4C23-85B1-CCE35CABEE79}" srcOrd="2" destOrd="0" presId="urn:microsoft.com/office/officeart/2005/8/layout/vList2"/>
    <dgm:cxn modelId="{D4C15896-08C9-4C8C-AD57-20FA5952AC89}" type="presParOf" srcId="{24438497-CC12-4763-94FC-D30A21D00A9E}" destId="{468382D2-2213-4A5E-8178-1580B1D77C03}" srcOrd="3" destOrd="0" presId="urn:microsoft.com/office/officeart/2005/8/layout/vList2"/>
    <dgm:cxn modelId="{1D8F7063-9B6A-4600-AAB1-BCF479598F12}" type="presParOf" srcId="{24438497-CC12-4763-94FC-D30A21D00A9E}" destId="{0D14C2A4-8DAF-41C3-9233-5B9289FAFC1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255BBF-616A-4C96-BA87-7FC81A7052EB}" type="doc">
      <dgm:prSet loTypeId="urn:microsoft.com/office/officeart/2005/8/layout/process4" loCatId="list" qsTypeId="urn:microsoft.com/office/officeart/2005/8/quickstyle/simple3" qsCatId="simple" csTypeId="urn:microsoft.com/office/officeart/2005/8/colors/accent2_2" csCatId="accent2" phldr="1"/>
      <dgm:spPr/>
      <dgm:t>
        <a:bodyPr/>
        <a:lstStyle/>
        <a:p>
          <a:endParaRPr lang="en-IN"/>
        </a:p>
      </dgm:t>
    </dgm:pt>
    <dgm:pt modelId="{9D9BB959-0C8B-443F-AE7C-DE1B565E7EB6}">
      <dgm:prSet custT="1"/>
      <dgm:spPr/>
      <dgm:t>
        <a:bodyPr/>
        <a:lstStyle/>
        <a:p>
          <a:pPr rtl="0"/>
          <a:r>
            <a:rPr lang="en-US" sz="1400" b="1" dirty="0" smtClean="0"/>
            <a:t>BRACKISHWATER SHRIMP FARMING — GROW OUT</a:t>
          </a:r>
          <a:endParaRPr lang="en-US" sz="1400" dirty="0"/>
        </a:p>
      </dgm:t>
    </dgm:pt>
    <dgm:pt modelId="{D863EBBA-A62E-4890-A4D1-364C8454C128}" type="parTrans" cxnId="{BA349C39-F62F-41B6-8799-30ABEDE6464B}">
      <dgm:prSet/>
      <dgm:spPr/>
      <dgm:t>
        <a:bodyPr/>
        <a:lstStyle/>
        <a:p>
          <a:endParaRPr lang="en-IN"/>
        </a:p>
      </dgm:t>
    </dgm:pt>
    <dgm:pt modelId="{08CBC278-915F-422C-B99A-C18058E2A29C}" type="sibTrans" cxnId="{BA349C39-F62F-41B6-8799-30ABEDE6464B}">
      <dgm:prSet/>
      <dgm:spPr/>
      <dgm:t>
        <a:bodyPr/>
        <a:lstStyle/>
        <a:p>
          <a:endParaRPr lang="en-IN"/>
        </a:p>
      </dgm:t>
    </dgm:pt>
    <dgm:pt modelId="{89268DF2-42F8-41D3-8FA4-22D1610F57B1}">
      <dgm:prSet custT="1"/>
      <dgm:spPr/>
      <dgm:t>
        <a:bodyPr/>
        <a:lstStyle/>
        <a:p>
          <a:pPr rtl="0"/>
          <a:r>
            <a:rPr lang="en-US" sz="1600" smtClean="0"/>
            <a:t>B-1 Farm registration</a:t>
          </a:r>
          <a:endParaRPr lang="en-IN" sz="1600"/>
        </a:p>
      </dgm:t>
    </dgm:pt>
    <dgm:pt modelId="{D930D86B-4922-4331-959E-6CD56A6CD986}" type="parTrans" cxnId="{E495761E-E545-416C-A539-31A03410AC14}">
      <dgm:prSet/>
      <dgm:spPr/>
      <dgm:t>
        <a:bodyPr/>
        <a:lstStyle/>
        <a:p>
          <a:endParaRPr lang="en-IN"/>
        </a:p>
      </dgm:t>
    </dgm:pt>
    <dgm:pt modelId="{D5495DC8-C5E4-468A-B312-C644A322789D}" type="sibTrans" cxnId="{E495761E-E545-416C-A539-31A03410AC14}">
      <dgm:prSet/>
      <dgm:spPr/>
      <dgm:t>
        <a:bodyPr/>
        <a:lstStyle/>
        <a:p>
          <a:endParaRPr lang="en-IN"/>
        </a:p>
      </dgm:t>
    </dgm:pt>
    <dgm:pt modelId="{CC5EC4A9-D93F-4536-A5B3-D0AAACF7027E}">
      <dgm:prSet custT="1"/>
      <dgm:spPr/>
      <dgm:t>
        <a:bodyPr/>
        <a:lstStyle/>
        <a:p>
          <a:pPr rtl="0"/>
          <a:r>
            <a:rPr lang="en-US" sz="1600" dirty="0" smtClean="0"/>
            <a:t>B-2 Biosecurity measures</a:t>
          </a:r>
          <a:endParaRPr lang="en-IN" sz="1600" dirty="0"/>
        </a:p>
      </dgm:t>
    </dgm:pt>
    <dgm:pt modelId="{15646253-BB66-4B6A-B506-3168FAA8AD5D}" type="parTrans" cxnId="{EC61A8C6-9741-47C1-8D87-815779CE6D2E}">
      <dgm:prSet/>
      <dgm:spPr/>
      <dgm:t>
        <a:bodyPr/>
        <a:lstStyle/>
        <a:p>
          <a:endParaRPr lang="en-IN"/>
        </a:p>
      </dgm:t>
    </dgm:pt>
    <dgm:pt modelId="{AF80BC95-95F8-4291-A14B-B23CA7FC33C7}" type="sibTrans" cxnId="{EC61A8C6-9741-47C1-8D87-815779CE6D2E}">
      <dgm:prSet/>
      <dgm:spPr/>
      <dgm:t>
        <a:bodyPr/>
        <a:lstStyle/>
        <a:p>
          <a:endParaRPr lang="en-IN"/>
        </a:p>
      </dgm:t>
    </dgm:pt>
    <dgm:pt modelId="{8B8C454E-F6AC-42DB-8935-24384245C25D}">
      <dgm:prSet custT="1"/>
      <dgm:spPr/>
      <dgm:t>
        <a:bodyPr/>
        <a:lstStyle/>
        <a:p>
          <a:pPr rtl="0"/>
          <a:r>
            <a:rPr lang="en-US" sz="1600" dirty="0" smtClean="0"/>
            <a:t>B-3 Pond preparation</a:t>
          </a:r>
          <a:endParaRPr lang="en-IN" sz="1600" dirty="0"/>
        </a:p>
      </dgm:t>
    </dgm:pt>
    <dgm:pt modelId="{6358E1E3-229D-4E7D-B7BF-4E2969BD6892}" type="parTrans" cxnId="{C5AAED91-780B-42C6-AD66-C50DC155C344}">
      <dgm:prSet/>
      <dgm:spPr/>
      <dgm:t>
        <a:bodyPr/>
        <a:lstStyle/>
        <a:p>
          <a:endParaRPr lang="en-IN"/>
        </a:p>
      </dgm:t>
    </dgm:pt>
    <dgm:pt modelId="{D50B952E-422C-4D93-B19A-6BAF36B88D3E}" type="sibTrans" cxnId="{C5AAED91-780B-42C6-AD66-C50DC155C344}">
      <dgm:prSet/>
      <dgm:spPr/>
      <dgm:t>
        <a:bodyPr/>
        <a:lstStyle/>
        <a:p>
          <a:endParaRPr lang="en-IN"/>
        </a:p>
      </dgm:t>
    </dgm:pt>
    <dgm:pt modelId="{4EA24BC2-2750-459E-946B-105A394FE1D4}">
      <dgm:prSet custT="1"/>
      <dgm:spPr/>
      <dgm:t>
        <a:bodyPr/>
        <a:lstStyle/>
        <a:p>
          <a:pPr rtl="0"/>
          <a:r>
            <a:rPr lang="en-US" sz="1600" smtClean="0"/>
            <a:t>B-4 Seed quality</a:t>
          </a:r>
          <a:endParaRPr lang="en-IN" sz="1600"/>
        </a:p>
      </dgm:t>
    </dgm:pt>
    <dgm:pt modelId="{CBA5E826-F5CC-4490-B40A-4A1DFC099595}" type="parTrans" cxnId="{2EC93868-746B-4740-9814-E4CEE9BDD37A}">
      <dgm:prSet/>
      <dgm:spPr/>
      <dgm:t>
        <a:bodyPr/>
        <a:lstStyle/>
        <a:p>
          <a:endParaRPr lang="en-IN"/>
        </a:p>
      </dgm:t>
    </dgm:pt>
    <dgm:pt modelId="{8455927D-C1D9-4247-8B54-D69BE4BE788F}" type="sibTrans" cxnId="{2EC93868-746B-4740-9814-E4CEE9BDD37A}">
      <dgm:prSet/>
      <dgm:spPr/>
      <dgm:t>
        <a:bodyPr/>
        <a:lstStyle/>
        <a:p>
          <a:endParaRPr lang="en-IN"/>
        </a:p>
      </dgm:t>
    </dgm:pt>
    <dgm:pt modelId="{4551B583-4EE8-48DF-BC08-D56C839EA033}">
      <dgm:prSet custT="1"/>
      <dgm:spPr/>
      <dgm:t>
        <a:bodyPr/>
        <a:lstStyle/>
        <a:p>
          <a:pPr rtl="0"/>
          <a:r>
            <a:rPr lang="en-US" sz="1600" smtClean="0"/>
            <a:t>B-4.1 Seed stocking and initial management</a:t>
          </a:r>
          <a:endParaRPr lang="en-IN" sz="1600"/>
        </a:p>
      </dgm:t>
    </dgm:pt>
    <dgm:pt modelId="{787A83D9-8AAC-4FAB-9EB2-D7F0D1617FB9}" type="parTrans" cxnId="{AD438704-1D8E-47CE-A1CB-4F74263363B4}">
      <dgm:prSet/>
      <dgm:spPr/>
      <dgm:t>
        <a:bodyPr/>
        <a:lstStyle/>
        <a:p>
          <a:endParaRPr lang="en-IN"/>
        </a:p>
      </dgm:t>
    </dgm:pt>
    <dgm:pt modelId="{30684F88-AEA3-4A35-AC9B-434564CEFCFC}" type="sibTrans" cxnId="{AD438704-1D8E-47CE-A1CB-4F74263363B4}">
      <dgm:prSet/>
      <dgm:spPr/>
      <dgm:t>
        <a:bodyPr/>
        <a:lstStyle/>
        <a:p>
          <a:endParaRPr lang="en-IN"/>
        </a:p>
      </dgm:t>
    </dgm:pt>
    <dgm:pt modelId="{46833D15-C884-4E42-96C7-8647D009CEA6}">
      <dgm:prSet custT="1"/>
      <dgm:spPr/>
      <dgm:t>
        <a:bodyPr/>
        <a:lstStyle/>
        <a:p>
          <a:pPr rtl="0"/>
          <a:r>
            <a:rPr lang="en-US" sz="1600" smtClean="0"/>
            <a:t>B-5 Soil and water management</a:t>
          </a:r>
          <a:endParaRPr lang="en-IN" sz="1600"/>
        </a:p>
      </dgm:t>
    </dgm:pt>
    <dgm:pt modelId="{7ADAB45C-0B81-4E05-8931-0E998C589E50}" type="parTrans" cxnId="{B5E8F063-DE43-4440-AA7A-61FC122C4131}">
      <dgm:prSet/>
      <dgm:spPr/>
      <dgm:t>
        <a:bodyPr/>
        <a:lstStyle/>
        <a:p>
          <a:endParaRPr lang="en-IN"/>
        </a:p>
      </dgm:t>
    </dgm:pt>
    <dgm:pt modelId="{9F47BDE5-2503-4941-869B-21773970C99A}" type="sibTrans" cxnId="{B5E8F063-DE43-4440-AA7A-61FC122C4131}">
      <dgm:prSet/>
      <dgm:spPr/>
      <dgm:t>
        <a:bodyPr/>
        <a:lstStyle/>
        <a:p>
          <a:endParaRPr lang="en-IN"/>
        </a:p>
      </dgm:t>
    </dgm:pt>
    <dgm:pt modelId="{4EF7C279-DF06-4A1F-A1AA-B8D79D438684}">
      <dgm:prSet custT="1"/>
      <dgm:spPr/>
      <dgm:t>
        <a:bodyPr/>
        <a:lstStyle/>
        <a:p>
          <a:pPr rtl="0"/>
          <a:r>
            <a:rPr lang="en-US" sz="1600" smtClean="0"/>
            <a:t>B-6 Feed management</a:t>
          </a:r>
          <a:endParaRPr lang="en-IN" sz="1600"/>
        </a:p>
      </dgm:t>
    </dgm:pt>
    <dgm:pt modelId="{F8FF5347-6BB7-481C-B65B-16C794D238EA}" type="parTrans" cxnId="{157EA991-6808-4F7C-AA51-D009FE0511C3}">
      <dgm:prSet/>
      <dgm:spPr/>
      <dgm:t>
        <a:bodyPr/>
        <a:lstStyle/>
        <a:p>
          <a:endParaRPr lang="en-IN"/>
        </a:p>
      </dgm:t>
    </dgm:pt>
    <dgm:pt modelId="{0E2288A7-24D1-437D-B9E8-F146D69CA45B}" type="sibTrans" cxnId="{157EA991-6808-4F7C-AA51-D009FE0511C3}">
      <dgm:prSet/>
      <dgm:spPr/>
      <dgm:t>
        <a:bodyPr/>
        <a:lstStyle/>
        <a:p>
          <a:endParaRPr lang="en-IN"/>
        </a:p>
      </dgm:t>
    </dgm:pt>
    <dgm:pt modelId="{7C0BE0FD-B0FB-4922-B85B-BB898ACFB4DE}">
      <dgm:prSet custT="1"/>
      <dgm:spPr/>
      <dgm:t>
        <a:bodyPr/>
        <a:lstStyle/>
        <a:p>
          <a:pPr rtl="0"/>
          <a:r>
            <a:rPr lang="en-US" sz="1600" smtClean="0"/>
            <a:t>B-7 Health management</a:t>
          </a:r>
          <a:endParaRPr lang="en-IN" sz="1600"/>
        </a:p>
      </dgm:t>
    </dgm:pt>
    <dgm:pt modelId="{4D81F911-026F-42EA-8FBC-93FB85799A68}" type="parTrans" cxnId="{22E84861-47AA-46E7-B64B-93AF52E6B0ED}">
      <dgm:prSet/>
      <dgm:spPr/>
      <dgm:t>
        <a:bodyPr/>
        <a:lstStyle/>
        <a:p>
          <a:endParaRPr lang="en-IN"/>
        </a:p>
      </dgm:t>
    </dgm:pt>
    <dgm:pt modelId="{1FAA27E1-1E07-4040-88EB-F01F10395F53}" type="sibTrans" cxnId="{22E84861-47AA-46E7-B64B-93AF52E6B0ED}">
      <dgm:prSet/>
      <dgm:spPr/>
      <dgm:t>
        <a:bodyPr/>
        <a:lstStyle/>
        <a:p>
          <a:endParaRPr lang="en-IN"/>
        </a:p>
      </dgm:t>
    </dgm:pt>
    <dgm:pt modelId="{BAB99E10-55A1-40E6-9EA8-E49598DA1728}">
      <dgm:prSet custT="1"/>
      <dgm:spPr/>
      <dgm:t>
        <a:bodyPr/>
        <a:lstStyle/>
        <a:p>
          <a:pPr rtl="0"/>
          <a:r>
            <a:rPr lang="en-US" sz="1600" smtClean="0"/>
            <a:t>B-8 Use of antibiotic and other chemicals</a:t>
          </a:r>
          <a:endParaRPr lang="en-IN" sz="1600"/>
        </a:p>
      </dgm:t>
    </dgm:pt>
    <dgm:pt modelId="{701AF277-B0E8-4764-B9AF-81B4F520BFFD}" type="parTrans" cxnId="{99E3AA38-F625-4EA4-B916-DB1C409BED08}">
      <dgm:prSet/>
      <dgm:spPr/>
      <dgm:t>
        <a:bodyPr/>
        <a:lstStyle/>
        <a:p>
          <a:endParaRPr lang="en-IN"/>
        </a:p>
      </dgm:t>
    </dgm:pt>
    <dgm:pt modelId="{895E2B34-4820-41DB-B119-F391E3C7FF1F}" type="sibTrans" cxnId="{99E3AA38-F625-4EA4-B916-DB1C409BED08}">
      <dgm:prSet/>
      <dgm:spPr/>
      <dgm:t>
        <a:bodyPr/>
        <a:lstStyle/>
        <a:p>
          <a:endParaRPr lang="en-IN"/>
        </a:p>
      </dgm:t>
    </dgm:pt>
    <dgm:pt modelId="{B94BE4E7-8EA7-4E05-B311-52A446E2F766}">
      <dgm:prSet custT="1"/>
      <dgm:spPr/>
      <dgm:t>
        <a:bodyPr/>
        <a:lstStyle/>
        <a:p>
          <a:pPr rtl="0"/>
          <a:r>
            <a:rPr lang="en-US" sz="1600" smtClean="0"/>
            <a:t>B-9 Effluent management</a:t>
          </a:r>
          <a:endParaRPr lang="en-IN" sz="1600"/>
        </a:p>
      </dgm:t>
    </dgm:pt>
    <dgm:pt modelId="{1F568135-8744-4A4D-B5CB-0B59147FAC8F}" type="parTrans" cxnId="{99C1C2B6-25C5-4C7A-80D1-AC1D523D3AFF}">
      <dgm:prSet/>
      <dgm:spPr/>
      <dgm:t>
        <a:bodyPr/>
        <a:lstStyle/>
        <a:p>
          <a:endParaRPr lang="en-IN"/>
        </a:p>
      </dgm:t>
    </dgm:pt>
    <dgm:pt modelId="{7847857D-CFEE-4533-9C87-27270E4C3FFC}" type="sibTrans" cxnId="{99C1C2B6-25C5-4C7A-80D1-AC1D523D3AFF}">
      <dgm:prSet/>
      <dgm:spPr/>
      <dgm:t>
        <a:bodyPr/>
        <a:lstStyle/>
        <a:p>
          <a:endParaRPr lang="en-IN"/>
        </a:p>
      </dgm:t>
    </dgm:pt>
    <dgm:pt modelId="{B2E9CE08-BC62-4DCF-9AA2-CDD578EEFF6C}">
      <dgm:prSet custT="1"/>
      <dgm:spPr/>
      <dgm:t>
        <a:bodyPr/>
        <a:lstStyle/>
        <a:p>
          <a:pPr rtl="0"/>
          <a:r>
            <a:rPr lang="en-US" sz="1600" smtClean="0"/>
            <a:t>B-10 Harvest</a:t>
          </a:r>
          <a:endParaRPr lang="en-IN" sz="1600"/>
        </a:p>
      </dgm:t>
    </dgm:pt>
    <dgm:pt modelId="{E483FD3E-422D-4415-90A3-5D9200073E1F}" type="parTrans" cxnId="{271E3649-488D-4F20-AB81-75ACC52BB211}">
      <dgm:prSet/>
      <dgm:spPr/>
      <dgm:t>
        <a:bodyPr/>
        <a:lstStyle/>
        <a:p>
          <a:endParaRPr lang="en-IN"/>
        </a:p>
      </dgm:t>
    </dgm:pt>
    <dgm:pt modelId="{59752483-C2F5-4524-B254-A4CC95981DFF}" type="sibTrans" cxnId="{271E3649-488D-4F20-AB81-75ACC52BB211}">
      <dgm:prSet/>
      <dgm:spPr/>
      <dgm:t>
        <a:bodyPr/>
        <a:lstStyle/>
        <a:p>
          <a:endParaRPr lang="en-IN"/>
        </a:p>
      </dgm:t>
    </dgm:pt>
    <dgm:pt modelId="{77D868E3-B1A6-4FE4-8FEC-EE52124A7508}">
      <dgm:prSet custT="1"/>
      <dgm:spPr/>
      <dgm:t>
        <a:bodyPr/>
        <a:lstStyle/>
        <a:p>
          <a:pPr rtl="0"/>
          <a:r>
            <a:rPr lang="en-US" sz="1600" dirty="0" smtClean="0"/>
            <a:t>B-11 Traceability and recall/withdrawal</a:t>
          </a:r>
          <a:endParaRPr lang="en-IN" sz="1600" dirty="0"/>
        </a:p>
      </dgm:t>
    </dgm:pt>
    <dgm:pt modelId="{A6B8A455-AE32-433C-8E52-F66E33B02583}" type="parTrans" cxnId="{54C81306-05D5-49F9-9FF1-3D92F1AEF06A}">
      <dgm:prSet/>
      <dgm:spPr/>
      <dgm:t>
        <a:bodyPr/>
        <a:lstStyle/>
        <a:p>
          <a:endParaRPr lang="en-IN"/>
        </a:p>
      </dgm:t>
    </dgm:pt>
    <dgm:pt modelId="{EA01A7EC-6AC0-497B-B3D1-EB9943ECEDC3}" type="sibTrans" cxnId="{54C81306-05D5-49F9-9FF1-3D92F1AEF06A}">
      <dgm:prSet/>
      <dgm:spPr/>
      <dgm:t>
        <a:bodyPr/>
        <a:lstStyle/>
        <a:p>
          <a:endParaRPr lang="en-IN"/>
        </a:p>
      </dgm:t>
    </dgm:pt>
    <dgm:pt modelId="{36B50193-C04C-44DB-8A21-661B337FDCA2}" type="pres">
      <dgm:prSet presAssocID="{0A255BBF-616A-4C96-BA87-7FC81A7052EB}" presName="Name0" presStyleCnt="0">
        <dgm:presLayoutVars>
          <dgm:dir/>
          <dgm:animLvl val="lvl"/>
          <dgm:resizeHandles val="exact"/>
        </dgm:presLayoutVars>
      </dgm:prSet>
      <dgm:spPr/>
      <dgm:t>
        <a:bodyPr/>
        <a:lstStyle/>
        <a:p>
          <a:endParaRPr lang="en-IN"/>
        </a:p>
      </dgm:t>
    </dgm:pt>
    <dgm:pt modelId="{60D1BA04-F2DC-44F4-AFC1-9F341BF634EB}" type="pres">
      <dgm:prSet presAssocID="{77D868E3-B1A6-4FE4-8FEC-EE52124A7508}" presName="boxAndChildren" presStyleCnt="0"/>
      <dgm:spPr/>
    </dgm:pt>
    <dgm:pt modelId="{72D70C39-2BF4-4661-A29C-952C39F9EF67}" type="pres">
      <dgm:prSet presAssocID="{77D868E3-B1A6-4FE4-8FEC-EE52124A7508}" presName="parentTextBox" presStyleLbl="node1" presStyleIdx="0" presStyleCnt="13"/>
      <dgm:spPr/>
      <dgm:t>
        <a:bodyPr/>
        <a:lstStyle/>
        <a:p>
          <a:endParaRPr lang="en-IN"/>
        </a:p>
      </dgm:t>
    </dgm:pt>
    <dgm:pt modelId="{240EC25B-9F84-4063-9EA3-D0DF31C8BAFF}" type="pres">
      <dgm:prSet presAssocID="{59752483-C2F5-4524-B254-A4CC95981DFF}" presName="sp" presStyleCnt="0"/>
      <dgm:spPr/>
    </dgm:pt>
    <dgm:pt modelId="{3B8318E4-F878-4B61-9098-520678156905}" type="pres">
      <dgm:prSet presAssocID="{B2E9CE08-BC62-4DCF-9AA2-CDD578EEFF6C}" presName="arrowAndChildren" presStyleCnt="0"/>
      <dgm:spPr/>
    </dgm:pt>
    <dgm:pt modelId="{B65E7962-887C-46AC-96F5-083D5BBC8122}" type="pres">
      <dgm:prSet presAssocID="{B2E9CE08-BC62-4DCF-9AA2-CDD578EEFF6C}" presName="parentTextArrow" presStyleLbl="node1" presStyleIdx="1" presStyleCnt="13"/>
      <dgm:spPr/>
      <dgm:t>
        <a:bodyPr/>
        <a:lstStyle/>
        <a:p>
          <a:endParaRPr lang="en-IN"/>
        </a:p>
      </dgm:t>
    </dgm:pt>
    <dgm:pt modelId="{7CD810C9-B535-4AA5-BBA9-04F845521BDB}" type="pres">
      <dgm:prSet presAssocID="{7847857D-CFEE-4533-9C87-27270E4C3FFC}" presName="sp" presStyleCnt="0"/>
      <dgm:spPr/>
    </dgm:pt>
    <dgm:pt modelId="{3D09D869-78F2-41C6-8BAD-0C652C4DEAF8}" type="pres">
      <dgm:prSet presAssocID="{B94BE4E7-8EA7-4E05-B311-52A446E2F766}" presName="arrowAndChildren" presStyleCnt="0"/>
      <dgm:spPr/>
    </dgm:pt>
    <dgm:pt modelId="{4527E885-26EB-41E5-9DDC-CEB8E8F3F544}" type="pres">
      <dgm:prSet presAssocID="{B94BE4E7-8EA7-4E05-B311-52A446E2F766}" presName="parentTextArrow" presStyleLbl="node1" presStyleIdx="2" presStyleCnt="13"/>
      <dgm:spPr/>
      <dgm:t>
        <a:bodyPr/>
        <a:lstStyle/>
        <a:p>
          <a:endParaRPr lang="en-IN"/>
        </a:p>
      </dgm:t>
    </dgm:pt>
    <dgm:pt modelId="{D4A37784-59BE-4D3B-A749-A777AF3B122E}" type="pres">
      <dgm:prSet presAssocID="{895E2B34-4820-41DB-B119-F391E3C7FF1F}" presName="sp" presStyleCnt="0"/>
      <dgm:spPr/>
    </dgm:pt>
    <dgm:pt modelId="{BE9E7CAF-1D14-48C8-8479-54D16D238CED}" type="pres">
      <dgm:prSet presAssocID="{BAB99E10-55A1-40E6-9EA8-E49598DA1728}" presName="arrowAndChildren" presStyleCnt="0"/>
      <dgm:spPr/>
    </dgm:pt>
    <dgm:pt modelId="{398EC3C1-6C09-4AFB-8A65-24681BCB3049}" type="pres">
      <dgm:prSet presAssocID="{BAB99E10-55A1-40E6-9EA8-E49598DA1728}" presName="parentTextArrow" presStyleLbl="node1" presStyleIdx="3" presStyleCnt="13"/>
      <dgm:spPr/>
      <dgm:t>
        <a:bodyPr/>
        <a:lstStyle/>
        <a:p>
          <a:endParaRPr lang="en-IN"/>
        </a:p>
      </dgm:t>
    </dgm:pt>
    <dgm:pt modelId="{C169172D-92CA-4461-B720-CA5536D5438B}" type="pres">
      <dgm:prSet presAssocID="{1FAA27E1-1E07-4040-88EB-F01F10395F53}" presName="sp" presStyleCnt="0"/>
      <dgm:spPr/>
    </dgm:pt>
    <dgm:pt modelId="{02BF982B-2D60-4C1D-AD55-3B5D6FF4D957}" type="pres">
      <dgm:prSet presAssocID="{7C0BE0FD-B0FB-4922-B85B-BB898ACFB4DE}" presName="arrowAndChildren" presStyleCnt="0"/>
      <dgm:spPr/>
    </dgm:pt>
    <dgm:pt modelId="{DD9DF21F-15F8-41C4-8834-05AB08F5F78A}" type="pres">
      <dgm:prSet presAssocID="{7C0BE0FD-B0FB-4922-B85B-BB898ACFB4DE}" presName="parentTextArrow" presStyleLbl="node1" presStyleIdx="4" presStyleCnt="13"/>
      <dgm:spPr/>
      <dgm:t>
        <a:bodyPr/>
        <a:lstStyle/>
        <a:p>
          <a:endParaRPr lang="en-IN"/>
        </a:p>
      </dgm:t>
    </dgm:pt>
    <dgm:pt modelId="{4B122559-DC03-405F-B9B7-5BC254CD88C7}" type="pres">
      <dgm:prSet presAssocID="{0E2288A7-24D1-437D-B9E8-F146D69CA45B}" presName="sp" presStyleCnt="0"/>
      <dgm:spPr/>
    </dgm:pt>
    <dgm:pt modelId="{94B8125F-D98B-423F-B7AE-B916E51564B1}" type="pres">
      <dgm:prSet presAssocID="{4EF7C279-DF06-4A1F-A1AA-B8D79D438684}" presName="arrowAndChildren" presStyleCnt="0"/>
      <dgm:spPr/>
    </dgm:pt>
    <dgm:pt modelId="{7AC408DE-8CD3-474E-BAE6-091BF01D1F6C}" type="pres">
      <dgm:prSet presAssocID="{4EF7C279-DF06-4A1F-A1AA-B8D79D438684}" presName="parentTextArrow" presStyleLbl="node1" presStyleIdx="5" presStyleCnt="13"/>
      <dgm:spPr/>
      <dgm:t>
        <a:bodyPr/>
        <a:lstStyle/>
        <a:p>
          <a:endParaRPr lang="en-IN"/>
        </a:p>
      </dgm:t>
    </dgm:pt>
    <dgm:pt modelId="{2B10A0DF-7585-430F-A57F-757241BE6A61}" type="pres">
      <dgm:prSet presAssocID="{9F47BDE5-2503-4941-869B-21773970C99A}" presName="sp" presStyleCnt="0"/>
      <dgm:spPr/>
    </dgm:pt>
    <dgm:pt modelId="{70D1A7AA-370D-4AE6-8100-F610D6CFC16C}" type="pres">
      <dgm:prSet presAssocID="{46833D15-C884-4E42-96C7-8647D009CEA6}" presName="arrowAndChildren" presStyleCnt="0"/>
      <dgm:spPr/>
    </dgm:pt>
    <dgm:pt modelId="{6DF4C0F1-6D8A-436F-9D95-2DE03F2BE661}" type="pres">
      <dgm:prSet presAssocID="{46833D15-C884-4E42-96C7-8647D009CEA6}" presName="parentTextArrow" presStyleLbl="node1" presStyleIdx="6" presStyleCnt="13"/>
      <dgm:spPr/>
      <dgm:t>
        <a:bodyPr/>
        <a:lstStyle/>
        <a:p>
          <a:endParaRPr lang="en-IN"/>
        </a:p>
      </dgm:t>
    </dgm:pt>
    <dgm:pt modelId="{BBC8A56D-7F9E-4ABA-BCB9-6334D53E9149}" type="pres">
      <dgm:prSet presAssocID="{30684F88-AEA3-4A35-AC9B-434564CEFCFC}" presName="sp" presStyleCnt="0"/>
      <dgm:spPr/>
    </dgm:pt>
    <dgm:pt modelId="{1D9E2501-29A0-4808-91CA-B5E94EC71439}" type="pres">
      <dgm:prSet presAssocID="{4551B583-4EE8-48DF-BC08-D56C839EA033}" presName="arrowAndChildren" presStyleCnt="0"/>
      <dgm:spPr/>
    </dgm:pt>
    <dgm:pt modelId="{B02990C4-57E1-406A-AA2E-DE05F6918A6A}" type="pres">
      <dgm:prSet presAssocID="{4551B583-4EE8-48DF-BC08-D56C839EA033}" presName="parentTextArrow" presStyleLbl="node1" presStyleIdx="7" presStyleCnt="13"/>
      <dgm:spPr/>
      <dgm:t>
        <a:bodyPr/>
        <a:lstStyle/>
        <a:p>
          <a:endParaRPr lang="en-IN"/>
        </a:p>
      </dgm:t>
    </dgm:pt>
    <dgm:pt modelId="{38A19F30-0A62-4DE1-A438-D6CD230063F4}" type="pres">
      <dgm:prSet presAssocID="{8455927D-C1D9-4247-8B54-D69BE4BE788F}" presName="sp" presStyleCnt="0"/>
      <dgm:spPr/>
    </dgm:pt>
    <dgm:pt modelId="{9EB97F04-0283-471A-9E03-3EF3EEF192CA}" type="pres">
      <dgm:prSet presAssocID="{4EA24BC2-2750-459E-946B-105A394FE1D4}" presName="arrowAndChildren" presStyleCnt="0"/>
      <dgm:spPr/>
    </dgm:pt>
    <dgm:pt modelId="{44F2C6B6-CA5C-460B-AC60-BFB65C0B51B6}" type="pres">
      <dgm:prSet presAssocID="{4EA24BC2-2750-459E-946B-105A394FE1D4}" presName="parentTextArrow" presStyleLbl="node1" presStyleIdx="8" presStyleCnt="13" custScaleY="90909"/>
      <dgm:spPr/>
      <dgm:t>
        <a:bodyPr/>
        <a:lstStyle/>
        <a:p>
          <a:endParaRPr lang="en-IN"/>
        </a:p>
      </dgm:t>
    </dgm:pt>
    <dgm:pt modelId="{97C6733D-AB1F-41FA-9BF3-C9E5113F91C8}" type="pres">
      <dgm:prSet presAssocID="{D50B952E-422C-4D93-B19A-6BAF36B88D3E}" presName="sp" presStyleCnt="0"/>
      <dgm:spPr/>
    </dgm:pt>
    <dgm:pt modelId="{EA03B23D-6778-4D32-A301-22DC651AECFB}" type="pres">
      <dgm:prSet presAssocID="{8B8C454E-F6AC-42DB-8935-24384245C25D}" presName="arrowAndChildren" presStyleCnt="0"/>
      <dgm:spPr/>
    </dgm:pt>
    <dgm:pt modelId="{D6311D8B-B3B4-4CA4-97B0-1C9360B6C4A6}" type="pres">
      <dgm:prSet presAssocID="{8B8C454E-F6AC-42DB-8935-24384245C25D}" presName="parentTextArrow" presStyleLbl="node1" presStyleIdx="9" presStyleCnt="13"/>
      <dgm:spPr/>
      <dgm:t>
        <a:bodyPr/>
        <a:lstStyle/>
        <a:p>
          <a:endParaRPr lang="en-IN"/>
        </a:p>
      </dgm:t>
    </dgm:pt>
    <dgm:pt modelId="{3DE780D7-38FE-43A0-848A-9591F70E9CF1}" type="pres">
      <dgm:prSet presAssocID="{AF80BC95-95F8-4291-A14B-B23CA7FC33C7}" presName="sp" presStyleCnt="0"/>
      <dgm:spPr/>
    </dgm:pt>
    <dgm:pt modelId="{37DA9698-9D05-465A-816D-FA6C74FB34F0}" type="pres">
      <dgm:prSet presAssocID="{CC5EC4A9-D93F-4536-A5B3-D0AAACF7027E}" presName="arrowAndChildren" presStyleCnt="0"/>
      <dgm:spPr/>
    </dgm:pt>
    <dgm:pt modelId="{F14A0E2F-0562-4D88-A5B9-BE1D01447644}" type="pres">
      <dgm:prSet presAssocID="{CC5EC4A9-D93F-4536-A5B3-D0AAACF7027E}" presName="parentTextArrow" presStyleLbl="node1" presStyleIdx="10" presStyleCnt="13"/>
      <dgm:spPr/>
      <dgm:t>
        <a:bodyPr/>
        <a:lstStyle/>
        <a:p>
          <a:endParaRPr lang="en-IN"/>
        </a:p>
      </dgm:t>
    </dgm:pt>
    <dgm:pt modelId="{B7706142-F2FD-4276-9C22-45EEC06F3D54}" type="pres">
      <dgm:prSet presAssocID="{D5495DC8-C5E4-468A-B312-C644A322789D}" presName="sp" presStyleCnt="0"/>
      <dgm:spPr/>
    </dgm:pt>
    <dgm:pt modelId="{B73EE630-09AF-4C8C-A622-5B5559FF2EA8}" type="pres">
      <dgm:prSet presAssocID="{89268DF2-42F8-41D3-8FA4-22D1610F57B1}" presName="arrowAndChildren" presStyleCnt="0"/>
      <dgm:spPr/>
    </dgm:pt>
    <dgm:pt modelId="{2D2150A9-4F10-4717-B461-1D118F71D548}" type="pres">
      <dgm:prSet presAssocID="{89268DF2-42F8-41D3-8FA4-22D1610F57B1}" presName="parentTextArrow" presStyleLbl="node1" presStyleIdx="11" presStyleCnt="13"/>
      <dgm:spPr/>
      <dgm:t>
        <a:bodyPr/>
        <a:lstStyle/>
        <a:p>
          <a:endParaRPr lang="en-IN"/>
        </a:p>
      </dgm:t>
    </dgm:pt>
    <dgm:pt modelId="{04A115CB-14C9-48ED-9D60-7DCA29332CD0}" type="pres">
      <dgm:prSet presAssocID="{08CBC278-915F-422C-B99A-C18058E2A29C}" presName="sp" presStyleCnt="0"/>
      <dgm:spPr/>
    </dgm:pt>
    <dgm:pt modelId="{073E581B-F943-4825-8D92-2B9C46193E18}" type="pres">
      <dgm:prSet presAssocID="{9D9BB959-0C8B-443F-AE7C-DE1B565E7EB6}" presName="arrowAndChildren" presStyleCnt="0"/>
      <dgm:spPr/>
    </dgm:pt>
    <dgm:pt modelId="{7ACD36B9-5401-4951-9D6A-0F0FBAFA0A2E}" type="pres">
      <dgm:prSet presAssocID="{9D9BB959-0C8B-443F-AE7C-DE1B565E7EB6}" presName="parentTextArrow" presStyleLbl="node1" presStyleIdx="12" presStyleCnt="13"/>
      <dgm:spPr/>
      <dgm:t>
        <a:bodyPr/>
        <a:lstStyle/>
        <a:p>
          <a:endParaRPr lang="en-IN"/>
        </a:p>
      </dgm:t>
    </dgm:pt>
  </dgm:ptLst>
  <dgm:cxnLst>
    <dgm:cxn modelId="{C5AAED91-780B-42C6-AD66-C50DC155C344}" srcId="{0A255BBF-616A-4C96-BA87-7FC81A7052EB}" destId="{8B8C454E-F6AC-42DB-8935-24384245C25D}" srcOrd="3" destOrd="0" parTransId="{6358E1E3-229D-4E7D-B7BF-4E2969BD6892}" sibTransId="{D50B952E-422C-4D93-B19A-6BAF36B88D3E}"/>
    <dgm:cxn modelId="{E3EF4FA2-9F99-4429-A9C6-1EBE0903F9BF}" type="presOf" srcId="{77D868E3-B1A6-4FE4-8FEC-EE52124A7508}" destId="{72D70C39-2BF4-4661-A29C-952C39F9EF67}" srcOrd="0" destOrd="0" presId="urn:microsoft.com/office/officeart/2005/8/layout/process4"/>
    <dgm:cxn modelId="{FA6E79FA-47A9-4D24-9838-F5B2C666CDE7}" type="presOf" srcId="{0A255BBF-616A-4C96-BA87-7FC81A7052EB}" destId="{36B50193-C04C-44DB-8A21-661B337FDCA2}" srcOrd="0" destOrd="0" presId="urn:microsoft.com/office/officeart/2005/8/layout/process4"/>
    <dgm:cxn modelId="{54C81306-05D5-49F9-9FF1-3D92F1AEF06A}" srcId="{0A255BBF-616A-4C96-BA87-7FC81A7052EB}" destId="{77D868E3-B1A6-4FE4-8FEC-EE52124A7508}" srcOrd="12" destOrd="0" parTransId="{A6B8A455-AE32-433C-8E52-F66E33B02583}" sibTransId="{EA01A7EC-6AC0-497B-B3D1-EB9943ECEDC3}"/>
    <dgm:cxn modelId="{B5E8F063-DE43-4440-AA7A-61FC122C4131}" srcId="{0A255BBF-616A-4C96-BA87-7FC81A7052EB}" destId="{46833D15-C884-4E42-96C7-8647D009CEA6}" srcOrd="6" destOrd="0" parTransId="{7ADAB45C-0B81-4E05-8931-0E998C589E50}" sibTransId="{9F47BDE5-2503-4941-869B-21773970C99A}"/>
    <dgm:cxn modelId="{C168BDF3-DACE-4A2B-9C3C-481C0757187F}" type="presOf" srcId="{89268DF2-42F8-41D3-8FA4-22D1610F57B1}" destId="{2D2150A9-4F10-4717-B461-1D118F71D548}" srcOrd="0" destOrd="0" presId="urn:microsoft.com/office/officeart/2005/8/layout/process4"/>
    <dgm:cxn modelId="{6CD0DA28-C67A-4786-9C9E-F966826E72CD}" type="presOf" srcId="{4EA24BC2-2750-459E-946B-105A394FE1D4}" destId="{44F2C6B6-CA5C-460B-AC60-BFB65C0B51B6}" srcOrd="0" destOrd="0" presId="urn:microsoft.com/office/officeart/2005/8/layout/process4"/>
    <dgm:cxn modelId="{99E3AA38-F625-4EA4-B916-DB1C409BED08}" srcId="{0A255BBF-616A-4C96-BA87-7FC81A7052EB}" destId="{BAB99E10-55A1-40E6-9EA8-E49598DA1728}" srcOrd="9" destOrd="0" parTransId="{701AF277-B0E8-4764-B9AF-81B4F520BFFD}" sibTransId="{895E2B34-4820-41DB-B119-F391E3C7FF1F}"/>
    <dgm:cxn modelId="{CDD1EABE-7CB1-47E1-B5ED-4A094B0A9664}" type="presOf" srcId="{7C0BE0FD-B0FB-4922-B85B-BB898ACFB4DE}" destId="{DD9DF21F-15F8-41C4-8834-05AB08F5F78A}" srcOrd="0" destOrd="0" presId="urn:microsoft.com/office/officeart/2005/8/layout/process4"/>
    <dgm:cxn modelId="{271E3649-488D-4F20-AB81-75ACC52BB211}" srcId="{0A255BBF-616A-4C96-BA87-7FC81A7052EB}" destId="{B2E9CE08-BC62-4DCF-9AA2-CDD578EEFF6C}" srcOrd="11" destOrd="0" parTransId="{E483FD3E-422D-4415-90A3-5D9200073E1F}" sibTransId="{59752483-C2F5-4524-B254-A4CC95981DFF}"/>
    <dgm:cxn modelId="{BA349C39-F62F-41B6-8799-30ABEDE6464B}" srcId="{0A255BBF-616A-4C96-BA87-7FC81A7052EB}" destId="{9D9BB959-0C8B-443F-AE7C-DE1B565E7EB6}" srcOrd="0" destOrd="0" parTransId="{D863EBBA-A62E-4890-A4D1-364C8454C128}" sibTransId="{08CBC278-915F-422C-B99A-C18058E2A29C}"/>
    <dgm:cxn modelId="{2EC93868-746B-4740-9814-E4CEE9BDD37A}" srcId="{0A255BBF-616A-4C96-BA87-7FC81A7052EB}" destId="{4EA24BC2-2750-459E-946B-105A394FE1D4}" srcOrd="4" destOrd="0" parTransId="{CBA5E826-F5CC-4490-B40A-4A1DFC099595}" sibTransId="{8455927D-C1D9-4247-8B54-D69BE4BE788F}"/>
    <dgm:cxn modelId="{99C1C2B6-25C5-4C7A-80D1-AC1D523D3AFF}" srcId="{0A255BBF-616A-4C96-BA87-7FC81A7052EB}" destId="{B94BE4E7-8EA7-4E05-B311-52A446E2F766}" srcOrd="10" destOrd="0" parTransId="{1F568135-8744-4A4D-B5CB-0B59147FAC8F}" sibTransId="{7847857D-CFEE-4533-9C87-27270E4C3FFC}"/>
    <dgm:cxn modelId="{157EA991-6808-4F7C-AA51-D009FE0511C3}" srcId="{0A255BBF-616A-4C96-BA87-7FC81A7052EB}" destId="{4EF7C279-DF06-4A1F-A1AA-B8D79D438684}" srcOrd="7" destOrd="0" parTransId="{F8FF5347-6BB7-481C-B65B-16C794D238EA}" sibTransId="{0E2288A7-24D1-437D-B9E8-F146D69CA45B}"/>
    <dgm:cxn modelId="{245CA736-03C2-4851-B134-BFFE4197DE52}" type="presOf" srcId="{4EF7C279-DF06-4A1F-A1AA-B8D79D438684}" destId="{7AC408DE-8CD3-474E-BAE6-091BF01D1F6C}" srcOrd="0" destOrd="0" presId="urn:microsoft.com/office/officeart/2005/8/layout/process4"/>
    <dgm:cxn modelId="{C2683D22-BB93-443C-9510-24CB2BC29D08}" type="presOf" srcId="{B94BE4E7-8EA7-4E05-B311-52A446E2F766}" destId="{4527E885-26EB-41E5-9DDC-CEB8E8F3F544}" srcOrd="0" destOrd="0" presId="urn:microsoft.com/office/officeart/2005/8/layout/process4"/>
    <dgm:cxn modelId="{24C2620E-3573-4FF7-A0E7-D64D0DC5E676}" type="presOf" srcId="{8B8C454E-F6AC-42DB-8935-24384245C25D}" destId="{D6311D8B-B3B4-4CA4-97B0-1C9360B6C4A6}" srcOrd="0" destOrd="0" presId="urn:microsoft.com/office/officeart/2005/8/layout/process4"/>
    <dgm:cxn modelId="{A54D83D8-6F19-4A03-83AD-0FA0434FE1E3}" type="presOf" srcId="{CC5EC4A9-D93F-4536-A5B3-D0AAACF7027E}" destId="{F14A0E2F-0562-4D88-A5B9-BE1D01447644}" srcOrd="0" destOrd="0" presId="urn:microsoft.com/office/officeart/2005/8/layout/process4"/>
    <dgm:cxn modelId="{AD438704-1D8E-47CE-A1CB-4F74263363B4}" srcId="{0A255BBF-616A-4C96-BA87-7FC81A7052EB}" destId="{4551B583-4EE8-48DF-BC08-D56C839EA033}" srcOrd="5" destOrd="0" parTransId="{787A83D9-8AAC-4FAB-9EB2-D7F0D1617FB9}" sibTransId="{30684F88-AEA3-4A35-AC9B-434564CEFCFC}"/>
    <dgm:cxn modelId="{E495761E-E545-416C-A539-31A03410AC14}" srcId="{0A255BBF-616A-4C96-BA87-7FC81A7052EB}" destId="{89268DF2-42F8-41D3-8FA4-22D1610F57B1}" srcOrd="1" destOrd="0" parTransId="{D930D86B-4922-4331-959E-6CD56A6CD986}" sibTransId="{D5495DC8-C5E4-468A-B312-C644A322789D}"/>
    <dgm:cxn modelId="{F27C87D7-2BEB-49F9-9A10-C5B01BDA54AC}" type="presOf" srcId="{9D9BB959-0C8B-443F-AE7C-DE1B565E7EB6}" destId="{7ACD36B9-5401-4951-9D6A-0F0FBAFA0A2E}" srcOrd="0" destOrd="0" presId="urn:microsoft.com/office/officeart/2005/8/layout/process4"/>
    <dgm:cxn modelId="{DC2FD131-22F5-4CBE-B3CD-B9F4726AD1FA}" type="presOf" srcId="{4551B583-4EE8-48DF-BC08-D56C839EA033}" destId="{B02990C4-57E1-406A-AA2E-DE05F6918A6A}" srcOrd="0" destOrd="0" presId="urn:microsoft.com/office/officeart/2005/8/layout/process4"/>
    <dgm:cxn modelId="{641BB179-B4A6-44A7-982A-73C9E4D129CD}" type="presOf" srcId="{B2E9CE08-BC62-4DCF-9AA2-CDD578EEFF6C}" destId="{B65E7962-887C-46AC-96F5-083D5BBC8122}" srcOrd="0" destOrd="0" presId="urn:microsoft.com/office/officeart/2005/8/layout/process4"/>
    <dgm:cxn modelId="{405BD626-5737-4061-9A50-7C196CF26AA4}" type="presOf" srcId="{46833D15-C884-4E42-96C7-8647D009CEA6}" destId="{6DF4C0F1-6D8A-436F-9D95-2DE03F2BE661}" srcOrd="0" destOrd="0" presId="urn:microsoft.com/office/officeart/2005/8/layout/process4"/>
    <dgm:cxn modelId="{22E84861-47AA-46E7-B64B-93AF52E6B0ED}" srcId="{0A255BBF-616A-4C96-BA87-7FC81A7052EB}" destId="{7C0BE0FD-B0FB-4922-B85B-BB898ACFB4DE}" srcOrd="8" destOrd="0" parTransId="{4D81F911-026F-42EA-8FBC-93FB85799A68}" sibTransId="{1FAA27E1-1E07-4040-88EB-F01F10395F53}"/>
    <dgm:cxn modelId="{8702731E-2A54-46A0-97BB-373ECA9F2471}" type="presOf" srcId="{BAB99E10-55A1-40E6-9EA8-E49598DA1728}" destId="{398EC3C1-6C09-4AFB-8A65-24681BCB3049}" srcOrd="0" destOrd="0" presId="urn:microsoft.com/office/officeart/2005/8/layout/process4"/>
    <dgm:cxn modelId="{EC61A8C6-9741-47C1-8D87-815779CE6D2E}" srcId="{0A255BBF-616A-4C96-BA87-7FC81A7052EB}" destId="{CC5EC4A9-D93F-4536-A5B3-D0AAACF7027E}" srcOrd="2" destOrd="0" parTransId="{15646253-BB66-4B6A-B506-3168FAA8AD5D}" sibTransId="{AF80BC95-95F8-4291-A14B-B23CA7FC33C7}"/>
    <dgm:cxn modelId="{95C7CC41-72EC-49F1-9A87-F84BA85BF624}" type="presParOf" srcId="{36B50193-C04C-44DB-8A21-661B337FDCA2}" destId="{60D1BA04-F2DC-44F4-AFC1-9F341BF634EB}" srcOrd="0" destOrd="0" presId="urn:microsoft.com/office/officeart/2005/8/layout/process4"/>
    <dgm:cxn modelId="{20DFC11D-375D-4C3D-9EF7-8F01AEE6A21C}" type="presParOf" srcId="{60D1BA04-F2DC-44F4-AFC1-9F341BF634EB}" destId="{72D70C39-2BF4-4661-A29C-952C39F9EF67}" srcOrd="0" destOrd="0" presId="urn:microsoft.com/office/officeart/2005/8/layout/process4"/>
    <dgm:cxn modelId="{6D5A8FA7-1C85-40BF-9B81-6AD0871288B8}" type="presParOf" srcId="{36B50193-C04C-44DB-8A21-661B337FDCA2}" destId="{240EC25B-9F84-4063-9EA3-D0DF31C8BAFF}" srcOrd="1" destOrd="0" presId="urn:microsoft.com/office/officeart/2005/8/layout/process4"/>
    <dgm:cxn modelId="{076350EB-CDB6-415D-9627-78A84BCD76AD}" type="presParOf" srcId="{36B50193-C04C-44DB-8A21-661B337FDCA2}" destId="{3B8318E4-F878-4B61-9098-520678156905}" srcOrd="2" destOrd="0" presId="urn:microsoft.com/office/officeart/2005/8/layout/process4"/>
    <dgm:cxn modelId="{DE0456F3-C296-4BAC-A611-8A9B6C38F43D}" type="presParOf" srcId="{3B8318E4-F878-4B61-9098-520678156905}" destId="{B65E7962-887C-46AC-96F5-083D5BBC8122}" srcOrd="0" destOrd="0" presId="urn:microsoft.com/office/officeart/2005/8/layout/process4"/>
    <dgm:cxn modelId="{96C04960-FD48-48AD-A096-972081358B46}" type="presParOf" srcId="{36B50193-C04C-44DB-8A21-661B337FDCA2}" destId="{7CD810C9-B535-4AA5-BBA9-04F845521BDB}" srcOrd="3" destOrd="0" presId="urn:microsoft.com/office/officeart/2005/8/layout/process4"/>
    <dgm:cxn modelId="{300B046E-0B57-400D-BC10-0DD53A19D6FB}" type="presParOf" srcId="{36B50193-C04C-44DB-8A21-661B337FDCA2}" destId="{3D09D869-78F2-41C6-8BAD-0C652C4DEAF8}" srcOrd="4" destOrd="0" presId="urn:microsoft.com/office/officeart/2005/8/layout/process4"/>
    <dgm:cxn modelId="{B90A2DD3-DBBF-45BE-8A53-663333D7B675}" type="presParOf" srcId="{3D09D869-78F2-41C6-8BAD-0C652C4DEAF8}" destId="{4527E885-26EB-41E5-9DDC-CEB8E8F3F544}" srcOrd="0" destOrd="0" presId="urn:microsoft.com/office/officeart/2005/8/layout/process4"/>
    <dgm:cxn modelId="{844E2BF5-C700-4518-9529-F473A9EE81C5}" type="presParOf" srcId="{36B50193-C04C-44DB-8A21-661B337FDCA2}" destId="{D4A37784-59BE-4D3B-A749-A777AF3B122E}" srcOrd="5" destOrd="0" presId="urn:microsoft.com/office/officeart/2005/8/layout/process4"/>
    <dgm:cxn modelId="{681C2086-1396-4C66-BC1D-A5007A1A5F1C}" type="presParOf" srcId="{36B50193-C04C-44DB-8A21-661B337FDCA2}" destId="{BE9E7CAF-1D14-48C8-8479-54D16D238CED}" srcOrd="6" destOrd="0" presId="urn:microsoft.com/office/officeart/2005/8/layout/process4"/>
    <dgm:cxn modelId="{BF4FE8FB-C9F5-4C3B-A4BA-EC87A13AEEB8}" type="presParOf" srcId="{BE9E7CAF-1D14-48C8-8479-54D16D238CED}" destId="{398EC3C1-6C09-4AFB-8A65-24681BCB3049}" srcOrd="0" destOrd="0" presId="urn:microsoft.com/office/officeart/2005/8/layout/process4"/>
    <dgm:cxn modelId="{5B9CFF2D-ADEB-42D0-8659-FC375F30941C}" type="presParOf" srcId="{36B50193-C04C-44DB-8A21-661B337FDCA2}" destId="{C169172D-92CA-4461-B720-CA5536D5438B}" srcOrd="7" destOrd="0" presId="urn:microsoft.com/office/officeart/2005/8/layout/process4"/>
    <dgm:cxn modelId="{83810846-F6F5-466C-AD55-D5DB95FFACFF}" type="presParOf" srcId="{36B50193-C04C-44DB-8A21-661B337FDCA2}" destId="{02BF982B-2D60-4C1D-AD55-3B5D6FF4D957}" srcOrd="8" destOrd="0" presId="urn:microsoft.com/office/officeart/2005/8/layout/process4"/>
    <dgm:cxn modelId="{960B13F1-1825-4CDE-861B-9B4C0061AB28}" type="presParOf" srcId="{02BF982B-2D60-4C1D-AD55-3B5D6FF4D957}" destId="{DD9DF21F-15F8-41C4-8834-05AB08F5F78A}" srcOrd="0" destOrd="0" presId="urn:microsoft.com/office/officeart/2005/8/layout/process4"/>
    <dgm:cxn modelId="{8267E953-6348-4E97-97BC-CE4119D8043A}" type="presParOf" srcId="{36B50193-C04C-44DB-8A21-661B337FDCA2}" destId="{4B122559-DC03-405F-B9B7-5BC254CD88C7}" srcOrd="9" destOrd="0" presId="urn:microsoft.com/office/officeart/2005/8/layout/process4"/>
    <dgm:cxn modelId="{D1095FBE-456C-48F4-B202-3158344CC443}" type="presParOf" srcId="{36B50193-C04C-44DB-8A21-661B337FDCA2}" destId="{94B8125F-D98B-423F-B7AE-B916E51564B1}" srcOrd="10" destOrd="0" presId="urn:microsoft.com/office/officeart/2005/8/layout/process4"/>
    <dgm:cxn modelId="{AADF3D92-C451-4FBB-B75F-1AE37106AEC7}" type="presParOf" srcId="{94B8125F-D98B-423F-B7AE-B916E51564B1}" destId="{7AC408DE-8CD3-474E-BAE6-091BF01D1F6C}" srcOrd="0" destOrd="0" presId="urn:microsoft.com/office/officeart/2005/8/layout/process4"/>
    <dgm:cxn modelId="{69015E6E-04FB-4F39-ACA7-D72D56139129}" type="presParOf" srcId="{36B50193-C04C-44DB-8A21-661B337FDCA2}" destId="{2B10A0DF-7585-430F-A57F-757241BE6A61}" srcOrd="11" destOrd="0" presId="urn:microsoft.com/office/officeart/2005/8/layout/process4"/>
    <dgm:cxn modelId="{8D052400-AB82-48A5-BA7A-3E5C73498F7A}" type="presParOf" srcId="{36B50193-C04C-44DB-8A21-661B337FDCA2}" destId="{70D1A7AA-370D-4AE6-8100-F610D6CFC16C}" srcOrd="12" destOrd="0" presId="urn:microsoft.com/office/officeart/2005/8/layout/process4"/>
    <dgm:cxn modelId="{690CF79F-187A-4E87-A2F8-DAAEFC125FBD}" type="presParOf" srcId="{70D1A7AA-370D-4AE6-8100-F610D6CFC16C}" destId="{6DF4C0F1-6D8A-436F-9D95-2DE03F2BE661}" srcOrd="0" destOrd="0" presId="urn:microsoft.com/office/officeart/2005/8/layout/process4"/>
    <dgm:cxn modelId="{03EB544B-0727-403A-BCEB-3FDCE6F5D2A8}" type="presParOf" srcId="{36B50193-C04C-44DB-8A21-661B337FDCA2}" destId="{BBC8A56D-7F9E-4ABA-BCB9-6334D53E9149}" srcOrd="13" destOrd="0" presId="urn:microsoft.com/office/officeart/2005/8/layout/process4"/>
    <dgm:cxn modelId="{E1F9D870-07F6-4882-85BF-C28A427D0DE6}" type="presParOf" srcId="{36B50193-C04C-44DB-8A21-661B337FDCA2}" destId="{1D9E2501-29A0-4808-91CA-B5E94EC71439}" srcOrd="14" destOrd="0" presId="urn:microsoft.com/office/officeart/2005/8/layout/process4"/>
    <dgm:cxn modelId="{F2200951-EBF5-481A-82BA-A48A64FB5ACD}" type="presParOf" srcId="{1D9E2501-29A0-4808-91CA-B5E94EC71439}" destId="{B02990C4-57E1-406A-AA2E-DE05F6918A6A}" srcOrd="0" destOrd="0" presId="urn:microsoft.com/office/officeart/2005/8/layout/process4"/>
    <dgm:cxn modelId="{C7488121-6D08-4263-B713-DA86771142CA}" type="presParOf" srcId="{36B50193-C04C-44DB-8A21-661B337FDCA2}" destId="{38A19F30-0A62-4DE1-A438-D6CD230063F4}" srcOrd="15" destOrd="0" presId="urn:microsoft.com/office/officeart/2005/8/layout/process4"/>
    <dgm:cxn modelId="{4248C52B-22E8-46F8-AD6C-2D8EF84B3381}" type="presParOf" srcId="{36B50193-C04C-44DB-8A21-661B337FDCA2}" destId="{9EB97F04-0283-471A-9E03-3EF3EEF192CA}" srcOrd="16" destOrd="0" presId="urn:microsoft.com/office/officeart/2005/8/layout/process4"/>
    <dgm:cxn modelId="{4519DA14-2FB8-4294-8639-8188E02CCE3C}" type="presParOf" srcId="{9EB97F04-0283-471A-9E03-3EF3EEF192CA}" destId="{44F2C6B6-CA5C-460B-AC60-BFB65C0B51B6}" srcOrd="0" destOrd="0" presId="urn:microsoft.com/office/officeart/2005/8/layout/process4"/>
    <dgm:cxn modelId="{5C545C67-FD14-4745-998C-48FB8B48F0C2}" type="presParOf" srcId="{36B50193-C04C-44DB-8A21-661B337FDCA2}" destId="{97C6733D-AB1F-41FA-9BF3-C9E5113F91C8}" srcOrd="17" destOrd="0" presId="urn:microsoft.com/office/officeart/2005/8/layout/process4"/>
    <dgm:cxn modelId="{878A52A8-EA7C-466E-907A-7AEB561CDEAC}" type="presParOf" srcId="{36B50193-C04C-44DB-8A21-661B337FDCA2}" destId="{EA03B23D-6778-4D32-A301-22DC651AECFB}" srcOrd="18" destOrd="0" presId="urn:microsoft.com/office/officeart/2005/8/layout/process4"/>
    <dgm:cxn modelId="{628A975A-198C-4816-BAC2-0D6DC770F771}" type="presParOf" srcId="{EA03B23D-6778-4D32-A301-22DC651AECFB}" destId="{D6311D8B-B3B4-4CA4-97B0-1C9360B6C4A6}" srcOrd="0" destOrd="0" presId="urn:microsoft.com/office/officeart/2005/8/layout/process4"/>
    <dgm:cxn modelId="{1D34694C-8970-4A21-BB30-8DF5B5067B7A}" type="presParOf" srcId="{36B50193-C04C-44DB-8A21-661B337FDCA2}" destId="{3DE780D7-38FE-43A0-848A-9591F70E9CF1}" srcOrd="19" destOrd="0" presId="urn:microsoft.com/office/officeart/2005/8/layout/process4"/>
    <dgm:cxn modelId="{B7A8B2B1-C8F5-48D7-BD50-4D12500971EF}" type="presParOf" srcId="{36B50193-C04C-44DB-8A21-661B337FDCA2}" destId="{37DA9698-9D05-465A-816D-FA6C74FB34F0}" srcOrd="20" destOrd="0" presId="urn:microsoft.com/office/officeart/2005/8/layout/process4"/>
    <dgm:cxn modelId="{3BF4241E-3327-4306-A119-1421AA5AB002}" type="presParOf" srcId="{37DA9698-9D05-465A-816D-FA6C74FB34F0}" destId="{F14A0E2F-0562-4D88-A5B9-BE1D01447644}" srcOrd="0" destOrd="0" presId="urn:microsoft.com/office/officeart/2005/8/layout/process4"/>
    <dgm:cxn modelId="{5EC4CB9C-0549-410A-AB7C-DAEB2514E874}" type="presParOf" srcId="{36B50193-C04C-44DB-8A21-661B337FDCA2}" destId="{B7706142-F2FD-4276-9C22-45EEC06F3D54}" srcOrd="21" destOrd="0" presId="urn:microsoft.com/office/officeart/2005/8/layout/process4"/>
    <dgm:cxn modelId="{AFEA4090-482E-4D5A-AE3D-E0ABA229E6A9}" type="presParOf" srcId="{36B50193-C04C-44DB-8A21-661B337FDCA2}" destId="{B73EE630-09AF-4C8C-A622-5B5559FF2EA8}" srcOrd="22" destOrd="0" presId="urn:microsoft.com/office/officeart/2005/8/layout/process4"/>
    <dgm:cxn modelId="{BDEE9AAA-7CC3-4914-B33A-21EF2F08C6DC}" type="presParOf" srcId="{B73EE630-09AF-4C8C-A622-5B5559FF2EA8}" destId="{2D2150A9-4F10-4717-B461-1D118F71D548}" srcOrd="0" destOrd="0" presId="urn:microsoft.com/office/officeart/2005/8/layout/process4"/>
    <dgm:cxn modelId="{5C442CE8-BB2B-4EAB-8F94-9CC5A6E4C047}" type="presParOf" srcId="{36B50193-C04C-44DB-8A21-661B337FDCA2}" destId="{04A115CB-14C9-48ED-9D60-7DCA29332CD0}" srcOrd="23" destOrd="0" presId="urn:microsoft.com/office/officeart/2005/8/layout/process4"/>
    <dgm:cxn modelId="{103D08B6-A376-4684-A19E-8BA168DD3ED7}" type="presParOf" srcId="{36B50193-C04C-44DB-8A21-661B337FDCA2}" destId="{073E581B-F943-4825-8D92-2B9C46193E18}" srcOrd="24" destOrd="0" presId="urn:microsoft.com/office/officeart/2005/8/layout/process4"/>
    <dgm:cxn modelId="{28BE8DAC-0FD1-413C-835F-1A3D19E8FE42}" type="presParOf" srcId="{073E581B-F943-4825-8D92-2B9C46193E18}" destId="{7ACD36B9-5401-4951-9D6A-0F0FBAFA0A2E}"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3FAB35-D062-4346-8036-8784ABD6B7A6}" type="doc">
      <dgm:prSet loTypeId="urn:microsoft.com/office/officeart/2005/8/layout/target3" loCatId="relationship" qsTypeId="urn:microsoft.com/office/officeart/2005/8/quickstyle/simple1" qsCatId="simple" csTypeId="urn:microsoft.com/office/officeart/2005/8/colors/accent5_1" csCatId="accent5"/>
      <dgm:spPr/>
      <dgm:t>
        <a:bodyPr/>
        <a:lstStyle/>
        <a:p>
          <a:endParaRPr lang="en-IN"/>
        </a:p>
      </dgm:t>
    </dgm:pt>
    <dgm:pt modelId="{B9B08024-BD89-446E-9A77-52A07D0A8F93}">
      <dgm:prSet/>
      <dgm:spPr/>
      <dgm:t>
        <a:bodyPr/>
        <a:lstStyle/>
        <a:p>
          <a:pPr rtl="0"/>
          <a:r>
            <a:rPr lang="en-US" dirty="0" smtClean="0"/>
            <a:t>catfish, </a:t>
          </a:r>
          <a:r>
            <a:rPr lang="en-US" dirty="0" err="1" smtClean="0"/>
            <a:t>Pangasinodon</a:t>
          </a:r>
          <a:r>
            <a:rPr lang="en-US" dirty="0" smtClean="0"/>
            <a:t> </a:t>
          </a:r>
          <a:r>
            <a:rPr lang="en-US" dirty="0" err="1" smtClean="0"/>
            <a:t>hypophthalmus</a:t>
          </a:r>
          <a:r>
            <a:rPr lang="en-US" dirty="0" smtClean="0"/>
            <a:t> (striped catfish) recently introduced in India has taken acceleration in aquaculture due to its good growth and high density culture.</a:t>
          </a:r>
          <a:endParaRPr lang="en-IN" dirty="0"/>
        </a:p>
      </dgm:t>
    </dgm:pt>
    <dgm:pt modelId="{BA2AA9F9-FB6B-416A-A8B3-26C7D7885FD3}" type="parTrans" cxnId="{BAC8B178-FCC1-49A6-BA86-4A8C08334C1E}">
      <dgm:prSet/>
      <dgm:spPr/>
      <dgm:t>
        <a:bodyPr/>
        <a:lstStyle/>
        <a:p>
          <a:endParaRPr lang="en-IN"/>
        </a:p>
      </dgm:t>
    </dgm:pt>
    <dgm:pt modelId="{15D6DF82-BAF1-4BDD-ABD3-016736049555}" type="sibTrans" cxnId="{BAC8B178-FCC1-49A6-BA86-4A8C08334C1E}">
      <dgm:prSet/>
      <dgm:spPr/>
      <dgm:t>
        <a:bodyPr/>
        <a:lstStyle/>
        <a:p>
          <a:endParaRPr lang="en-IN"/>
        </a:p>
      </dgm:t>
    </dgm:pt>
    <dgm:pt modelId="{59DBC4B5-B01F-41B3-897D-2C33CF3A3534}">
      <dgm:prSet/>
      <dgm:spPr/>
      <dgm:t>
        <a:bodyPr/>
        <a:lstStyle/>
        <a:p>
          <a:pPr rtl="0"/>
          <a:r>
            <a:rPr lang="en-US" dirty="0" smtClean="0"/>
            <a:t>a) It has immense food value; </a:t>
          </a:r>
          <a:endParaRPr lang="en-IN" dirty="0"/>
        </a:p>
      </dgm:t>
    </dgm:pt>
    <dgm:pt modelId="{01B9E00C-3D65-44CB-A172-6D4CAA893B73}" type="parTrans" cxnId="{F532F870-C2B8-41E4-9F49-975EF40EEA30}">
      <dgm:prSet/>
      <dgm:spPr/>
      <dgm:t>
        <a:bodyPr/>
        <a:lstStyle/>
        <a:p>
          <a:endParaRPr lang="en-IN"/>
        </a:p>
      </dgm:t>
    </dgm:pt>
    <dgm:pt modelId="{5EEADDB9-A57F-49FC-AFAD-39F16BAB6C3F}" type="sibTrans" cxnId="{F532F870-C2B8-41E4-9F49-975EF40EEA30}">
      <dgm:prSet/>
      <dgm:spPr/>
      <dgm:t>
        <a:bodyPr/>
        <a:lstStyle/>
        <a:p>
          <a:endParaRPr lang="en-IN"/>
        </a:p>
      </dgm:t>
    </dgm:pt>
    <dgm:pt modelId="{A4D08703-C1DD-46F6-9F4A-1E2B6F8206C6}">
      <dgm:prSet/>
      <dgm:spPr/>
      <dgm:t>
        <a:bodyPr/>
        <a:lstStyle/>
        <a:p>
          <a:pPr rtl="0"/>
          <a:r>
            <a:rPr lang="en-US" smtClean="0"/>
            <a:t>b) It adapts well in freshwater and matured in captivity; and </a:t>
          </a:r>
          <a:endParaRPr lang="en-IN"/>
        </a:p>
      </dgm:t>
    </dgm:pt>
    <dgm:pt modelId="{68986F40-F376-4BA1-87CD-11ED0F0564EE}" type="parTrans" cxnId="{7ED6D09E-4BBB-4723-826E-8F8AF0D179E1}">
      <dgm:prSet/>
      <dgm:spPr/>
      <dgm:t>
        <a:bodyPr/>
        <a:lstStyle/>
        <a:p>
          <a:endParaRPr lang="en-IN"/>
        </a:p>
      </dgm:t>
    </dgm:pt>
    <dgm:pt modelId="{48204B69-184A-43BD-96F2-E11975310EB2}" type="sibTrans" cxnId="{7ED6D09E-4BBB-4723-826E-8F8AF0D179E1}">
      <dgm:prSet/>
      <dgm:spPr/>
      <dgm:t>
        <a:bodyPr/>
        <a:lstStyle/>
        <a:p>
          <a:endParaRPr lang="en-IN"/>
        </a:p>
      </dgm:t>
    </dgm:pt>
    <dgm:pt modelId="{E4288991-423A-42C4-A175-6300D8993FBD}">
      <dgm:prSet/>
      <dgm:spPr/>
      <dgm:t>
        <a:bodyPr/>
        <a:lstStyle/>
        <a:p>
          <a:pPr rtl="0"/>
          <a:r>
            <a:rPr lang="en-US" smtClean="0"/>
            <a:t>c) The catfish is having accessary respiratory organ, which helps it to survive in low oxygenated condition.</a:t>
          </a:r>
          <a:endParaRPr lang="en-IN"/>
        </a:p>
      </dgm:t>
    </dgm:pt>
    <dgm:pt modelId="{34D0F76C-D756-49C1-818A-464664F2BBB4}" type="parTrans" cxnId="{0623B7DB-E12F-454B-93EB-6B33BD94FB4F}">
      <dgm:prSet/>
      <dgm:spPr/>
      <dgm:t>
        <a:bodyPr/>
        <a:lstStyle/>
        <a:p>
          <a:endParaRPr lang="en-IN"/>
        </a:p>
      </dgm:t>
    </dgm:pt>
    <dgm:pt modelId="{D794623A-FFEA-4B53-BB00-1EBAEC3CDAEE}" type="sibTrans" cxnId="{0623B7DB-E12F-454B-93EB-6B33BD94FB4F}">
      <dgm:prSet/>
      <dgm:spPr/>
      <dgm:t>
        <a:bodyPr/>
        <a:lstStyle/>
        <a:p>
          <a:endParaRPr lang="en-IN"/>
        </a:p>
      </dgm:t>
    </dgm:pt>
    <dgm:pt modelId="{B5FCC039-7862-40CF-A194-B5957963C6CA}" type="pres">
      <dgm:prSet presAssocID="{0D3FAB35-D062-4346-8036-8784ABD6B7A6}" presName="Name0" presStyleCnt="0">
        <dgm:presLayoutVars>
          <dgm:chMax val="7"/>
          <dgm:dir/>
          <dgm:animLvl val="lvl"/>
          <dgm:resizeHandles val="exact"/>
        </dgm:presLayoutVars>
      </dgm:prSet>
      <dgm:spPr/>
      <dgm:t>
        <a:bodyPr/>
        <a:lstStyle/>
        <a:p>
          <a:endParaRPr lang="en-IN"/>
        </a:p>
      </dgm:t>
    </dgm:pt>
    <dgm:pt modelId="{DFAF1616-2851-4E49-8A2A-BAF6E4851D65}" type="pres">
      <dgm:prSet presAssocID="{B9B08024-BD89-446E-9A77-52A07D0A8F93}" presName="circle1" presStyleLbl="node1" presStyleIdx="0" presStyleCnt="4"/>
      <dgm:spPr/>
    </dgm:pt>
    <dgm:pt modelId="{C7C1182D-57BC-4E06-8418-0FB068B8C2C1}" type="pres">
      <dgm:prSet presAssocID="{B9B08024-BD89-446E-9A77-52A07D0A8F93}" presName="space" presStyleCnt="0"/>
      <dgm:spPr/>
    </dgm:pt>
    <dgm:pt modelId="{93319D79-F6CE-4175-891F-507A3FAE496F}" type="pres">
      <dgm:prSet presAssocID="{B9B08024-BD89-446E-9A77-52A07D0A8F93}" presName="rect1" presStyleLbl="alignAcc1" presStyleIdx="0" presStyleCnt="4"/>
      <dgm:spPr/>
      <dgm:t>
        <a:bodyPr/>
        <a:lstStyle/>
        <a:p>
          <a:endParaRPr lang="en-IN"/>
        </a:p>
      </dgm:t>
    </dgm:pt>
    <dgm:pt modelId="{EB72181A-1643-436B-A4D8-53A00341B6FA}" type="pres">
      <dgm:prSet presAssocID="{59DBC4B5-B01F-41B3-897D-2C33CF3A3534}" presName="vertSpace2" presStyleLbl="node1" presStyleIdx="0" presStyleCnt="4"/>
      <dgm:spPr/>
    </dgm:pt>
    <dgm:pt modelId="{35F6A047-8C88-4079-8965-D062E65B82DE}" type="pres">
      <dgm:prSet presAssocID="{59DBC4B5-B01F-41B3-897D-2C33CF3A3534}" presName="circle2" presStyleLbl="node1" presStyleIdx="1" presStyleCnt="4"/>
      <dgm:spPr/>
    </dgm:pt>
    <dgm:pt modelId="{3526487C-00C2-4F02-8488-E8C2989310AF}" type="pres">
      <dgm:prSet presAssocID="{59DBC4B5-B01F-41B3-897D-2C33CF3A3534}" presName="rect2" presStyleLbl="alignAcc1" presStyleIdx="1" presStyleCnt="4"/>
      <dgm:spPr/>
      <dgm:t>
        <a:bodyPr/>
        <a:lstStyle/>
        <a:p>
          <a:endParaRPr lang="en-IN"/>
        </a:p>
      </dgm:t>
    </dgm:pt>
    <dgm:pt modelId="{850A83B0-5CB7-4900-8F0D-3862F2FCF2E3}" type="pres">
      <dgm:prSet presAssocID="{A4D08703-C1DD-46F6-9F4A-1E2B6F8206C6}" presName="vertSpace3" presStyleLbl="node1" presStyleIdx="1" presStyleCnt="4"/>
      <dgm:spPr/>
    </dgm:pt>
    <dgm:pt modelId="{744386FB-3DEC-43E7-AB80-28985083DCAE}" type="pres">
      <dgm:prSet presAssocID="{A4D08703-C1DD-46F6-9F4A-1E2B6F8206C6}" presName="circle3" presStyleLbl="node1" presStyleIdx="2" presStyleCnt="4"/>
      <dgm:spPr/>
    </dgm:pt>
    <dgm:pt modelId="{68F970B2-5236-4D69-A197-4652E0010AC5}" type="pres">
      <dgm:prSet presAssocID="{A4D08703-C1DD-46F6-9F4A-1E2B6F8206C6}" presName="rect3" presStyleLbl="alignAcc1" presStyleIdx="2" presStyleCnt="4"/>
      <dgm:spPr/>
      <dgm:t>
        <a:bodyPr/>
        <a:lstStyle/>
        <a:p>
          <a:endParaRPr lang="en-IN"/>
        </a:p>
      </dgm:t>
    </dgm:pt>
    <dgm:pt modelId="{46701F98-9595-4F53-9B10-B8B231B84B7D}" type="pres">
      <dgm:prSet presAssocID="{E4288991-423A-42C4-A175-6300D8993FBD}" presName="vertSpace4" presStyleLbl="node1" presStyleIdx="2" presStyleCnt="4"/>
      <dgm:spPr/>
    </dgm:pt>
    <dgm:pt modelId="{B31A25C1-4BD9-4523-9B82-5DF205378E54}" type="pres">
      <dgm:prSet presAssocID="{E4288991-423A-42C4-A175-6300D8993FBD}" presName="circle4" presStyleLbl="node1" presStyleIdx="3" presStyleCnt="4"/>
      <dgm:spPr/>
    </dgm:pt>
    <dgm:pt modelId="{99223543-BA08-433E-9C28-2F9025550623}" type="pres">
      <dgm:prSet presAssocID="{E4288991-423A-42C4-A175-6300D8993FBD}" presName="rect4" presStyleLbl="alignAcc1" presStyleIdx="3" presStyleCnt="4"/>
      <dgm:spPr/>
      <dgm:t>
        <a:bodyPr/>
        <a:lstStyle/>
        <a:p>
          <a:endParaRPr lang="en-IN"/>
        </a:p>
      </dgm:t>
    </dgm:pt>
    <dgm:pt modelId="{0A3A3B26-4F07-4B79-A35F-199BBBCBBF01}" type="pres">
      <dgm:prSet presAssocID="{B9B08024-BD89-446E-9A77-52A07D0A8F93}" presName="rect1ParTxNoCh" presStyleLbl="alignAcc1" presStyleIdx="3" presStyleCnt="4">
        <dgm:presLayoutVars>
          <dgm:chMax val="1"/>
          <dgm:bulletEnabled val="1"/>
        </dgm:presLayoutVars>
      </dgm:prSet>
      <dgm:spPr/>
      <dgm:t>
        <a:bodyPr/>
        <a:lstStyle/>
        <a:p>
          <a:endParaRPr lang="en-IN"/>
        </a:p>
      </dgm:t>
    </dgm:pt>
    <dgm:pt modelId="{6CEDA11C-761E-4A7D-9AAF-94C1C6B95B6C}" type="pres">
      <dgm:prSet presAssocID="{59DBC4B5-B01F-41B3-897D-2C33CF3A3534}" presName="rect2ParTxNoCh" presStyleLbl="alignAcc1" presStyleIdx="3" presStyleCnt="4">
        <dgm:presLayoutVars>
          <dgm:chMax val="1"/>
          <dgm:bulletEnabled val="1"/>
        </dgm:presLayoutVars>
      </dgm:prSet>
      <dgm:spPr/>
      <dgm:t>
        <a:bodyPr/>
        <a:lstStyle/>
        <a:p>
          <a:endParaRPr lang="en-IN"/>
        </a:p>
      </dgm:t>
    </dgm:pt>
    <dgm:pt modelId="{A5008278-D959-487F-8B02-EFED97D594CA}" type="pres">
      <dgm:prSet presAssocID="{A4D08703-C1DD-46F6-9F4A-1E2B6F8206C6}" presName="rect3ParTxNoCh" presStyleLbl="alignAcc1" presStyleIdx="3" presStyleCnt="4">
        <dgm:presLayoutVars>
          <dgm:chMax val="1"/>
          <dgm:bulletEnabled val="1"/>
        </dgm:presLayoutVars>
      </dgm:prSet>
      <dgm:spPr/>
      <dgm:t>
        <a:bodyPr/>
        <a:lstStyle/>
        <a:p>
          <a:endParaRPr lang="en-IN"/>
        </a:p>
      </dgm:t>
    </dgm:pt>
    <dgm:pt modelId="{9745918A-4CC4-40D4-BBAB-CDBFF2FCB553}" type="pres">
      <dgm:prSet presAssocID="{E4288991-423A-42C4-A175-6300D8993FBD}" presName="rect4ParTxNoCh" presStyleLbl="alignAcc1" presStyleIdx="3" presStyleCnt="4">
        <dgm:presLayoutVars>
          <dgm:chMax val="1"/>
          <dgm:bulletEnabled val="1"/>
        </dgm:presLayoutVars>
      </dgm:prSet>
      <dgm:spPr/>
      <dgm:t>
        <a:bodyPr/>
        <a:lstStyle/>
        <a:p>
          <a:endParaRPr lang="en-IN"/>
        </a:p>
      </dgm:t>
    </dgm:pt>
  </dgm:ptLst>
  <dgm:cxnLst>
    <dgm:cxn modelId="{54A152C0-B93E-445F-B62C-B0892073C8B4}" type="presOf" srcId="{0D3FAB35-D062-4346-8036-8784ABD6B7A6}" destId="{B5FCC039-7862-40CF-A194-B5957963C6CA}" srcOrd="0" destOrd="0" presId="urn:microsoft.com/office/officeart/2005/8/layout/target3"/>
    <dgm:cxn modelId="{494518E7-B297-48BD-AE92-DF95AF9E80EC}" type="presOf" srcId="{A4D08703-C1DD-46F6-9F4A-1E2B6F8206C6}" destId="{A5008278-D959-487F-8B02-EFED97D594CA}" srcOrd="1" destOrd="0" presId="urn:microsoft.com/office/officeart/2005/8/layout/target3"/>
    <dgm:cxn modelId="{F532F870-C2B8-41E4-9F49-975EF40EEA30}" srcId="{0D3FAB35-D062-4346-8036-8784ABD6B7A6}" destId="{59DBC4B5-B01F-41B3-897D-2C33CF3A3534}" srcOrd="1" destOrd="0" parTransId="{01B9E00C-3D65-44CB-A172-6D4CAA893B73}" sibTransId="{5EEADDB9-A57F-49FC-AFAD-39F16BAB6C3F}"/>
    <dgm:cxn modelId="{5E70A7AC-BB81-498F-B7EF-0C779CD4B671}" type="presOf" srcId="{B9B08024-BD89-446E-9A77-52A07D0A8F93}" destId="{0A3A3B26-4F07-4B79-A35F-199BBBCBBF01}" srcOrd="1" destOrd="0" presId="urn:microsoft.com/office/officeart/2005/8/layout/target3"/>
    <dgm:cxn modelId="{31CCD7F1-DE0A-434D-8CBE-92D42429406D}" type="presOf" srcId="{59DBC4B5-B01F-41B3-897D-2C33CF3A3534}" destId="{6CEDA11C-761E-4A7D-9AAF-94C1C6B95B6C}" srcOrd="1" destOrd="0" presId="urn:microsoft.com/office/officeart/2005/8/layout/target3"/>
    <dgm:cxn modelId="{7ED6D09E-4BBB-4723-826E-8F8AF0D179E1}" srcId="{0D3FAB35-D062-4346-8036-8784ABD6B7A6}" destId="{A4D08703-C1DD-46F6-9F4A-1E2B6F8206C6}" srcOrd="2" destOrd="0" parTransId="{68986F40-F376-4BA1-87CD-11ED0F0564EE}" sibTransId="{48204B69-184A-43BD-96F2-E11975310EB2}"/>
    <dgm:cxn modelId="{3FCF7BF5-61A4-4E70-AB02-BE7FAD1033E0}" type="presOf" srcId="{59DBC4B5-B01F-41B3-897D-2C33CF3A3534}" destId="{3526487C-00C2-4F02-8488-E8C2989310AF}" srcOrd="0" destOrd="0" presId="urn:microsoft.com/office/officeart/2005/8/layout/target3"/>
    <dgm:cxn modelId="{BAC8B178-FCC1-49A6-BA86-4A8C08334C1E}" srcId="{0D3FAB35-D062-4346-8036-8784ABD6B7A6}" destId="{B9B08024-BD89-446E-9A77-52A07D0A8F93}" srcOrd="0" destOrd="0" parTransId="{BA2AA9F9-FB6B-416A-A8B3-26C7D7885FD3}" sibTransId="{15D6DF82-BAF1-4BDD-ABD3-016736049555}"/>
    <dgm:cxn modelId="{F0659C5A-3337-4721-97DD-60094CEDEF01}" type="presOf" srcId="{E4288991-423A-42C4-A175-6300D8993FBD}" destId="{99223543-BA08-433E-9C28-2F9025550623}" srcOrd="0" destOrd="0" presId="urn:microsoft.com/office/officeart/2005/8/layout/target3"/>
    <dgm:cxn modelId="{6F207474-125C-4AE7-8C43-96F7ADBD9F78}" type="presOf" srcId="{A4D08703-C1DD-46F6-9F4A-1E2B6F8206C6}" destId="{68F970B2-5236-4D69-A197-4652E0010AC5}" srcOrd="0" destOrd="0" presId="urn:microsoft.com/office/officeart/2005/8/layout/target3"/>
    <dgm:cxn modelId="{0623B7DB-E12F-454B-93EB-6B33BD94FB4F}" srcId="{0D3FAB35-D062-4346-8036-8784ABD6B7A6}" destId="{E4288991-423A-42C4-A175-6300D8993FBD}" srcOrd="3" destOrd="0" parTransId="{34D0F76C-D756-49C1-818A-464664F2BBB4}" sibTransId="{D794623A-FFEA-4B53-BB00-1EBAEC3CDAEE}"/>
    <dgm:cxn modelId="{9057FF91-0F35-4649-A5EF-68A10A6D537B}" type="presOf" srcId="{B9B08024-BD89-446E-9A77-52A07D0A8F93}" destId="{93319D79-F6CE-4175-891F-507A3FAE496F}" srcOrd="0" destOrd="0" presId="urn:microsoft.com/office/officeart/2005/8/layout/target3"/>
    <dgm:cxn modelId="{6D2721DA-3884-49B0-BFA9-875F1E45C459}" type="presOf" srcId="{E4288991-423A-42C4-A175-6300D8993FBD}" destId="{9745918A-4CC4-40D4-BBAB-CDBFF2FCB553}" srcOrd="1" destOrd="0" presId="urn:microsoft.com/office/officeart/2005/8/layout/target3"/>
    <dgm:cxn modelId="{0C357280-6018-4FE8-B2E3-5F6C4A6F696B}" type="presParOf" srcId="{B5FCC039-7862-40CF-A194-B5957963C6CA}" destId="{DFAF1616-2851-4E49-8A2A-BAF6E4851D65}" srcOrd="0" destOrd="0" presId="urn:microsoft.com/office/officeart/2005/8/layout/target3"/>
    <dgm:cxn modelId="{2C5DA421-CFEA-49D8-8299-F16425C61B29}" type="presParOf" srcId="{B5FCC039-7862-40CF-A194-B5957963C6CA}" destId="{C7C1182D-57BC-4E06-8418-0FB068B8C2C1}" srcOrd="1" destOrd="0" presId="urn:microsoft.com/office/officeart/2005/8/layout/target3"/>
    <dgm:cxn modelId="{D6EFFAD5-CE8E-422C-8074-9492DAE577CC}" type="presParOf" srcId="{B5FCC039-7862-40CF-A194-B5957963C6CA}" destId="{93319D79-F6CE-4175-891F-507A3FAE496F}" srcOrd="2" destOrd="0" presId="urn:microsoft.com/office/officeart/2005/8/layout/target3"/>
    <dgm:cxn modelId="{40288577-A735-4D1F-A016-CDC057B9D39C}" type="presParOf" srcId="{B5FCC039-7862-40CF-A194-B5957963C6CA}" destId="{EB72181A-1643-436B-A4D8-53A00341B6FA}" srcOrd="3" destOrd="0" presId="urn:microsoft.com/office/officeart/2005/8/layout/target3"/>
    <dgm:cxn modelId="{96762672-CF3A-4727-AF11-7297AE6160F8}" type="presParOf" srcId="{B5FCC039-7862-40CF-A194-B5957963C6CA}" destId="{35F6A047-8C88-4079-8965-D062E65B82DE}" srcOrd="4" destOrd="0" presId="urn:microsoft.com/office/officeart/2005/8/layout/target3"/>
    <dgm:cxn modelId="{96D87FCE-3083-435E-825E-3F0306C3A722}" type="presParOf" srcId="{B5FCC039-7862-40CF-A194-B5957963C6CA}" destId="{3526487C-00C2-4F02-8488-E8C2989310AF}" srcOrd="5" destOrd="0" presId="urn:microsoft.com/office/officeart/2005/8/layout/target3"/>
    <dgm:cxn modelId="{1E0E3165-891A-41C6-BDF5-EF8398F3DCA6}" type="presParOf" srcId="{B5FCC039-7862-40CF-A194-B5957963C6CA}" destId="{850A83B0-5CB7-4900-8F0D-3862F2FCF2E3}" srcOrd="6" destOrd="0" presId="urn:microsoft.com/office/officeart/2005/8/layout/target3"/>
    <dgm:cxn modelId="{9FEBC7F8-BBEF-436F-9ED9-59BF15B208DB}" type="presParOf" srcId="{B5FCC039-7862-40CF-A194-B5957963C6CA}" destId="{744386FB-3DEC-43E7-AB80-28985083DCAE}" srcOrd="7" destOrd="0" presId="urn:microsoft.com/office/officeart/2005/8/layout/target3"/>
    <dgm:cxn modelId="{B1AFC0AC-D7C6-4FA5-8B0B-40E2DDA1F630}" type="presParOf" srcId="{B5FCC039-7862-40CF-A194-B5957963C6CA}" destId="{68F970B2-5236-4D69-A197-4652E0010AC5}" srcOrd="8" destOrd="0" presId="urn:microsoft.com/office/officeart/2005/8/layout/target3"/>
    <dgm:cxn modelId="{AE7DE33A-2D20-4034-99EA-94340982C404}" type="presParOf" srcId="{B5FCC039-7862-40CF-A194-B5957963C6CA}" destId="{46701F98-9595-4F53-9B10-B8B231B84B7D}" srcOrd="9" destOrd="0" presId="urn:microsoft.com/office/officeart/2005/8/layout/target3"/>
    <dgm:cxn modelId="{52A82C58-37CC-4A8B-9CFF-6B84B4684CD2}" type="presParOf" srcId="{B5FCC039-7862-40CF-A194-B5957963C6CA}" destId="{B31A25C1-4BD9-4523-9B82-5DF205378E54}" srcOrd="10" destOrd="0" presId="urn:microsoft.com/office/officeart/2005/8/layout/target3"/>
    <dgm:cxn modelId="{31ED7814-8F29-4E5B-8FC5-040330F05C5E}" type="presParOf" srcId="{B5FCC039-7862-40CF-A194-B5957963C6CA}" destId="{99223543-BA08-433E-9C28-2F9025550623}" srcOrd="11" destOrd="0" presId="urn:microsoft.com/office/officeart/2005/8/layout/target3"/>
    <dgm:cxn modelId="{88B7D9F9-58B5-4BF6-A81D-EBE2FE8803F0}" type="presParOf" srcId="{B5FCC039-7862-40CF-A194-B5957963C6CA}" destId="{0A3A3B26-4F07-4B79-A35F-199BBBCBBF01}" srcOrd="12" destOrd="0" presId="urn:microsoft.com/office/officeart/2005/8/layout/target3"/>
    <dgm:cxn modelId="{05DC32A8-4216-4834-A978-FA82261B95CC}" type="presParOf" srcId="{B5FCC039-7862-40CF-A194-B5957963C6CA}" destId="{6CEDA11C-761E-4A7D-9AAF-94C1C6B95B6C}" srcOrd="13" destOrd="0" presId="urn:microsoft.com/office/officeart/2005/8/layout/target3"/>
    <dgm:cxn modelId="{BE1CCFD3-B8F5-4B0A-92A8-9A0C6463B9F5}" type="presParOf" srcId="{B5FCC039-7862-40CF-A194-B5957963C6CA}" destId="{A5008278-D959-487F-8B02-EFED97D594CA}" srcOrd="14" destOrd="0" presId="urn:microsoft.com/office/officeart/2005/8/layout/target3"/>
    <dgm:cxn modelId="{49E5F38C-7E69-42FC-B742-B9495E49EECA}" type="presParOf" srcId="{B5FCC039-7862-40CF-A194-B5957963C6CA}" destId="{9745918A-4CC4-40D4-BBAB-CDBFF2FCB553}"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6BF5C6-DE4F-4EA0-9F7E-3F5FAFEDD95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IN"/>
        </a:p>
      </dgm:t>
    </dgm:pt>
    <dgm:pt modelId="{CC920C2C-FA93-42A2-9162-63A6FA417CE1}">
      <dgm:prSet custT="1"/>
      <dgm:spPr>
        <a:solidFill>
          <a:srgbClr val="C00000"/>
        </a:solidFill>
      </dgm:spPr>
      <dgm:t>
        <a:bodyPr/>
        <a:lstStyle/>
        <a:p>
          <a:pPr rtl="0"/>
          <a:r>
            <a:rPr lang="en-US" sz="2400" dirty="0" smtClean="0"/>
            <a:t>PROBABLE ISSUES</a:t>
          </a:r>
          <a:endParaRPr lang="en-IN" sz="2400" dirty="0"/>
        </a:p>
      </dgm:t>
    </dgm:pt>
    <dgm:pt modelId="{AD0573D6-FC3A-4E65-831D-8001987B6519}" type="parTrans" cxnId="{C85CF0CE-0990-4ED6-BAAC-572D78E60278}">
      <dgm:prSet/>
      <dgm:spPr/>
      <dgm:t>
        <a:bodyPr/>
        <a:lstStyle/>
        <a:p>
          <a:endParaRPr lang="en-IN" sz="1400"/>
        </a:p>
      </dgm:t>
    </dgm:pt>
    <dgm:pt modelId="{AFDF8E63-9F08-473A-8A0F-FCEE1C6281B7}" type="sibTrans" cxnId="{C85CF0CE-0990-4ED6-BAAC-572D78E60278}">
      <dgm:prSet/>
      <dgm:spPr/>
      <dgm:t>
        <a:bodyPr/>
        <a:lstStyle/>
        <a:p>
          <a:endParaRPr lang="en-IN" sz="1400"/>
        </a:p>
      </dgm:t>
    </dgm:pt>
    <dgm:pt modelId="{462A2022-E21C-4A8C-9914-8C3465F09FAC}">
      <dgm:prSet custT="1"/>
      <dgm:spPr/>
      <dgm:t>
        <a:bodyPr/>
        <a:lstStyle/>
        <a:p>
          <a:pPr rtl="0"/>
          <a:r>
            <a:rPr lang="en-US" sz="1800" b="1" dirty="0" smtClean="0"/>
            <a:t>Poor disease surveillance and disease management;</a:t>
          </a:r>
          <a:endParaRPr lang="en-IN" sz="1800" b="1" dirty="0"/>
        </a:p>
      </dgm:t>
    </dgm:pt>
    <dgm:pt modelId="{101D2515-3EBC-4D8B-B740-C9BBAF86ABCE}" type="parTrans" cxnId="{B453C047-8E80-4B3E-9173-769AF00F224D}">
      <dgm:prSet/>
      <dgm:spPr/>
      <dgm:t>
        <a:bodyPr/>
        <a:lstStyle/>
        <a:p>
          <a:endParaRPr lang="en-IN" sz="1400"/>
        </a:p>
      </dgm:t>
    </dgm:pt>
    <dgm:pt modelId="{56F22C44-27D2-44E4-B5EE-6622ED54B7C9}" type="sibTrans" cxnId="{B453C047-8E80-4B3E-9173-769AF00F224D}">
      <dgm:prSet/>
      <dgm:spPr/>
      <dgm:t>
        <a:bodyPr/>
        <a:lstStyle/>
        <a:p>
          <a:endParaRPr lang="en-IN" sz="1400"/>
        </a:p>
      </dgm:t>
    </dgm:pt>
    <dgm:pt modelId="{903524EC-FA6E-4CD9-8BB3-CE50FAA8A7C4}">
      <dgm:prSet custT="1"/>
      <dgm:spPr/>
      <dgm:t>
        <a:bodyPr/>
        <a:lstStyle/>
        <a:p>
          <a:pPr rtl="0"/>
          <a:r>
            <a:rPr lang="en-US" sz="1800" b="1" dirty="0" smtClean="0"/>
            <a:t>Conversion of agricultural land to ponds; </a:t>
          </a:r>
          <a:endParaRPr lang="en-IN" sz="1800" b="1" dirty="0"/>
        </a:p>
      </dgm:t>
    </dgm:pt>
    <dgm:pt modelId="{8B298D60-9A63-4517-A3C3-06BA2617C143}" type="parTrans" cxnId="{E2327C0A-17B2-4F1E-8456-5608A1DD2931}">
      <dgm:prSet/>
      <dgm:spPr/>
      <dgm:t>
        <a:bodyPr/>
        <a:lstStyle/>
        <a:p>
          <a:endParaRPr lang="en-IN" sz="1400"/>
        </a:p>
      </dgm:t>
    </dgm:pt>
    <dgm:pt modelId="{9D437BCE-2546-4364-B3BB-A90F389FF5C3}" type="sibTrans" cxnId="{E2327C0A-17B2-4F1E-8456-5608A1DD2931}">
      <dgm:prSet/>
      <dgm:spPr/>
      <dgm:t>
        <a:bodyPr/>
        <a:lstStyle/>
        <a:p>
          <a:endParaRPr lang="en-IN" sz="1400"/>
        </a:p>
      </dgm:t>
    </dgm:pt>
    <dgm:pt modelId="{16004B68-D2CD-4E9C-9747-31A43FB7CC31}">
      <dgm:prSet custT="1"/>
      <dgm:spPr/>
      <dgm:t>
        <a:bodyPr/>
        <a:lstStyle/>
        <a:p>
          <a:pPr rtl="0"/>
          <a:r>
            <a:rPr lang="en-US" sz="1800" b="1" dirty="0" smtClean="0"/>
            <a:t>Water pollution resulting from pond effluents</a:t>
          </a:r>
          <a:r>
            <a:rPr lang="en-US" sz="1400" dirty="0" smtClean="0"/>
            <a:t>; </a:t>
          </a:r>
          <a:endParaRPr lang="en-IN" sz="1400" dirty="0"/>
        </a:p>
      </dgm:t>
    </dgm:pt>
    <dgm:pt modelId="{6A4404E0-DCDF-45A5-8A10-A17A4AEEED81}" type="parTrans" cxnId="{69847237-0F91-414D-8509-B2FF7DF48D12}">
      <dgm:prSet/>
      <dgm:spPr/>
      <dgm:t>
        <a:bodyPr/>
        <a:lstStyle/>
        <a:p>
          <a:endParaRPr lang="en-IN" sz="1400"/>
        </a:p>
      </dgm:t>
    </dgm:pt>
    <dgm:pt modelId="{DA6E8CC2-E996-4BED-B22F-A04E2EDB8960}" type="sibTrans" cxnId="{69847237-0F91-414D-8509-B2FF7DF48D12}">
      <dgm:prSet/>
      <dgm:spPr/>
      <dgm:t>
        <a:bodyPr/>
        <a:lstStyle/>
        <a:p>
          <a:endParaRPr lang="en-IN" sz="1400"/>
        </a:p>
      </dgm:t>
    </dgm:pt>
    <dgm:pt modelId="{683B5DE7-4A0D-493F-B771-ABDF377F2984}">
      <dgm:prSet custT="1"/>
      <dgm:spPr/>
      <dgm:t>
        <a:bodyPr/>
        <a:lstStyle/>
        <a:p>
          <a:pPr rtl="0"/>
          <a:r>
            <a:rPr lang="en-US" sz="1800" b="1" dirty="0" err="1" smtClean="0"/>
            <a:t>Excessiv</a:t>
          </a:r>
          <a:r>
            <a:rPr lang="en-US" sz="1800" b="1" dirty="0" smtClean="0"/>
            <a:t> </a:t>
          </a:r>
          <a:r>
            <a:rPr lang="en-US" sz="1800" b="1" dirty="0" smtClean="0"/>
            <a:t>use of ground water and other freshwater supplies for filling ponds</a:t>
          </a:r>
          <a:r>
            <a:rPr lang="en-US" sz="1400" dirty="0" smtClean="0"/>
            <a:t>; </a:t>
          </a:r>
          <a:endParaRPr lang="en-IN" sz="1400" dirty="0"/>
        </a:p>
      </dgm:t>
    </dgm:pt>
    <dgm:pt modelId="{D6A05159-30E0-4478-AA38-FA9ABBA4E88D}" type="parTrans" cxnId="{AD7C8E35-5B70-44BB-81AF-81CBA5E1C557}">
      <dgm:prSet/>
      <dgm:spPr/>
      <dgm:t>
        <a:bodyPr/>
        <a:lstStyle/>
        <a:p>
          <a:endParaRPr lang="en-IN" sz="1400"/>
        </a:p>
      </dgm:t>
    </dgm:pt>
    <dgm:pt modelId="{8029DA5C-4721-42DF-9378-DE0624980A0A}" type="sibTrans" cxnId="{AD7C8E35-5B70-44BB-81AF-81CBA5E1C557}">
      <dgm:prSet/>
      <dgm:spPr/>
      <dgm:t>
        <a:bodyPr/>
        <a:lstStyle/>
        <a:p>
          <a:endParaRPr lang="en-IN" sz="1400"/>
        </a:p>
      </dgm:t>
    </dgm:pt>
    <dgm:pt modelId="{1D549090-FCD5-439B-8E20-F80879C334E7}">
      <dgm:prSet custT="1"/>
      <dgm:spPr/>
      <dgm:t>
        <a:bodyPr/>
        <a:lstStyle/>
        <a:p>
          <a:pPr rtl="0"/>
          <a:r>
            <a:rPr lang="en-US" sz="1600" b="1" dirty="0" smtClean="0"/>
            <a:t>Excessive use of drugs, antibiotics, and other chemicals for aquatic animal disease control;</a:t>
          </a:r>
          <a:endParaRPr lang="en-IN" sz="1600" b="1" dirty="0"/>
        </a:p>
      </dgm:t>
    </dgm:pt>
    <dgm:pt modelId="{1662A04D-83BE-46F9-9B45-DFA623179FF6}" type="parTrans" cxnId="{77794A0F-82C8-428E-915A-E0B5FD5C2E9C}">
      <dgm:prSet/>
      <dgm:spPr/>
      <dgm:t>
        <a:bodyPr/>
        <a:lstStyle/>
        <a:p>
          <a:endParaRPr lang="en-IN" sz="1400"/>
        </a:p>
      </dgm:t>
    </dgm:pt>
    <dgm:pt modelId="{BE451AA4-6D38-4EE5-ACD2-67D141F30826}" type="sibTrans" cxnId="{77794A0F-82C8-428E-915A-E0B5FD5C2E9C}">
      <dgm:prSet/>
      <dgm:spPr/>
      <dgm:t>
        <a:bodyPr/>
        <a:lstStyle/>
        <a:p>
          <a:endParaRPr lang="en-IN" sz="1400"/>
        </a:p>
      </dgm:t>
    </dgm:pt>
    <dgm:pt modelId="{B3A47A1B-55A4-46F2-A28E-74EFEDA653A5}">
      <dgm:prSet custT="1"/>
      <dgm:spPr/>
      <dgm:t>
        <a:bodyPr/>
        <a:lstStyle/>
        <a:p>
          <a:pPr rtl="0"/>
          <a:r>
            <a:rPr lang="en-US" sz="1600" b="1" dirty="0" smtClean="0"/>
            <a:t>Negative effects on biodiversity due to escape of non-native species illegally introduced for aquaculture</a:t>
          </a:r>
          <a:r>
            <a:rPr lang="en-US" sz="1400" dirty="0" smtClean="0"/>
            <a:t>;</a:t>
          </a:r>
          <a:endParaRPr lang="en-IN" sz="1400" dirty="0"/>
        </a:p>
      </dgm:t>
    </dgm:pt>
    <dgm:pt modelId="{4EA61860-59F7-4718-8717-F7D3524B4009}" type="parTrans" cxnId="{AD878F9B-AB2C-4B48-952E-7A022927CD37}">
      <dgm:prSet/>
      <dgm:spPr/>
      <dgm:t>
        <a:bodyPr/>
        <a:lstStyle/>
        <a:p>
          <a:endParaRPr lang="en-IN" sz="1400"/>
        </a:p>
      </dgm:t>
    </dgm:pt>
    <dgm:pt modelId="{EB9F5241-E9C7-4ACD-8ACC-A34CDC76E8E3}" type="sibTrans" cxnId="{AD878F9B-AB2C-4B48-952E-7A022927CD37}">
      <dgm:prSet/>
      <dgm:spPr/>
      <dgm:t>
        <a:bodyPr/>
        <a:lstStyle/>
        <a:p>
          <a:endParaRPr lang="en-IN" sz="1400"/>
        </a:p>
      </dgm:t>
    </dgm:pt>
    <dgm:pt modelId="{083F4736-3860-4368-A742-5A6D3E54C120}" type="pres">
      <dgm:prSet presAssocID="{A46BF5C6-DE4F-4EA0-9F7E-3F5FAFEDD953}" presName="diagram" presStyleCnt="0">
        <dgm:presLayoutVars>
          <dgm:chPref val="1"/>
          <dgm:dir/>
          <dgm:animOne val="branch"/>
          <dgm:animLvl val="lvl"/>
          <dgm:resizeHandles/>
        </dgm:presLayoutVars>
      </dgm:prSet>
      <dgm:spPr/>
      <dgm:t>
        <a:bodyPr/>
        <a:lstStyle/>
        <a:p>
          <a:endParaRPr lang="en-IN"/>
        </a:p>
      </dgm:t>
    </dgm:pt>
    <dgm:pt modelId="{2D6FF25A-01FC-436C-9C7B-7D461A9435D7}" type="pres">
      <dgm:prSet presAssocID="{CC920C2C-FA93-42A2-9162-63A6FA417CE1}" presName="root" presStyleCnt="0"/>
      <dgm:spPr/>
    </dgm:pt>
    <dgm:pt modelId="{524A937D-E789-4F9B-962B-4EBA5AA6477B}" type="pres">
      <dgm:prSet presAssocID="{CC920C2C-FA93-42A2-9162-63A6FA417CE1}" presName="rootComposite" presStyleCnt="0"/>
      <dgm:spPr/>
    </dgm:pt>
    <dgm:pt modelId="{299F0AD7-59D4-403B-AE93-B27143F8C150}" type="pres">
      <dgm:prSet presAssocID="{CC920C2C-FA93-42A2-9162-63A6FA417CE1}" presName="rootText" presStyleLbl="node1" presStyleIdx="0" presStyleCnt="7" custScaleX="180651" custScaleY="546147" custLinFactNeighborX="-7576" custLinFactNeighborY="-5575"/>
      <dgm:spPr>
        <a:prstGeom prst="pentagon">
          <a:avLst/>
        </a:prstGeom>
      </dgm:spPr>
      <dgm:t>
        <a:bodyPr/>
        <a:lstStyle/>
        <a:p>
          <a:endParaRPr lang="en-IN"/>
        </a:p>
      </dgm:t>
    </dgm:pt>
    <dgm:pt modelId="{6AA3D39D-97EA-4A36-BD65-41E19C32C018}" type="pres">
      <dgm:prSet presAssocID="{CC920C2C-FA93-42A2-9162-63A6FA417CE1}" presName="rootConnector" presStyleLbl="node1" presStyleIdx="0" presStyleCnt="7"/>
      <dgm:spPr/>
      <dgm:t>
        <a:bodyPr/>
        <a:lstStyle/>
        <a:p>
          <a:endParaRPr lang="en-IN"/>
        </a:p>
      </dgm:t>
    </dgm:pt>
    <dgm:pt modelId="{1583F79F-C896-4844-8C69-25E783FC16E4}" type="pres">
      <dgm:prSet presAssocID="{CC920C2C-FA93-42A2-9162-63A6FA417CE1}" presName="childShape" presStyleCnt="0"/>
      <dgm:spPr/>
    </dgm:pt>
    <dgm:pt modelId="{43A1C8FF-2349-401D-9F5D-FCFC50F0EBB6}" type="pres">
      <dgm:prSet presAssocID="{462A2022-E21C-4A8C-9914-8C3465F09FAC}" presName="root" presStyleCnt="0"/>
      <dgm:spPr/>
    </dgm:pt>
    <dgm:pt modelId="{418D189C-5668-4899-AFD2-EB43B0421E78}" type="pres">
      <dgm:prSet presAssocID="{462A2022-E21C-4A8C-9914-8C3465F09FAC}" presName="rootComposite" presStyleCnt="0"/>
      <dgm:spPr/>
    </dgm:pt>
    <dgm:pt modelId="{9134FCFB-8DF8-4A75-AE41-5274F1FED569}" type="pres">
      <dgm:prSet presAssocID="{462A2022-E21C-4A8C-9914-8C3465F09FAC}" presName="rootText" presStyleLbl="node1" presStyleIdx="1" presStyleCnt="7" custScaleY="554658" custLinFactNeighborX="-3318" custLinFactNeighborY="-78643"/>
      <dgm:spPr/>
      <dgm:t>
        <a:bodyPr/>
        <a:lstStyle/>
        <a:p>
          <a:endParaRPr lang="en-IN"/>
        </a:p>
      </dgm:t>
    </dgm:pt>
    <dgm:pt modelId="{954F8AC6-38AC-4214-BB66-572F7AA51747}" type="pres">
      <dgm:prSet presAssocID="{462A2022-E21C-4A8C-9914-8C3465F09FAC}" presName="rootConnector" presStyleLbl="node1" presStyleIdx="1" presStyleCnt="7"/>
      <dgm:spPr/>
      <dgm:t>
        <a:bodyPr/>
        <a:lstStyle/>
        <a:p>
          <a:endParaRPr lang="en-IN"/>
        </a:p>
      </dgm:t>
    </dgm:pt>
    <dgm:pt modelId="{7A951963-75F6-4AEC-AB4A-B1E18673E35A}" type="pres">
      <dgm:prSet presAssocID="{462A2022-E21C-4A8C-9914-8C3465F09FAC}" presName="childShape" presStyleCnt="0"/>
      <dgm:spPr/>
    </dgm:pt>
    <dgm:pt modelId="{CF069AD5-CAAC-4727-B5C5-D38506B9B1DD}" type="pres">
      <dgm:prSet presAssocID="{903524EC-FA6E-4CD9-8BB3-CE50FAA8A7C4}" presName="root" presStyleCnt="0"/>
      <dgm:spPr/>
    </dgm:pt>
    <dgm:pt modelId="{ACA3BF58-6E12-4D02-B400-177117E8DF0A}" type="pres">
      <dgm:prSet presAssocID="{903524EC-FA6E-4CD9-8BB3-CE50FAA8A7C4}" presName="rootComposite" presStyleCnt="0"/>
      <dgm:spPr/>
    </dgm:pt>
    <dgm:pt modelId="{4DC932F2-4478-4B6B-8BE6-A9D83D0D63A8}" type="pres">
      <dgm:prSet presAssocID="{903524EC-FA6E-4CD9-8BB3-CE50FAA8A7C4}" presName="rootText" presStyleLbl="node1" presStyleIdx="2" presStyleCnt="7" custScaleY="373024" custLinFactY="7884" custLinFactNeighborX="-23498" custLinFactNeighborY="100000"/>
      <dgm:spPr/>
      <dgm:t>
        <a:bodyPr/>
        <a:lstStyle/>
        <a:p>
          <a:endParaRPr lang="en-IN"/>
        </a:p>
      </dgm:t>
    </dgm:pt>
    <dgm:pt modelId="{17A1554D-74EB-44F4-A1E1-DC81B0B13C9A}" type="pres">
      <dgm:prSet presAssocID="{903524EC-FA6E-4CD9-8BB3-CE50FAA8A7C4}" presName="rootConnector" presStyleLbl="node1" presStyleIdx="2" presStyleCnt="7"/>
      <dgm:spPr/>
      <dgm:t>
        <a:bodyPr/>
        <a:lstStyle/>
        <a:p>
          <a:endParaRPr lang="en-IN"/>
        </a:p>
      </dgm:t>
    </dgm:pt>
    <dgm:pt modelId="{29EA7680-7AE2-4597-B9CE-69D3E5A6B019}" type="pres">
      <dgm:prSet presAssocID="{903524EC-FA6E-4CD9-8BB3-CE50FAA8A7C4}" presName="childShape" presStyleCnt="0"/>
      <dgm:spPr/>
    </dgm:pt>
    <dgm:pt modelId="{F0E1B1EB-B7F9-4555-8E68-ACF454FA07C0}" type="pres">
      <dgm:prSet presAssocID="{16004B68-D2CD-4E9C-9747-31A43FB7CC31}" presName="root" presStyleCnt="0"/>
      <dgm:spPr/>
    </dgm:pt>
    <dgm:pt modelId="{93D1531B-405B-453E-B253-A234B903B610}" type="pres">
      <dgm:prSet presAssocID="{16004B68-D2CD-4E9C-9747-31A43FB7CC31}" presName="rootComposite" presStyleCnt="0"/>
      <dgm:spPr/>
    </dgm:pt>
    <dgm:pt modelId="{86C93E50-609E-4CE4-9A59-9535A22639D6}" type="pres">
      <dgm:prSet presAssocID="{16004B68-D2CD-4E9C-9747-31A43FB7CC31}" presName="rootText" presStyleLbl="node1" presStyleIdx="3" presStyleCnt="7" custScaleY="486331" custLinFactNeighborX="-30242" custLinFactNeighborY="-85282"/>
      <dgm:spPr/>
      <dgm:t>
        <a:bodyPr/>
        <a:lstStyle/>
        <a:p>
          <a:endParaRPr lang="en-IN"/>
        </a:p>
      </dgm:t>
    </dgm:pt>
    <dgm:pt modelId="{F635ED40-1545-4924-B247-99105638C58C}" type="pres">
      <dgm:prSet presAssocID="{16004B68-D2CD-4E9C-9747-31A43FB7CC31}" presName="rootConnector" presStyleLbl="node1" presStyleIdx="3" presStyleCnt="7"/>
      <dgm:spPr/>
      <dgm:t>
        <a:bodyPr/>
        <a:lstStyle/>
        <a:p>
          <a:endParaRPr lang="en-IN"/>
        </a:p>
      </dgm:t>
    </dgm:pt>
    <dgm:pt modelId="{356FB567-BD8A-47B1-8B2F-F747EB2FF265}" type="pres">
      <dgm:prSet presAssocID="{16004B68-D2CD-4E9C-9747-31A43FB7CC31}" presName="childShape" presStyleCnt="0"/>
      <dgm:spPr/>
    </dgm:pt>
    <dgm:pt modelId="{958B73AC-A198-4A15-B2A0-39952DFDD590}" type="pres">
      <dgm:prSet presAssocID="{683B5DE7-4A0D-493F-B771-ABDF377F2984}" presName="root" presStyleCnt="0"/>
      <dgm:spPr/>
    </dgm:pt>
    <dgm:pt modelId="{CE22C45B-2286-4B6D-AD99-3BFF0EDCD03F}" type="pres">
      <dgm:prSet presAssocID="{683B5DE7-4A0D-493F-B771-ABDF377F2984}" presName="rootComposite" presStyleCnt="0"/>
      <dgm:spPr/>
    </dgm:pt>
    <dgm:pt modelId="{99B9B9D6-AC9A-4862-829C-102B454C64B0}" type="pres">
      <dgm:prSet presAssocID="{683B5DE7-4A0D-493F-B771-ABDF377F2984}" presName="rootText" presStyleLbl="node1" presStyleIdx="4" presStyleCnt="7" custScaleY="509954" custLinFactNeighborX="-17277" custLinFactNeighborY="55326"/>
      <dgm:spPr/>
      <dgm:t>
        <a:bodyPr/>
        <a:lstStyle/>
        <a:p>
          <a:endParaRPr lang="en-IN"/>
        </a:p>
      </dgm:t>
    </dgm:pt>
    <dgm:pt modelId="{704DF212-84BB-4555-B034-6B757543ABDC}" type="pres">
      <dgm:prSet presAssocID="{683B5DE7-4A0D-493F-B771-ABDF377F2984}" presName="rootConnector" presStyleLbl="node1" presStyleIdx="4" presStyleCnt="7"/>
      <dgm:spPr/>
      <dgm:t>
        <a:bodyPr/>
        <a:lstStyle/>
        <a:p>
          <a:endParaRPr lang="en-IN"/>
        </a:p>
      </dgm:t>
    </dgm:pt>
    <dgm:pt modelId="{DB055C61-5EE0-4384-B423-9BF14EBCED8F}" type="pres">
      <dgm:prSet presAssocID="{683B5DE7-4A0D-493F-B771-ABDF377F2984}" presName="childShape" presStyleCnt="0"/>
      <dgm:spPr/>
    </dgm:pt>
    <dgm:pt modelId="{487C1E1C-00FE-4757-AC2A-BDAEB4D48494}" type="pres">
      <dgm:prSet presAssocID="{1D549090-FCD5-439B-8E20-F80879C334E7}" presName="root" presStyleCnt="0"/>
      <dgm:spPr/>
    </dgm:pt>
    <dgm:pt modelId="{769535D0-7213-477F-85A6-85B45871BD29}" type="pres">
      <dgm:prSet presAssocID="{1D549090-FCD5-439B-8E20-F80879C334E7}" presName="rootComposite" presStyleCnt="0"/>
      <dgm:spPr/>
    </dgm:pt>
    <dgm:pt modelId="{A93B57AB-137E-4A2E-BFD4-B3B87BF6DDF9}" type="pres">
      <dgm:prSet presAssocID="{1D549090-FCD5-439B-8E20-F80879C334E7}" presName="rootText" presStyleLbl="node1" presStyleIdx="5" presStyleCnt="7" custScaleY="595398" custLinFactY="-100000" custLinFactNeighborX="-30591" custLinFactNeighborY="-120604"/>
      <dgm:spPr/>
      <dgm:t>
        <a:bodyPr/>
        <a:lstStyle/>
        <a:p>
          <a:endParaRPr lang="en-IN"/>
        </a:p>
      </dgm:t>
    </dgm:pt>
    <dgm:pt modelId="{FD8E2EF9-E28B-4D72-A05A-4F3AC800EE71}" type="pres">
      <dgm:prSet presAssocID="{1D549090-FCD5-439B-8E20-F80879C334E7}" presName="rootConnector" presStyleLbl="node1" presStyleIdx="5" presStyleCnt="7"/>
      <dgm:spPr/>
      <dgm:t>
        <a:bodyPr/>
        <a:lstStyle/>
        <a:p>
          <a:endParaRPr lang="en-IN"/>
        </a:p>
      </dgm:t>
    </dgm:pt>
    <dgm:pt modelId="{FCE461CA-E630-4829-9AAC-CAE7077EEF52}" type="pres">
      <dgm:prSet presAssocID="{1D549090-FCD5-439B-8E20-F80879C334E7}" presName="childShape" presStyleCnt="0"/>
      <dgm:spPr/>
    </dgm:pt>
    <dgm:pt modelId="{5D813DE9-3528-49CE-9D62-5252095526CF}" type="pres">
      <dgm:prSet presAssocID="{B3A47A1B-55A4-46F2-A28E-74EFEDA653A5}" presName="root" presStyleCnt="0"/>
      <dgm:spPr/>
    </dgm:pt>
    <dgm:pt modelId="{313F3BE6-EE5B-45C1-81C8-58EAEA472AF6}" type="pres">
      <dgm:prSet presAssocID="{B3A47A1B-55A4-46F2-A28E-74EFEDA653A5}" presName="rootComposite" presStyleCnt="0"/>
      <dgm:spPr/>
    </dgm:pt>
    <dgm:pt modelId="{FF5402BE-9E7B-4E0E-9466-6A6555FE67B4}" type="pres">
      <dgm:prSet presAssocID="{B3A47A1B-55A4-46F2-A28E-74EFEDA653A5}" presName="rootText" presStyleLbl="node1" presStyleIdx="6" presStyleCnt="7" custScaleY="720187" custLinFactNeighborX="-43905" custLinFactNeighborY="-6444"/>
      <dgm:spPr/>
      <dgm:t>
        <a:bodyPr/>
        <a:lstStyle/>
        <a:p>
          <a:endParaRPr lang="en-IN"/>
        </a:p>
      </dgm:t>
    </dgm:pt>
    <dgm:pt modelId="{42761AF0-6E56-45E5-8F1B-7BA52D561CB6}" type="pres">
      <dgm:prSet presAssocID="{B3A47A1B-55A4-46F2-A28E-74EFEDA653A5}" presName="rootConnector" presStyleLbl="node1" presStyleIdx="6" presStyleCnt="7"/>
      <dgm:spPr/>
      <dgm:t>
        <a:bodyPr/>
        <a:lstStyle/>
        <a:p>
          <a:endParaRPr lang="en-IN"/>
        </a:p>
      </dgm:t>
    </dgm:pt>
    <dgm:pt modelId="{8A9593DB-9BC5-4B9A-97A3-6E595FFE1AD0}" type="pres">
      <dgm:prSet presAssocID="{B3A47A1B-55A4-46F2-A28E-74EFEDA653A5}" presName="childShape" presStyleCnt="0"/>
      <dgm:spPr/>
    </dgm:pt>
  </dgm:ptLst>
  <dgm:cxnLst>
    <dgm:cxn modelId="{BBDCFB73-4167-4C58-8163-0D04F739AD30}" type="presOf" srcId="{1D549090-FCD5-439B-8E20-F80879C334E7}" destId="{FD8E2EF9-E28B-4D72-A05A-4F3AC800EE71}" srcOrd="1" destOrd="0" presId="urn:microsoft.com/office/officeart/2005/8/layout/hierarchy3"/>
    <dgm:cxn modelId="{43A11E9E-A236-4FDF-8247-32807962FB01}" type="presOf" srcId="{B3A47A1B-55A4-46F2-A28E-74EFEDA653A5}" destId="{42761AF0-6E56-45E5-8F1B-7BA52D561CB6}" srcOrd="1" destOrd="0" presId="urn:microsoft.com/office/officeart/2005/8/layout/hierarchy3"/>
    <dgm:cxn modelId="{E1985CFF-2FA6-4582-902A-264D2F796C5F}" type="presOf" srcId="{A46BF5C6-DE4F-4EA0-9F7E-3F5FAFEDD953}" destId="{083F4736-3860-4368-A742-5A6D3E54C120}" srcOrd="0" destOrd="0" presId="urn:microsoft.com/office/officeart/2005/8/layout/hierarchy3"/>
    <dgm:cxn modelId="{2288D4D1-017E-4120-8E18-5EB4B48845BF}" type="presOf" srcId="{1D549090-FCD5-439B-8E20-F80879C334E7}" destId="{A93B57AB-137E-4A2E-BFD4-B3B87BF6DDF9}" srcOrd="0" destOrd="0" presId="urn:microsoft.com/office/officeart/2005/8/layout/hierarchy3"/>
    <dgm:cxn modelId="{7F65D147-E7E5-4651-82CD-C3A34BD68C94}" type="presOf" srcId="{903524EC-FA6E-4CD9-8BB3-CE50FAA8A7C4}" destId="{17A1554D-74EB-44F4-A1E1-DC81B0B13C9A}" srcOrd="1" destOrd="0" presId="urn:microsoft.com/office/officeart/2005/8/layout/hierarchy3"/>
    <dgm:cxn modelId="{227943AE-8AF1-4288-9558-CD1D60AC41CC}" type="presOf" srcId="{16004B68-D2CD-4E9C-9747-31A43FB7CC31}" destId="{F635ED40-1545-4924-B247-99105638C58C}" srcOrd="1" destOrd="0" presId="urn:microsoft.com/office/officeart/2005/8/layout/hierarchy3"/>
    <dgm:cxn modelId="{A3DF43A0-DF27-45EF-9397-1B7D41D247F5}" type="presOf" srcId="{16004B68-D2CD-4E9C-9747-31A43FB7CC31}" destId="{86C93E50-609E-4CE4-9A59-9535A22639D6}" srcOrd="0" destOrd="0" presId="urn:microsoft.com/office/officeart/2005/8/layout/hierarchy3"/>
    <dgm:cxn modelId="{C85CF0CE-0990-4ED6-BAAC-572D78E60278}" srcId="{A46BF5C6-DE4F-4EA0-9F7E-3F5FAFEDD953}" destId="{CC920C2C-FA93-42A2-9162-63A6FA417CE1}" srcOrd="0" destOrd="0" parTransId="{AD0573D6-FC3A-4E65-831D-8001987B6519}" sibTransId="{AFDF8E63-9F08-473A-8A0F-FCEE1C6281B7}"/>
    <dgm:cxn modelId="{E2327C0A-17B2-4F1E-8456-5608A1DD2931}" srcId="{A46BF5C6-DE4F-4EA0-9F7E-3F5FAFEDD953}" destId="{903524EC-FA6E-4CD9-8BB3-CE50FAA8A7C4}" srcOrd="2" destOrd="0" parTransId="{8B298D60-9A63-4517-A3C3-06BA2617C143}" sibTransId="{9D437BCE-2546-4364-B3BB-A90F389FF5C3}"/>
    <dgm:cxn modelId="{B453C047-8E80-4B3E-9173-769AF00F224D}" srcId="{A46BF5C6-DE4F-4EA0-9F7E-3F5FAFEDD953}" destId="{462A2022-E21C-4A8C-9914-8C3465F09FAC}" srcOrd="1" destOrd="0" parTransId="{101D2515-3EBC-4D8B-B740-C9BBAF86ABCE}" sibTransId="{56F22C44-27D2-44E4-B5EE-6622ED54B7C9}"/>
    <dgm:cxn modelId="{A63C5A08-0885-4209-9BEB-E1D7EFBAB060}" type="presOf" srcId="{903524EC-FA6E-4CD9-8BB3-CE50FAA8A7C4}" destId="{4DC932F2-4478-4B6B-8BE6-A9D83D0D63A8}" srcOrd="0" destOrd="0" presId="urn:microsoft.com/office/officeart/2005/8/layout/hierarchy3"/>
    <dgm:cxn modelId="{E734240D-3A38-4F53-AA59-7A2FD0ED2111}" type="presOf" srcId="{CC920C2C-FA93-42A2-9162-63A6FA417CE1}" destId="{6AA3D39D-97EA-4A36-BD65-41E19C32C018}" srcOrd="1" destOrd="0" presId="urn:microsoft.com/office/officeart/2005/8/layout/hierarchy3"/>
    <dgm:cxn modelId="{D6284D5C-D459-444D-BB68-DA1B2C1F8DFD}" type="presOf" srcId="{462A2022-E21C-4A8C-9914-8C3465F09FAC}" destId="{954F8AC6-38AC-4214-BB66-572F7AA51747}" srcOrd="1" destOrd="0" presId="urn:microsoft.com/office/officeart/2005/8/layout/hierarchy3"/>
    <dgm:cxn modelId="{AD878F9B-AB2C-4B48-952E-7A022927CD37}" srcId="{A46BF5C6-DE4F-4EA0-9F7E-3F5FAFEDD953}" destId="{B3A47A1B-55A4-46F2-A28E-74EFEDA653A5}" srcOrd="6" destOrd="0" parTransId="{4EA61860-59F7-4718-8717-F7D3524B4009}" sibTransId="{EB9F5241-E9C7-4ACD-8ACC-A34CDC76E8E3}"/>
    <dgm:cxn modelId="{EEE00C6B-A396-4C28-94A4-46FACF3FBFC5}" type="presOf" srcId="{B3A47A1B-55A4-46F2-A28E-74EFEDA653A5}" destId="{FF5402BE-9E7B-4E0E-9466-6A6555FE67B4}" srcOrd="0" destOrd="0" presId="urn:microsoft.com/office/officeart/2005/8/layout/hierarchy3"/>
    <dgm:cxn modelId="{69847237-0F91-414D-8509-B2FF7DF48D12}" srcId="{A46BF5C6-DE4F-4EA0-9F7E-3F5FAFEDD953}" destId="{16004B68-D2CD-4E9C-9747-31A43FB7CC31}" srcOrd="3" destOrd="0" parTransId="{6A4404E0-DCDF-45A5-8A10-A17A4AEEED81}" sibTransId="{DA6E8CC2-E996-4BED-B22F-A04E2EDB8960}"/>
    <dgm:cxn modelId="{F49A781F-7593-4920-8940-984A7BF6A6C8}" type="presOf" srcId="{683B5DE7-4A0D-493F-B771-ABDF377F2984}" destId="{704DF212-84BB-4555-B034-6B757543ABDC}" srcOrd="1" destOrd="0" presId="urn:microsoft.com/office/officeart/2005/8/layout/hierarchy3"/>
    <dgm:cxn modelId="{AD7C8E35-5B70-44BB-81AF-81CBA5E1C557}" srcId="{A46BF5C6-DE4F-4EA0-9F7E-3F5FAFEDD953}" destId="{683B5DE7-4A0D-493F-B771-ABDF377F2984}" srcOrd="4" destOrd="0" parTransId="{D6A05159-30E0-4478-AA38-FA9ABBA4E88D}" sibTransId="{8029DA5C-4721-42DF-9378-DE0624980A0A}"/>
    <dgm:cxn modelId="{77794A0F-82C8-428E-915A-E0B5FD5C2E9C}" srcId="{A46BF5C6-DE4F-4EA0-9F7E-3F5FAFEDD953}" destId="{1D549090-FCD5-439B-8E20-F80879C334E7}" srcOrd="5" destOrd="0" parTransId="{1662A04D-83BE-46F9-9B45-DFA623179FF6}" sibTransId="{BE451AA4-6D38-4EE5-ACD2-67D141F30826}"/>
    <dgm:cxn modelId="{E424BFDD-F716-4351-BE8F-569472BC8BBE}" type="presOf" srcId="{CC920C2C-FA93-42A2-9162-63A6FA417CE1}" destId="{299F0AD7-59D4-403B-AE93-B27143F8C150}" srcOrd="0" destOrd="0" presId="urn:microsoft.com/office/officeart/2005/8/layout/hierarchy3"/>
    <dgm:cxn modelId="{11973B36-D68C-403D-8A9A-09381F407906}" type="presOf" srcId="{683B5DE7-4A0D-493F-B771-ABDF377F2984}" destId="{99B9B9D6-AC9A-4862-829C-102B454C64B0}" srcOrd="0" destOrd="0" presId="urn:microsoft.com/office/officeart/2005/8/layout/hierarchy3"/>
    <dgm:cxn modelId="{0031AB92-1AE3-4C7A-93EF-6808D94B98BD}" type="presOf" srcId="{462A2022-E21C-4A8C-9914-8C3465F09FAC}" destId="{9134FCFB-8DF8-4A75-AE41-5274F1FED569}" srcOrd="0" destOrd="0" presId="urn:microsoft.com/office/officeart/2005/8/layout/hierarchy3"/>
    <dgm:cxn modelId="{D62D82D6-F5AD-4E2A-9390-18AC0869759E}" type="presParOf" srcId="{083F4736-3860-4368-A742-5A6D3E54C120}" destId="{2D6FF25A-01FC-436C-9C7B-7D461A9435D7}" srcOrd="0" destOrd="0" presId="urn:microsoft.com/office/officeart/2005/8/layout/hierarchy3"/>
    <dgm:cxn modelId="{9507BEA2-C333-4E35-AD1D-9ADBAF57033B}" type="presParOf" srcId="{2D6FF25A-01FC-436C-9C7B-7D461A9435D7}" destId="{524A937D-E789-4F9B-962B-4EBA5AA6477B}" srcOrd="0" destOrd="0" presId="urn:microsoft.com/office/officeart/2005/8/layout/hierarchy3"/>
    <dgm:cxn modelId="{98B03D7E-8E4E-4C08-9175-6AEAD1ACB647}" type="presParOf" srcId="{524A937D-E789-4F9B-962B-4EBA5AA6477B}" destId="{299F0AD7-59D4-403B-AE93-B27143F8C150}" srcOrd="0" destOrd="0" presId="urn:microsoft.com/office/officeart/2005/8/layout/hierarchy3"/>
    <dgm:cxn modelId="{AF78DD89-FCE8-467F-83C3-42E3DDF2B708}" type="presParOf" srcId="{524A937D-E789-4F9B-962B-4EBA5AA6477B}" destId="{6AA3D39D-97EA-4A36-BD65-41E19C32C018}" srcOrd="1" destOrd="0" presId="urn:microsoft.com/office/officeart/2005/8/layout/hierarchy3"/>
    <dgm:cxn modelId="{ED4B1C9A-AF69-458E-AC71-6C1CFB1D3A9B}" type="presParOf" srcId="{2D6FF25A-01FC-436C-9C7B-7D461A9435D7}" destId="{1583F79F-C896-4844-8C69-25E783FC16E4}" srcOrd="1" destOrd="0" presId="urn:microsoft.com/office/officeart/2005/8/layout/hierarchy3"/>
    <dgm:cxn modelId="{F974BD6E-812F-4B2F-9BE8-CB382CFC0482}" type="presParOf" srcId="{083F4736-3860-4368-A742-5A6D3E54C120}" destId="{43A1C8FF-2349-401D-9F5D-FCFC50F0EBB6}" srcOrd="1" destOrd="0" presId="urn:microsoft.com/office/officeart/2005/8/layout/hierarchy3"/>
    <dgm:cxn modelId="{AF93BDDF-6D61-437F-8F42-6E9C0FF5E91A}" type="presParOf" srcId="{43A1C8FF-2349-401D-9F5D-FCFC50F0EBB6}" destId="{418D189C-5668-4899-AFD2-EB43B0421E78}" srcOrd="0" destOrd="0" presId="urn:microsoft.com/office/officeart/2005/8/layout/hierarchy3"/>
    <dgm:cxn modelId="{EE3C5DBC-B434-4A27-A1A6-0811A5921DA7}" type="presParOf" srcId="{418D189C-5668-4899-AFD2-EB43B0421E78}" destId="{9134FCFB-8DF8-4A75-AE41-5274F1FED569}" srcOrd="0" destOrd="0" presId="urn:microsoft.com/office/officeart/2005/8/layout/hierarchy3"/>
    <dgm:cxn modelId="{7EBDFE59-4011-4D1B-9780-0C5B08239D9F}" type="presParOf" srcId="{418D189C-5668-4899-AFD2-EB43B0421E78}" destId="{954F8AC6-38AC-4214-BB66-572F7AA51747}" srcOrd="1" destOrd="0" presId="urn:microsoft.com/office/officeart/2005/8/layout/hierarchy3"/>
    <dgm:cxn modelId="{4E53FAD6-254B-42C6-B50D-A8C6A93D7EF6}" type="presParOf" srcId="{43A1C8FF-2349-401D-9F5D-FCFC50F0EBB6}" destId="{7A951963-75F6-4AEC-AB4A-B1E18673E35A}" srcOrd="1" destOrd="0" presId="urn:microsoft.com/office/officeart/2005/8/layout/hierarchy3"/>
    <dgm:cxn modelId="{A401332E-BAA6-4849-9D84-6208AAFA38F0}" type="presParOf" srcId="{083F4736-3860-4368-A742-5A6D3E54C120}" destId="{CF069AD5-CAAC-4727-B5C5-D38506B9B1DD}" srcOrd="2" destOrd="0" presId="urn:microsoft.com/office/officeart/2005/8/layout/hierarchy3"/>
    <dgm:cxn modelId="{3E440B84-3ABA-405D-B375-E600C43EE112}" type="presParOf" srcId="{CF069AD5-CAAC-4727-B5C5-D38506B9B1DD}" destId="{ACA3BF58-6E12-4D02-B400-177117E8DF0A}" srcOrd="0" destOrd="0" presId="urn:microsoft.com/office/officeart/2005/8/layout/hierarchy3"/>
    <dgm:cxn modelId="{9168870E-84B1-44E9-AD64-32B25F78E734}" type="presParOf" srcId="{ACA3BF58-6E12-4D02-B400-177117E8DF0A}" destId="{4DC932F2-4478-4B6B-8BE6-A9D83D0D63A8}" srcOrd="0" destOrd="0" presId="urn:microsoft.com/office/officeart/2005/8/layout/hierarchy3"/>
    <dgm:cxn modelId="{318011E8-DDA3-4727-A048-7DC630E99EF0}" type="presParOf" srcId="{ACA3BF58-6E12-4D02-B400-177117E8DF0A}" destId="{17A1554D-74EB-44F4-A1E1-DC81B0B13C9A}" srcOrd="1" destOrd="0" presId="urn:microsoft.com/office/officeart/2005/8/layout/hierarchy3"/>
    <dgm:cxn modelId="{21B944A5-7366-4F17-8926-8E4023425968}" type="presParOf" srcId="{CF069AD5-CAAC-4727-B5C5-D38506B9B1DD}" destId="{29EA7680-7AE2-4597-B9CE-69D3E5A6B019}" srcOrd="1" destOrd="0" presId="urn:microsoft.com/office/officeart/2005/8/layout/hierarchy3"/>
    <dgm:cxn modelId="{7274C321-5AB3-41B8-B8E9-81983D31A975}" type="presParOf" srcId="{083F4736-3860-4368-A742-5A6D3E54C120}" destId="{F0E1B1EB-B7F9-4555-8E68-ACF454FA07C0}" srcOrd="3" destOrd="0" presId="urn:microsoft.com/office/officeart/2005/8/layout/hierarchy3"/>
    <dgm:cxn modelId="{97D8842B-3593-49EB-BFC5-F974BF44635D}" type="presParOf" srcId="{F0E1B1EB-B7F9-4555-8E68-ACF454FA07C0}" destId="{93D1531B-405B-453E-B253-A234B903B610}" srcOrd="0" destOrd="0" presId="urn:microsoft.com/office/officeart/2005/8/layout/hierarchy3"/>
    <dgm:cxn modelId="{1AD9E911-FF84-471D-9F55-4207E1F88DC5}" type="presParOf" srcId="{93D1531B-405B-453E-B253-A234B903B610}" destId="{86C93E50-609E-4CE4-9A59-9535A22639D6}" srcOrd="0" destOrd="0" presId="urn:microsoft.com/office/officeart/2005/8/layout/hierarchy3"/>
    <dgm:cxn modelId="{2C93E2DA-90E2-4248-9DEF-0341A885035A}" type="presParOf" srcId="{93D1531B-405B-453E-B253-A234B903B610}" destId="{F635ED40-1545-4924-B247-99105638C58C}" srcOrd="1" destOrd="0" presId="urn:microsoft.com/office/officeart/2005/8/layout/hierarchy3"/>
    <dgm:cxn modelId="{E51B8FE6-CEE9-4E69-ADC6-4055F5227783}" type="presParOf" srcId="{F0E1B1EB-B7F9-4555-8E68-ACF454FA07C0}" destId="{356FB567-BD8A-47B1-8B2F-F747EB2FF265}" srcOrd="1" destOrd="0" presId="urn:microsoft.com/office/officeart/2005/8/layout/hierarchy3"/>
    <dgm:cxn modelId="{94508960-1B57-4FA8-9ABF-892D12A942D2}" type="presParOf" srcId="{083F4736-3860-4368-A742-5A6D3E54C120}" destId="{958B73AC-A198-4A15-B2A0-39952DFDD590}" srcOrd="4" destOrd="0" presId="urn:microsoft.com/office/officeart/2005/8/layout/hierarchy3"/>
    <dgm:cxn modelId="{AC31DC42-F350-4DCE-8E16-3C557813B4C8}" type="presParOf" srcId="{958B73AC-A198-4A15-B2A0-39952DFDD590}" destId="{CE22C45B-2286-4B6D-AD99-3BFF0EDCD03F}" srcOrd="0" destOrd="0" presId="urn:microsoft.com/office/officeart/2005/8/layout/hierarchy3"/>
    <dgm:cxn modelId="{B4FE53E7-0CFD-41E6-89A8-CD3010BF8A83}" type="presParOf" srcId="{CE22C45B-2286-4B6D-AD99-3BFF0EDCD03F}" destId="{99B9B9D6-AC9A-4862-829C-102B454C64B0}" srcOrd="0" destOrd="0" presId="urn:microsoft.com/office/officeart/2005/8/layout/hierarchy3"/>
    <dgm:cxn modelId="{259E483F-943D-4A59-AD83-AC1E38C2E25D}" type="presParOf" srcId="{CE22C45B-2286-4B6D-AD99-3BFF0EDCD03F}" destId="{704DF212-84BB-4555-B034-6B757543ABDC}" srcOrd="1" destOrd="0" presId="urn:microsoft.com/office/officeart/2005/8/layout/hierarchy3"/>
    <dgm:cxn modelId="{4493AA61-47BE-43DA-A2A7-1C19223D2922}" type="presParOf" srcId="{958B73AC-A198-4A15-B2A0-39952DFDD590}" destId="{DB055C61-5EE0-4384-B423-9BF14EBCED8F}" srcOrd="1" destOrd="0" presId="urn:microsoft.com/office/officeart/2005/8/layout/hierarchy3"/>
    <dgm:cxn modelId="{2EF1CE95-52B7-4DCF-BAAF-61779955F7D4}" type="presParOf" srcId="{083F4736-3860-4368-A742-5A6D3E54C120}" destId="{487C1E1C-00FE-4757-AC2A-BDAEB4D48494}" srcOrd="5" destOrd="0" presId="urn:microsoft.com/office/officeart/2005/8/layout/hierarchy3"/>
    <dgm:cxn modelId="{CCA350F1-E11C-4DB0-87EB-E025DF79AF7F}" type="presParOf" srcId="{487C1E1C-00FE-4757-AC2A-BDAEB4D48494}" destId="{769535D0-7213-477F-85A6-85B45871BD29}" srcOrd="0" destOrd="0" presId="urn:microsoft.com/office/officeart/2005/8/layout/hierarchy3"/>
    <dgm:cxn modelId="{A0565CB9-3B3C-46E4-B4C4-9949CAB56AC0}" type="presParOf" srcId="{769535D0-7213-477F-85A6-85B45871BD29}" destId="{A93B57AB-137E-4A2E-BFD4-B3B87BF6DDF9}" srcOrd="0" destOrd="0" presId="urn:microsoft.com/office/officeart/2005/8/layout/hierarchy3"/>
    <dgm:cxn modelId="{8560A4FA-5D47-4517-9580-D31C759E112D}" type="presParOf" srcId="{769535D0-7213-477F-85A6-85B45871BD29}" destId="{FD8E2EF9-E28B-4D72-A05A-4F3AC800EE71}" srcOrd="1" destOrd="0" presId="urn:microsoft.com/office/officeart/2005/8/layout/hierarchy3"/>
    <dgm:cxn modelId="{EC36875B-B44C-40AA-92D0-5D1AE90C9503}" type="presParOf" srcId="{487C1E1C-00FE-4757-AC2A-BDAEB4D48494}" destId="{FCE461CA-E630-4829-9AAC-CAE7077EEF52}" srcOrd="1" destOrd="0" presId="urn:microsoft.com/office/officeart/2005/8/layout/hierarchy3"/>
    <dgm:cxn modelId="{646E5707-C09C-4191-ACB9-D62D07A8B8BA}" type="presParOf" srcId="{083F4736-3860-4368-A742-5A6D3E54C120}" destId="{5D813DE9-3528-49CE-9D62-5252095526CF}" srcOrd="6" destOrd="0" presId="urn:microsoft.com/office/officeart/2005/8/layout/hierarchy3"/>
    <dgm:cxn modelId="{78AC7058-8ADE-4021-9B1F-FE86C0F12B0B}" type="presParOf" srcId="{5D813DE9-3528-49CE-9D62-5252095526CF}" destId="{313F3BE6-EE5B-45C1-81C8-58EAEA472AF6}" srcOrd="0" destOrd="0" presId="urn:microsoft.com/office/officeart/2005/8/layout/hierarchy3"/>
    <dgm:cxn modelId="{0DDB3621-7CD1-450B-88EE-8ACB4B2906EC}" type="presParOf" srcId="{313F3BE6-EE5B-45C1-81C8-58EAEA472AF6}" destId="{FF5402BE-9E7B-4E0E-9466-6A6555FE67B4}" srcOrd="0" destOrd="0" presId="urn:microsoft.com/office/officeart/2005/8/layout/hierarchy3"/>
    <dgm:cxn modelId="{EDCE7E21-1C29-4E3F-B2DF-4B315093089D}" type="presParOf" srcId="{313F3BE6-EE5B-45C1-81C8-58EAEA472AF6}" destId="{42761AF0-6E56-45E5-8F1B-7BA52D561CB6}" srcOrd="1" destOrd="0" presId="urn:microsoft.com/office/officeart/2005/8/layout/hierarchy3"/>
    <dgm:cxn modelId="{6F95B87D-9D82-4819-8137-F765D2E01412}" type="presParOf" srcId="{5D813DE9-3528-49CE-9D62-5252095526CF}" destId="{8A9593DB-9BC5-4B9A-97A3-6E595FFE1AD0}"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4B2748-1D6C-4894-A1EA-456BDC7E01BC}" type="doc">
      <dgm:prSet loTypeId="urn:microsoft.com/office/officeart/2005/8/layout/process4" loCatId="list" qsTypeId="urn:microsoft.com/office/officeart/2005/8/quickstyle/simple1" qsCatId="simple" csTypeId="urn:microsoft.com/office/officeart/2005/8/colors/accent3_1" csCatId="accent3"/>
      <dgm:spPr/>
      <dgm:t>
        <a:bodyPr/>
        <a:lstStyle/>
        <a:p>
          <a:endParaRPr lang="en-IN"/>
        </a:p>
      </dgm:t>
    </dgm:pt>
    <dgm:pt modelId="{E0F936DF-74AE-4E33-B70C-50F6F30B0586}">
      <dgm:prSet/>
      <dgm:spPr/>
      <dgm:t>
        <a:bodyPr/>
        <a:lstStyle/>
        <a:p>
          <a:pPr rtl="0"/>
          <a:r>
            <a:rPr lang="en-IN" smtClean="0"/>
            <a:t>1</a:t>
          </a:r>
          <a:r>
            <a:rPr lang="en-US" smtClean="0"/>
            <a:t>.</a:t>
          </a:r>
          <a:r>
            <a:rPr lang="en-IN" b="1" smtClean="0"/>
            <a:t>Location And Layout Of Fish Farm, Site Record And Traceability</a:t>
          </a:r>
          <a:endParaRPr lang="en-IN"/>
        </a:p>
      </dgm:t>
    </dgm:pt>
    <dgm:pt modelId="{BDA77C7E-2635-45A4-85DB-36419DC93283}" type="parTrans" cxnId="{7B70C44D-1570-403C-8C1C-005F81D50BB0}">
      <dgm:prSet/>
      <dgm:spPr/>
      <dgm:t>
        <a:bodyPr/>
        <a:lstStyle/>
        <a:p>
          <a:endParaRPr lang="en-IN"/>
        </a:p>
      </dgm:t>
    </dgm:pt>
    <dgm:pt modelId="{C918C6CF-698D-4585-9A61-04BA1D983240}" type="sibTrans" cxnId="{7B70C44D-1570-403C-8C1C-005F81D50BB0}">
      <dgm:prSet/>
      <dgm:spPr/>
      <dgm:t>
        <a:bodyPr/>
        <a:lstStyle/>
        <a:p>
          <a:endParaRPr lang="en-IN"/>
        </a:p>
      </dgm:t>
    </dgm:pt>
    <dgm:pt modelId="{ADCE4939-0137-4826-A7C9-EA121690CA4D}">
      <dgm:prSet/>
      <dgm:spPr/>
      <dgm:t>
        <a:bodyPr/>
        <a:lstStyle/>
        <a:p>
          <a:pPr rtl="0"/>
          <a:r>
            <a:rPr lang="en-US" b="1" dirty="0" smtClean="0"/>
            <a:t>2.</a:t>
          </a:r>
          <a:r>
            <a:rPr lang="en-IN" b="1" dirty="0" smtClean="0"/>
            <a:t>Soil And Water Management</a:t>
          </a:r>
          <a:endParaRPr lang="en-IN" dirty="0"/>
        </a:p>
      </dgm:t>
    </dgm:pt>
    <dgm:pt modelId="{106ECBF8-CBBB-48E6-AE35-9DE45BA109C2}" type="parTrans" cxnId="{762CF8F8-EA10-4980-8F2B-003056847DE0}">
      <dgm:prSet/>
      <dgm:spPr/>
      <dgm:t>
        <a:bodyPr/>
        <a:lstStyle/>
        <a:p>
          <a:endParaRPr lang="en-IN"/>
        </a:p>
      </dgm:t>
    </dgm:pt>
    <dgm:pt modelId="{CED1532B-66A1-4248-9259-B4F80E77EC68}" type="sibTrans" cxnId="{762CF8F8-EA10-4980-8F2B-003056847DE0}">
      <dgm:prSet/>
      <dgm:spPr/>
      <dgm:t>
        <a:bodyPr/>
        <a:lstStyle/>
        <a:p>
          <a:endParaRPr lang="en-IN"/>
        </a:p>
      </dgm:t>
    </dgm:pt>
    <dgm:pt modelId="{4922B32B-2459-40B5-AABB-E0635769EB45}">
      <dgm:prSet/>
      <dgm:spPr/>
      <dgm:t>
        <a:bodyPr/>
        <a:lstStyle/>
        <a:p>
          <a:pPr rtl="0"/>
          <a:r>
            <a:rPr lang="en-IN" b="1" smtClean="0"/>
            <a:t>3 Grower Record</a:t>
          </a:r>
          <a:endParaRPr lang="en-IN"/>
        </a:p>
      </dgm:t>
    </dgm:pt>
    <dgm:pt modelId="{E31699E2-2127-4E74-9BAD-F21162FB02C0}" type="parTrans" cxnId="{CF587FE9-7240-468E-BA54-44CC0E6806EC}">
      <dgm:prSet/>
      <dgm:spPr/>
      <dgm:t>
        <a:bodyPr/>
        <a:lstStyle/>
        <a:p>
          <a:endParaRPr lang="en-IN"/>
        </a:p>
      </dgm:t>
    </dgm:pt>
    <dgm:pt modelId="{11D08D39-7476-4CE1-AB16-894F3F42148A}" type="sibTrans" cxnId="{CF587FE9-7240-468E-BA54-44CC0E6806EC}">
      <dgm:prSet/>
      <dgm:spPr/>
      <dgm:t>
        <a:bodyPr/>
        <a:lstStyle/>
        <a:p>
          <a:endParaRPr lang="en-IN"/>
        </a:p>
      </dgm:t>
    </dgm:pt>
    <dgm:pt modelId="{6A4F069F-5231-4AE8-B94A-195C6651C596}">
      <dgm:prSet/>
      <dgm:spPr/>
      <dgm:t>
        <a:bodyPr/>
        <a:lstStyle/>
        <a:p>
          <a:pPr rtl="0"/>
          <a:r>
            <a:rPr lang="en-IN" b="1" smtClean="0"/>
            <a:t>4 Culture Species And System</a:t>
          </a:r>
          <a:endParaRPr lang="en-IN"/>
        </a:p>
      </dgm:t>
    </dgm:pt>
    <dgm:pt modelId="{47204732-4FC6-43CD-96EA-9FB8A1F5679C}" type="parTrans" cxnId="{46160AF7-7250-439C-8BD2-E8C0703371AF}">
      <dgm:prSet/>
      <dgm:spPr/>
      <dgm:t>
        <a:bodyPr/>
        <a:lstStyle/>
        <a:p>
          <a:endParaRPr lang="en-IN"/>
        </a:p>
      </dgm:t>
    </dgm:pt>
    <dgm:pt modelId="{3C228513-C0EA-4A99-803B-DA771A2668C9}" type="sibTrans" cxnId="{46160AF7-7250-439C-8BD2-E8C0703371AF}">
      <dgm:prSet/>
      <dgm:spPr/>
      <dgm:t>
        <a:bodyPr/>
        <a:lstStyle/>
        <a:p>
          <a:endParaRPr lang="en-IN"/>
        </a:p>
      </dgm:t>
    </dgm:pt>
    <dgm:pt modelId="{558D9DFB-948D-4A1E-8D6C-D4D782A3A3BE}">
      <dgm:prSet/>
      <dgm:spPr/>
      <dgm:t>
        <a:bodyPr/>
        <a:lstStyle/>
        <a:p>
          <a:pPr rtl="0"/>
          <a:r>
            <a:rPr lang="en-US" b="1" smtClean="0"/>
            <a:t>5.</a:t>
          </a:r>
          <a:r>
            <a:rPr lang="en-IN" b="1" smtClean="0"/>
            <a:t>Grow-out Culture Practices</a:t>
          </a:r>
          <a:endParaRPr lang="en-IN"/>
        </a:p>
      </dgm:t>
    </dgm:pt>
    <dgm:pt modelId="{9DB4F704-0866-4D61-8856-BBB74DC65F99}" type="parTrans" cxnId="{EC8E6F49-8A5F-43CA-BF5C-0089DB5DC1E5}">
      <dgm:prSet/>
      <dgm:spPr/>
      <dgm:t>
        <a:bodyPr/>
        <a:lstStyle/>
        <a:p>
          <a:endParaRPr lang="en-IN"/>
        </a:p>
      </dgm:t>
    </dgm:pt>
    <dgm:pt modelId="{7E7681F0-DBE9-4270-B908-3821F106DE0F}" type="sibTrans" cxnId="{EC8E6F49-8A5F-43CA-BF5C-0089DB5DC1E5}">
      <dgm:prSet/>
      <dgm:spPr/>
      <dgm:t>
        <a:bodyPr/>
        <a:lstStyle/>
        <a:p>
          <a:endParaRPr lang="en-IN"/>
        </a:p>
      </dgm:t>
    </dgm:pt>
    <dgm:pt modelId="{6CB97383-078D-4EE1-BD06-6A4812A7D36D}">
      <dgm:prSet/>
      <dgm:spPr/>
      <dgm:t>
        <a:bodyPr/>
        <a:lstStyle/>
        <a:p>
          <a:pPr rtl="0"/>
          <a:r>
            <a:rPr lang="en-US" b="1" smtClean="0"/>
            <a:t>6.</a:t>
          </a:r>
          <a:r>
            <a:rPr lang="en-IN" b="1" smtClean="0"/>
            <a:t>Seed Sourcing</a:t>
          </a:r>
          <a:endParaRPr lang="en-IN"/>
        </a:p>
      </dgm:t>
    </dgm:pt>
    <dgm:pt modelId="{318044E3-6498-4F91-BD14-C00624A92652}" type="parTrans" cxnId="{D61796C7-EC87-40B3-B7E3-F911F8A84845}">
      <dgm:prSet/>
      <dgm:spPr/>
      <dgm:t>
        <a:bodyPr/>
        <a:lstStyle/>
        <a:p>
          <a:endParaRPr lang="en-IN"/>
        </a:p>
      </dgm:t>
    </dgm:pt>
    <dgm:pt modelId="{587578DF-0998-4F5F-84C1-85CCC07DD44F}" type="sibTrans" cxnId="{D61796C7-EC87-40B3-B7E3-F911F8A84845}">
      <dgm:prSet/>
      <dgm:spPr/>
      <dgm:t>
        <a:bodyPr/>
        <a:lstStyle/>
        <a:p>
          <a:endParaRPr lang="en-IN"/>
        </a:p>
      </dgm:t>
    </dgm:pt>
    <dgm:pt modelId="{D3C8A347-D9D0-4E1F-8C32-34579D311E11}">
      <dgm:prSet/>
      <dgm:spPr/>
      <dgm:t>
        <a:bodyPr/>
        <a:lstStyle/>
        <a:p>
          <a:pPr rtl="0"/>
          <a:r>
            <a:rPr lang="en-IN" b="1" smtClean="0"/>
            <a:t>7 Stocking</a:t>
          </a:r>
          <a:endParaRPr lang="en-IN"/>
        </a:p>
      </dgm:t>
    </dgm:pt>
    <dgm:pt modelId="{D828B46C-3248-4662-9EC4-9590F9070B81}" type="parTrans" cxnId="{3EA48344-2162-4894-AC08-5EBFCF733242}">
      <dgm:prSet/>
      <dgm:spPr/>
      <dgm:t>
        <a:bodyPr/>
        <a:lstStyle/>
        <a:p>
          <a:endParaRPr lang="en-IN"/>
        </a:p>
      </dgm:t>
    </dgm:pt>
    <dgm:pt modelId="{ED4430E7-3161-4C04-B0F7-105A88B60457}" type="sibTrans" cxnId="{3EA48344-2162-4894-AC08-5EBFCF733242}">
      <dgm:prSet/>
      <dgm:spPr/>
      <dgm:t>
        <a:bodyPr/>
        <a:lstStyle/>
        <a:p>
          <a:endParaRPr lang="en-IN"/>
        </a:p>
      </dgm:t>
    </dgm:pt>
    <dgm:pt modelId="{A5135746-21EC-4222-8F26-005CD8511C2D}" type="pres">
      <dgm:prSet presAssocID="{B44B2748-1D6C-4894-A1EA-456BDC7E01BC}" presName="Name0" presStyleCnt="0">
        <dgm:presLayoutVars>
          <dgm:dir/>
          <dgm:animLvl val="lvl"/>
          <dgm:resizeHandles val="exact"/>
        </dgm:presLayoutVars>
      </dgm:prSet>
      <dgm:spPr/>
      <dgm:t>
        <a:bodyPr/>
        <a:lstStyle/>
        <a:p>
          <a:endParaRPr lang="en-IN"/>
        </a:p>
      </dgm:t>
    </dgm:pt>
    <dgm:pt modelId="{5BFD591E-7061-4BF4-A3A5-2686FB32EF49}" type="pres">
      <dgm:prSet presAssocID="{D3C8A347-D9D0-4E1F-8C32-34579D311E11}" presName="boxAndChildren" presStyleCnt="0"/>
      <dgm:spPr/>
    </dgm:pt>
    <dgm:pt modelId="{CB15F4D9-4981-49F6-B1A4-AE79F649B1D2}" type="pres">
      <dgm:prSet presAssocID="{D3C8A347-D9D0-4E1F-8C32-34579D311E11}" presName="parentTextBox" presStyleLbl="node1" presStyleIdx="0" presStyleCnt="7"/>
      <dgm:spPr/>
      <dgm:t>
        <a:bodyPr/>
        <a:lstStyle/>
        <a:p>
          <a:endParaRPr lang="en-IN"/>
        </a:p>
      </dgm:t>
    </dgm:pt>
    <dgm:pt modelId="{A6E7D37D-7E5B-4922-9B1A-9BEEE8074DA6}" type="pres">
      <dgm:prSet presAssocID="{587578DF-0998-4F5F-84C1-85CCC07DD44F}" presName="sp" presStyleCnt="0"/>
      <dgm:spPr/>
    </dgm:pt>
    <dgm:pt modelId="{3B75EB7F-A5F6-4EE5-A22A-A667585624BB}" type="pres">
      <dgm:prSet presAssocID="{6CB97383-078D-4EE1-BD06-6A4812A7D36D}" presName="arrowAndChildren" presStyleCnt="0"/>
      <dgm:spPr/>
    </dgm:pt>
    <dgm:pt modelId="{C14F2124-65EA-44C7-AAEE-AD467E50B1A3}" type="pres">
      <dgm:prSet presAssocID="{6CB97383-078D-4EE1-BD06-6A4812A7D36D}" presName="parentTextArrow" presStyleLbl="node1" presStyleIdx="1" presStyleCnt="7"/>
      <dgm:spPr/>
      <dgm:t>
        <a:bodyPr/>
        <a:lstStyle/>
        <a:p>
          <a:endParaRPr lang="en-IN"/>
        </a:p>
      </dgm:t>
    </dgm:pt>
    <dgm:pt modelId="{DB2A708F-9BA3-4AA6-81A0-9F3FE28F7059}" type="pres">
      <dgm:prSet presAssocID="{7E7681F0-DBE9-4270-B908-3821F106DE0F}" presName="sp" presStyleCnt="0"/>
      <dgm:spPr/>
    </dgm:pt>
    <dgm:pt modelId="{04C074EF-DF66-47A5-AC90-970DC157AC5C}" type="pres">
      <dgm:prSet presAssocID="{558D9DFB-948D-4A1E-8D6C-D4D782A3A3BE}" presName="arrowAndChildren" presStyleCnt="0"/>
      <dgm:spPr/>
    </dgm:pt>
    <dgm:pt modelId="{26B057AE-6D5C-451C-80C5-C7D7DE42A324}" type="pres">
      <dgm:prSet presAssocID="{558D9DFB-948D-4A1E-8D6C-D4D782A3A3BE}" presName="parentTextArrow" presStyleLbl="node1" presStyleIdx="2" presStyleCnt="7"/>
      <dgm:spPr/>
      <dgm:t>
        <a:bodyPr/>
        <a:lstStyle/>
        <a:p>
          <a:endParaRPr lang="en-IN"/>
        </a:p>
      </dgm:t>
    </dgm:pt>
    <dgm:pt modelId="{11BCB30D-4686-49F5-ADD6-49970D51831B}" type="pres">
      <dgm:prSet presAssocID="{3C228513-C0EA-4A99-803B-DA771A2668C9}" presName="sp" presStyleCnt="0"/>
      <dgm:spPr/>
    </dgm:pt>
    <dgm:pt modelId="{CF7E17D6-E03A-466E-80F4-65EDD300E74E}" type="pres">
      <dgm:prSet presAssocID="{6A4F069F-5231-4AE8-B94A-195C6651C596}" presName="arrowAndChildren" presStyleCnt="0"/>
      <dgm:spPr/>
    </dgm:pt>
    <dgm:pt modelId="{319073C5-E783-4956-B2DD-4B2A9F69ABA3}" type="pres">
      <dgm:prSet presAssocID="{6A4F069F-5231-4AE8-B94A-195C6651C596}" presName="parentTextArrow" presStyleLbl="node1" presStyleIdx="3" presStyleCnt="7"/>
      <dgm:spPr/>
      <dgm:t>
        <a:bodyPr/>
        <a:lstStyle/>
        <a:p>
          <a:endParaRPr lang="en-IN"/>
        </a:p>
      </dgm:t>
    </dgm:pt>
    <dgm:pt modelId="{A6E7C426-3589-40BE-B047-B96D4F1919FF}" type="pres">
      <dgm:prSet presAssocID="{11D08D39-7476-4CE1-AB16-894F3F42148A}" presName="sp" presStyleCnt="0"/>
      <dgm:spPr/>
    </dgm:pt>
    <dgm:pt modelId="{0EF2C82B-E3CA-4584-A3E9-9E05ABEC6391}" type="pres">
      <dgm:prSet presAssocID="{4922B32B-2459-40B5-AABB-E0635769EB45}" presName="arrowAndChildren" presStyleCnt="0"/>
      <dgm:spPr/>
    </dgm:pt>
    <dgm:pt modelId="{F8B7A36D-6796-4DFC-AF8B-26C181F76F8B}" type="pres">
      <dgm:prSet presAssocID="{4922B32B-2459-40B5-AABB-E0635769EB45}" presName="parentTextArrow" presStyleLbl="node1" presStyleIdx="4" presStyleCnt="7"/>
      <dgm:spPr/>
      <dgm:t>
        <a:bodyPr/>
        <a:lstStyle/>
        <a:p>
          <a:endParaRPr lang="en-IN"/>
        </a:p>
      </dgm:t>
    </dgm:pt>
    <dgm:pt modelId="{EE928C1A-3646-4EE8-BD1C-9D48382A2456}" type="pres">
      <dgm:prSet presAssocID="{CED1532B-66A1-4248-9259-B4F80E77EC68}" presName="sp" presStyleCnt="0"/>
      <dgm:spPr/>
    </dgm:pt>
    <dgm:pt modelId="{A1103F8E-335A-46BC-A6E4-195946605AF8}" type="pres">
      <dgm:prSet presAssocID="{ADCE4939-0137-4826-A7C9-EA121690CA4D}" presName="arrowAndChildren" presStyleCnt="0"/>
      <dgm:spPr/>
    </dgm:pt>
    <dgm:pt modelId="{4DA2D86B-12F6-43EC-8134-05669AC43495}" type="pres">
      <dgm:prSet presAssocID="{ADCE4939-0137-4826-A7C9-EA121690CA4D}" presName="parentTextArrow" presStyleLbl="node1" presStyleIdx="5" presStyleCnt="7"/>
      <dgm:spPr/>
      <dgm:t>
        <a:bodyPr/>
        <a:lstStyle/>
        <a:p>
          <a:endParaRPr lang="en-IN"/>
        </a:p>
      </dgm:t>
    </dgm:pt>
    <dgm:pt modelId="{81665039-40D6-4010-8D1C-2614EACCDBED}" type="pres">
      <dgm:prSet presAssocID="{C918C6CF-698D-4585-9A61-04BA1D983240}" presName="sp" presStyleCnt="0"/>
      <dgm:spPr/>
    </dgm:pt>
    <dgm:pt modelId="{4C74F1F0-FD4F-4FB7-BA19-93C0A1882FA0}" type="pres">
      <dgm:prSet presAssocID="{E0F936DF-74AE-4E33-B70C-50F6F30B0586}" presName="arrowAndChildren" presStyleCnt="0"/>
      <dgm:spPr/>
    </dgm:pt>
    <dgm:pt modelId="{0816BA4C-3D43-4170-B1CB-34A4FD244C48}" type="pres">
      <dgm:prSet presAssocID="{E0F936DF-74AE-4E33-B70C-50F6F30B0586}" presName="parentTextArrow" presStyleLbl="node1" presStyleIdx="6" presStyleCnt="7"/>
      <dgm:spPr/>
      <dgm:t>
        <a:bodyPr/>
        <a:lstStyle/>
        <a:p>
          <a:endParaRPr lang="en-IN"/>
        </a:p>
      </dgm:t>
    </dgm:pt>
  </dgm:ptLst>
  <dgm:cxnLst>
    <dgm:cxn modelId="{8282D704-2D24-4E52-9B03-FF4F968BDD6A}" type="presOf" srcId="{ADCE4939-0137-4826-A7C9-EA121690CA4D}" destId="{4DA2D86B-12F6-43EC-8134-05669AC43495}" srcOrd="0" destOrd="0" presId="urn:microsoft.com/office/officeart/2005/8/layout/process4"/>
    <dgm:cxn modelId="{C7728BA8-744E-457D-87F9-E59F30AA8BD9}" type="presOf" srcId="{6A4F069F-5231-4AE8-B94A-195C6651C596}" destId="{319073C5-E783-4956-B2DD-4B2A9F69ABA3}" srcOrd="0" destOrd="0" presId="urn:microsoft.com/office/officeart/2005/8/layout/process4"/>
    <dgm:cxn modelId="{CF587FE9-7240-468E-BA54-44CC0E6806EC}" srcId="{B44B2748-1D6C-4894-A1EA-456BDC7E01BC}" destId="{4922B32B-2459-40B5-AABB-E0635769EB45}" srcOrd="2" destOrd="0" parTransId="{E31699E2-2127-4E74-9BAD-F21162FB02C0}" sibTransId="{11D08D39-7476-4CE1-AB16-894F3F42148A}"/>
    <dgm:cxn modelId="{7B70C44D-1570-403C-8C1C-005F81D50BB0}" srcId="{B44B2748-1D6C-4894-A1EA-456BDC7E01BC}" destId="{E0F936DF-74AE-4E33-B70C-50F6F30B0586}" srcOrd="0" destOrd="0" parTransId="{BDA77C7E-2635-45A4-85DB-36419DC93283}" sibTransId="{C918C6CF-698D-4585-9A61-04BA1D983240}"/>
    <dgm:cxn modelId="{3EA48344-2162-4894-AC08-5EBFCF733242}" srcId="{B44B2748-1D6C-4894-A1EA-456BDC7E01BC}" destId="{D3C8A347-D9D0-4E1F-8C32-34579D311E11}" srcOrd="6" destOrd="0" parTransId="{D828B46C-3248-4662-9EC4-9590F9070B81}" sibTransId="{ED4430E7-3161-4C04-B0F7-105A88B60457}"/>
    <dgm:cxn modelId="{46160AF7-7250-439C-8BD2-E8C0703371AF}" srcId="{B44B2748-1D6C-4894-A1EA-456BDC7E01BC}" destId="{6A4F069F-5231-4AE8-B94A-195C6651C596}" srcOrd="3" destOrd="0" parTransId="{47204732-4FC6-43CD-96EA-9FB8A1F5679C}" sibTransId="{3C228513-C0EA-4A99-803B-DA771A2668C9}"/>
    <dgm:cxn modelId="{E5E628BD-3F28-4A5B-A3CC-3A152B894B1F}" type="presOf" srcId="{B44B2748-1D6C-4894-A1EA-456BDC7E01BC}" destId="{A5135746-21EC-4222-8F26-005CD8511C2D}" srcOrd="0" destOrd="0" presId="urn:microsoft.com/office/officeart/2005/8/layout/process4"/>
    <dgm:cxn modelId="{762CF8F8-EA10-4980-8F2B-003056847DE0}" srcId="{B44B2748-1D6C-4894-A1EA-456BDC7E01BC}" destId="{ADCE4939-0137-4826-A7C9-EA121690CA4D}" srcOrd="1" destOrd="0" parTransId="{106ECBF8-CBBB-48E6-AE35-9DE45BA109C2}" sibTransId="{CED1532B-66A1-4248-9259-B4F80E77EC68}"/>
    <dgm:cxn modelId="{E267C481-460B-47B4-AE06-C0D6864DDA06}" type="presOf" srcId="{D3C8A347-D9D0-4E1F-8C32-34579D311E11}" destId="{CB15F4D9-4981-49F6-B1A4-AE79F649B1D2}" srcOrd="0" destOrd="0" presId="urn:microsoft.com/office/officeart/2005/8/layout/process4"/>
    <dgm:cxn modelId="{3A08C8A6-1593-45FC-827F-1BEF32224A7C}" type="presOf" srcId="{E0F936DF-74AE-4E33-B70C-50F6F30B0586}" destId="{0816BA4C-3D43-4170-B1CB-34A4FD244C48}" srcOrd="0" destOrd="0" presId="urn:microsoft.com/office/officeart/2005/8/layout/process4"/>
    <dgm:cxn modelId="{95EC4340-DF5A-49A8-80DE-087ADD7FBBCB}" type="presOf" srcId="{558D9DFB-948D-4A1E-8D6C-D4D782A3A3BE}" destId="{26B057AE-6D5C-451C-80C5-C7D7DE42A324}" srcOrd="0" destOrd="0" presId="urn:microsoft.com/office/officeart/2005/8/layout/process4"/>
    <dgm:cxn modelId="{B1F22B34-4A3F-44A5-80D7-ECDE4D9EA99D}" type="presOf" srcId="{4922B32B-2459-40B5-AABB-E0635769EB45}" destId="{F8B7A36D-6796-4DFC-AF8B-26C181F76F8B}" srcOrd="0" destOrd="0" presId="urn:microsoft.com/office/officeart/2005/8/layout/process4"/>
    <dgm:cxn modelId="{AE52E8BB-0371-4477-A057-95982B4F0BF8}" type="presOf" srcId="{6CB97383-078D-4EE1-BD06-6A4812A7D36D}" destId="{C14F2124-65EA-44C7-AAEE-AD467E50B1A3}" srcOrd="0" destOrd="0" presId="urn:microsoft.com/office/officeart/2005/8/layout/process4"/>
    <dgm:cxn modelId="{EC8E6F49-8A5F-43CA-BF5C-0089DB5DC1E5}" srcId="{B44B2748-1D6C-4894-A1EA-456BDC7E01BC}" destId="{558D9DFB-948D-4A1E-8D6C-D4D782A3A3BE}" srcOrd="4" destOrd="0" parTransId="{9DB4F704-0866-4D61-8856-BBB74DC65F99}" sibTransId="{7E7681F0-DBE9-4270-B908-3821F106DE0F}"/>
    <dgm:cxn modelId="{D61796C7-EC87-40B3-B7E3-F911F8A84845}" srcId="{B44B2748-1D6C-4894-A1EA-456BDC7E01BC}" destId="{6CB97383-078D-4EE1-BD06-6A4812A7D36D}" srcOrd="5" destOrd="0" parTransId="{318044E3-6498-4F91-BD14-C00624A92652}" sibTransId="{587578DF-0998-4F5F-84C1-85CCC07DD44F}"/>
    <dgm:cxn modelId="{54E690E5-49CB-49B3-93FF-93D3E27D291A}" type="presParOf" srcId="{A5135746-21EC-4222-8F26-005CD8511C2D}" destId="{5BFD591E-7061-4BF4-A3A5-2686FB32EF49}" srcOrd="0" destOrd="0" presId="urn:microsoft.com/office/officeart/2005/8/layout/process4"/>
    <dgm:cxn modelId="{B3AB8F06-54C8-44E8-AF72-8323B638CBF5}" type="presParOf" srcId="{5BFD591E-7061-4BF4-A3A5-2686FB32EF49}" destId="{CB15F4D9-4981-49F6-B1A4-AE79F649B1D2}" srcOrd="0" destOrd="0" presId="urn:microsoft.com/office/officeart/2005/8/layout/process4"/>
    <dgm:cxn modelId="{1C71B72C-B795-4AAD-8249-BE47185E7BCE}" type="presParOf" srcId="{A5135746-21EC-4222-8F26-005CD8511C2D}" destId="{A6E7D37D-7E5B-4922-9B1A-9BEEE8074DA6}" srcOrd="1" destOrd="0" presId="urn:microsoft.com/office/officeart/2005/8/layout/process4"/>
    <dgm:cxn modelId="{C47AB736-C84F-41B1-A36D-BEBD1301F120}" type="presParOf" srcId="{A5135746-21EC-4222-8F26-005CD8511C2D}" destId="{3B75EB7F-A5F6-4EE5-A22A-A667585624BB}" srcOrd="2" destOrd="0" presId="urn:microsoft.com/office/officeart/2005/8/layout/process4"/>
    <dgm:cxn modelId="{36B8BB01-4444-4B67-9CD0-916AB971B9AF}" type="presParOf" srcId="{3B75EB7F-A5F6-4EE5-A22A-A667585624BB}" destId="{C14F2124-65EA-44C7-AAEE-AD467E50B1A3}" srcOrd="0" destOrd="0" presId="urn:microsoft.com/office/officeart/2005/8/layout/process4"/>
    <dgm:cxn modelId="{7ACCD85D-DFDD-4CAE-9C79-45B3B4C78CE2}" type="presParOf" srcId="{A5135746-21EC-4222-8F26-005CD8511C2D}" destId="{DB2A708F-9BA3-4AA6-81A0-9F3FE28F7059}" srcOrd="3" destOrd="0" presId="urn:microsoft.com/office/officeart/2005/8/layout/process4"/>
    <dgm:cxn modelId="{9F7AF5A8-7909-4966-87DE-F945809CE80B}" type="presParOf" srcId="{A5135746-21EC-4222-8F26-005CD8511C2D}" destId="{04C074EF-DF66-47A5-AC90-970DC157AC5C}" srcOrd="4" destOrd="0" presId="urn:microsoft.com/office/officeart/2005/8/layout/process4"/>
    <dgm:cxn modelId="{710B3C67-DDF4-4E10-8A0E-88BDCF94019E}" type="presParOf" srcId="{04C074EF-DF66-47A5-AC90-970DC157AC5C}" destId="{26B057AE-6D5C-451C-80C5-C7D7DE42A324}" srcOrd="0" destOrd="0" presId="urn:microsoft.com/office/officeart/2005/8/layout/process4"/>
    <dgm:cxn modelId="{61192345-DAEC-4429-B2DD-364010A35C34}" type="presParOf" srcId="{A5135746-21EC-4222-8F26-005CD8511C2D}" destId="{11BCB30D-4686-49F5-ADD6-49970D51831B}" srcOrd="5" destOrd="0" presId="urn:microsoft.com/office/officeart/2005/8/layout/process4"/>
    <dgm:cxn modelId="{420D1254-8D62-4FF9-BFFA-245B8594829D}" type="presParOf" srcId="{A5135746-21EC-4222-8F26-005CD8511C2D}" destId="{CF7E17D6-E03A-466E-80F4-65EDD300E74E}" srcOrd="6" destOrd="0" presId="urn:microsoft.com/office/officeart/2005/8/layout/process4"/>
    <dgm:cxn modelId="{54BDD022-B48A-4F94-8891-90486F611F62}" type="presParOf" srcId="{CF7E17D6-E03A-466E-80F4-65EDD300E74E}" destId="{319073C5-E783-4956-B2DD-4B2A9F69ABA3}" srcOrd="0" destOrd="0" presId="urn:microsoft.com/office/officeart/2005/8/layout/process4"/>
    <dgm:cxn modelId="{34DB9958-25BD-4EA8-B853-CB045E7425A9}" type="presParOf" srcId="{A5135746-21EC-4222-8F26-005CD8511C2D}" destId="{A6E7C426-3589-40BE-B047-B96D4F1919FF}" srcOrd="7" destOrd="0" presId="urn:microsoft.com/office/officeart/2005/8/layout/process4"/>
    <dgm:cxn modelId="{20D402B5-D881-41AB-8615-3AE282E8FDCA}" type="presParOf" srcId="{A5135746-21EC-4222-8F26-005CD8511C2D}" destId="{0EF2C82B-E3CA-4584-A3E9-9E05ABEC6391}" srcOrd="8" destOrd="0" presId="urn:microsoft.com/office/officeart/2005/8/layout/process4"/>
    <dgm:cxn modelId="{AC3BF152-CDDB-406F-B4E6-86317461529D}" type="presParOf" srcId="{0EF2C82B-E3CA-4584-A3E9-9E05ABEC6391}" destId="{F8B7A36D-6796-4DFC-AF8B-26C181F76F8B}" srcOrd="0" destOrd="0" presId="urn:microsoft.com/office/officeart/2005/8/layout/process4"/>
    <dgm:cxn modelId="{9E2D2706-D8CB-4466-B9C3-505B70CC040C}" type="presParOf" srcId="{A5135746-21EC-4222-8F26-005CD8511C2D}" destId="{EE928C1A-3646-4EE8-BD1C-9D48382A2456}" srcOrd="9" destOrd="0" presId="urn:microsoft.com/office/officeart/2005/8/layout/process4"/>
    <dgm:cxn modelId="{4ADBFA7D-1406-4EA5-83C8-18177FEA1CCF}" type="presParOf" srcId="{A5135746-21EC-4222-8F26-005CD8511C2D}" destId="{A1103F8E-335A-46BC-A6E4-195946605AF8}" srcOrd="10" destOrd="0" presId="urn:microsoft.com/office/officeart/2005/8/layout/process4"/>
    <dgm:cxn modelId="{7E4DEB40-2524-49AC-BBF2-0C5849DEDA19}" type="presParOf" srcId="{A1103F8E-335A-46BC-A6E4-195946605AF8}" destId="{4DA2D86B-12F6-43EC-8134-05669AC43495}" srcOrd="0" destOrd="0" presId="urn:microsoft.com/office/officeart/2005/8/layout/process4"/>
    <dgm:cxn modelId="{F0CCFB30-0D30-4853-960C-BF07D12CED4A}" type="presParOf" srcId="{A5135746-21EC-4222-8F26-005CD8511C2D}" destId="{81665039-40D6-4010-8D1C-2614EACCDBED}" srcOrd="11" destOrd="0" presId="urn:microsoft.com/office/officeart/2005/8/layout/process4"/>
    <dgm:cxn modelId="{25C7D3F8-36D1-4238-BE5C-8A58B3AE3BC1}" type="presParOf" srcId="{A5135746-21EC-4222-8F26-005CD8511C2D}" destId="{4C74F1F0-FD4F-4FB7-BA19-93C0A1882FA0}" srcOrd="12" destOrd="0" presId="urn:microsoft.com/office/officeart/2005/8/layout/process4"/>
    <dgm:cxn modelId="{1B038AB3-F68F-4118-9A61-5A0435047CB3}" type="presParOf" srcId="{4C74F1F0-FD4F-4FB7-BA19-93C0A1882FA0}" destId="{0816BA4C-3D43-4170-B1CB-34A4FD244C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443B2D-7F8F-4A41-93F0-08574A3AAF98}"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IN"/>
        </a:p>
      </dgm:t>
    </dgm:pt>
    <dgm:pt modelId="{86D02E67-D725-4005-82C5-606061A16224}">
      <dgm:prSet/>
      <dgm:spPr/>
      <dgm:t>
        <a:bodyPr/>
        <a:lstStyle/>
        <a:p>
          <a:pPr rtl="0"/>
          <a:r>
            <a:rPr lang="en-US" dirty="0" smtClean="0"/>
            <a:t>Responsible management practices could avoid or  reduce the negative impacts in pond environment for  sustainable </a:t>
          </a:r>
          <a:r>
            <a:rPr lang="en-US" dirty="0" err="1" smtClean="0"/>
            <a:t>Sutchi</a:t>
          </a:r>
          <a:r>
            <a:rPr lang="en-US" dirty="0" smtClean="0"/>
            <a:t> production. </a:t>
          </a:r>
          <a:endParaRPr lang="en-IN" dirty="0"/>
        </a:p>
      </dgm:t>
    </dgm:pt>
    <dgm:pt modelId="{F7592736-87CF-410C-9CDA-943D10DE49AB}" type="parTrans" cxnId="{177D1123-4177-457C-B81D-60EC39930954}">
      <dgm:prSet/>
      <dgm:spPr/>
      <dgm:t>
        <a:bodyPr/>
        <a:lstStyle/>
        <a:p>
          <a:endParaRPr lang="en-IN"/>
        </a:p>
      </dgm:t>
    </dgm:pt>
    <dgm:pt modelId="{2D016C98-22F2-467E-87F6-54E6BBD4CC15}" type="sibTrans" cxnId="{177D1123-4177-457C-B81D-60EC39930954}">
      <dgm:prSet/>
      <dgm:spPr/>
      <dgm:t>
        <a:bodyPr/>
        <a:lstStyle/>
        <a:p>
          <a:endParaRPr lang="en-IN"/>
        </a:p>
      </dgm:t>
    </dgm:pt>
    <dgm:pt modelId="{FE4E12CC-8C0E-4DFF-918D-086E8D687AD1}">
      <dgm:prSet/>
      <dgm:spPr/>
      <dgm:t>
        <a:bodyPr/>
        <a:lstStyle/>
        <a:p>
          <a:pPr rtl="0"/>
          <a:r>
            <a:rPr lang="en-US" dirty="0" smtClean="0"/>
            <a:t>The Good Management Practices (</a:t>
          </a:r>
          <a:r>
            <a:rPr lang="en-US" dirty="0" err="1" smtClean="0"/>
            <a:t>GAqP</a:t>
          </a:r>
          <a:r>
            <a:rPr lang="en-US" dirty="0" smtClean="0"/>
            <a:t>) is adopted to improve the farming at a given time for efficient and optimized resource utilization, improved growth, higher productivity, production of quality fish and with good pond environment during its aquaculture.</a:t>
          </a:r>
          <a:endParaRPr lang="en-IN" dirty="0"/>
        </a:p>
      </dgm:t>
    </dgm:pt>
    <dgm:pt modelId="{A076C6FF-5AD0-4CC5-B5F2-BA05471E568C}" type="parTrans" cxnId="{9F037B63-5BFE-4F0E-B09F-A8C3549D60F1}">
      <dgm:prSet/>
      <dgm:spPr/>
      <dgm:t>
        <a:bodyPr/>
        <a:lstStyle/>
        <a:p>
          <a:endParaRPr lang="en-IN"/>
        </a:p>
      </dgm:t>
    </dgm:pt>
    <dgm:pt modelId="{F83A7FA3-8E60-4E05-8438-EE51B32AB97C}" type="sibTrans" cxnId="{9F037B63-5BFE-4F0E-B09F-A8C3549D60F1}">
      <dgm:prSet/>
      <dgm:spPr/>
      <dgm:t>
        <a:bodyPr/>
        <a:lstStyle/>
        <a:p>
          <a:endParaRPr lang="en-IN"/>
        </a:p>
      </dgm:t>
    </dgm:pt>
    <dgm:pt modelId="{CEDAE68A-A0F5-4A78-96C9-3D29A592FD52}" type="pres">
      <dgm:prSet presAssocID="{97443B2D-7F8F-4A41-93F0-08574A3AAF98}" presName="Name0" presStyleCnt="0">
        <dgm:presLayoutVars>
          <dgm:dir/>
          <dgm:resizeHandles val="exact"/>
        </dgm:presLayoutVars>
      </dgm:prSet>
      <dgm:spPr/>
    </dgm:pt>
    <dgm:pt modelId="{E2DA597F-5CF8-418C-A048-C3E9EFC0A9FD}" type="pres">
      <dgm:prSet presAssocID="{86D02E67-D725-4005-82C5-606061A16224}" presName="node" presStyleLbl="node1" presStyleIdx="0" presStyleCnt="2" custScaleY="143062">
        <dgm:presLayoutVars>
          <dgm:bulletEnabled val="1"/>
        </dgm:presLayoutVars>
      </dgm:prSet>
      <dgm:spPr/>
    </dgm:pt>
    <dgm:pt modelId="{F7B29961-88C0-4AAF-BBA4-96F3DF263238}" type="pres">
      <dgm:prSet presAssocID="{2D016C98-22F2-467E-87F6-54E6BBD4CC15}" presName="sibTrans" presStyleLbl="sibTrans2D1" presStyleIdx="0" presStyleCnt="1" custScaleX="171990"/>
      <dgm:spPr/>
    </dgm:pt>
    <dgm:pt modelId="{D12AEF81-9DB3-43A8-BC95-347AB4942EB2}" type="pres">
      <dgm:prSet presAssocID="{2D016C98-22F2-467E-87F6-54E6BBD4CC15}" presName="connectorText" presStyleLbl="sibTrans2D1" presStyleIdx="0" presStyleCnt="1"/>
      <dgm:spPr/>
    </dgm:pt>
    <dgm:pt modelId="{31FF91F7-91A3-4274-8F19-1EB147971DE8}" type="pres">
      <dgm:prSet presAssocID="{FE4E12CC-8C0E-4DFF-918D-086E8D687AD1}" presName="node" presStyleLbl="node1" presStyleIdx="1" presStyleCnt="2" custScaleX="104046" custScaleY="143062">
        <dgm:presLayoutVars>
          <dgm:bulletEnabled val="1"/>
        </dgm:presLayoutVars>
      </dgm:prSet>
      <dgm:spPr/>
    </dgm:pt>
  </dgm:ptLst>
  <dgm:cxnLst>
    <dgm:cxn modelId="{9F037B63-5BFE-4F0E-B09F-A8C3549D60F1}" srcId="{97443B2D-7F8F-4A41-93F0-08574A3AAF98}" destId="{FE4E12CC-8C0E-4DFF-918D-086E8D687AD1}" srcOrd="1" destOrd="0" parTransId="{A076C6FF-5AD0-4CC5-B5F2-BA05471E568C}" sibTransId="{F83A7FA3-8E60-4E05-8438-EE51B32AB97C}"/>
    <dgm:cxn modelId="{C2DD508F-74E9-4F1D-9FEC-4A26BAFECCA9}" type="presOf" srcId="{86D02E67-D725-4005-82C5-606061A16224}" destId="{E2DA597F-5CF8-418C-A048-C3E9EFC0A9FD}" srcOrd="0" destOrd="0" presId="urn:microsoft.com/office/officeart/2005/8/layout/process1"/>
    <dgm:cxn modelId="{CA6A2E21-1318-421A-87A0-B4443F2BBE3B}" type="presOf" srcId="{97443B2D-7F8F-4A41-93F0-08574A3AAF98}" destId="{CEDAE68A-A0F5-4A78-96C9-3D29A592FD52}" srcOrd="0" destOrd="0" presId="urn:microsoft.com/office/officeart/2005/8/layout/process1"/>
    <dgm:cxn modelId="{9F545CD9-644D-4A23-B7C9-78684DC64870}" type="presOf" srcId="{FE4E12CC-8C0E-4DFF-918D-086E8D687AD1}" destId="{31FF91F7-91A3-4274-8F19-1EB147971DE8}" srcOrd="0" destOrd="0" presId="urn:microsoft.com/office/officeart/2005/8/layout/process1"/>
    <dgm:cxn modelId="{5CB7C1D0-4844-43A8-81BE-6380243A3ED5}" type="presOf" srcId="{2D016C98-22F2-467E-87F6-54E6BBD4CC15}" destId="{F7B29961-88C0-4AAF-BBA4-96F3DF263238}" srcOrd="0" destOrd="0" presId="urn:microsoft.com/office/officeart/2005/8/layout/process1"/>
    <dgm:cxn modelId="{177D1123-4177-457C-B81D-60EC39930954}" srcId="{97443B2D-7F8F-4A41-93F0-08574A3AAF98}" destId="{86D02E67-D725-4005-82C5-606061A16224}" srcOrd="0" destOrd="0" parTransId="{F7592736-87CF-410C-9CDA-943D10DE49AB}" sibTransId="{2D016C98-22F2-467E-87F6-54E6BBD4CC15}"/>
    <dgm:cxn modelId="{31A6F1AD-4319-4063-BE75-1BD960F03D18}" type="presOf" srcId="{2D016C98-22F2-467E-87F6-54E6BBD4CC15}" destId="{D12AEF81-9DB3-43A8-BC95-347AB4942EB2}" srcOrd="1" destOrd="0" presId="urn:microsoft.com/office/officeart/2005/8/layout/process1"/>
    <dgm:cxn modelId="{388C71DD-D637-4C2D-9CF6-063B27257CC6}" type="presParOf" srcId="{CEDAE68A-A0F5-4A78-96C9-3D29A592FD52}" destId="{E2DA597F-5CF8-418C-A048-C3E9EFC0A9FD}" srcOrd="0" destOrd="0" presId="urn:microsoft.com/office/officeart/2005/8/layout/process1"/>
    <dgm:cxn modelId="{75889B30-8413-4DE3-A8E0-B2AD3B295B08}" type="presParOf" srcId="{CEDAE68A-A0F5-4A78-96C9-3D29A592FD52}" destId="{F7B29961-88C0-4AAF-BBA4-96F3DF263238}" srcOrd="1" destOrd="0" presId="urn:microsoft.com/office/officeart/2005/8/layout/process1"/>
    <dgm:cxn modelId="{DABFF2E9-D829-4911-A79F-0D6808B815A6}" type="presParOf" srcId="{F7B29961-88C0-4AAF-BBA4-96F3DF263238}" destId="{D12AEF81-9DB3-43A8-BC95-347AB4942EB2}" srcOrd="0" destOrd="0" presId="urn:microsoft.com/office/officeart/2005/8/layout/process1"/>
    <dgm:cxn modelId="{03FAE774-BC71-4688-A445-00C4300AF170}" type="presParOf" srcId="{CEDAE68A-A0F5-4A78-96C9-3D29A592FD52}" destId="{31FF91F7-91A3-4274-8F19-1EB147971DE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427257-3296-45DC-9D45-96C5EDF44B07}" type="doc">
      <dgm:prSet loTypeId="urn:microsoft.com/office/officeart/2005/8/layout/default" loCatId="list" qsTypeId="urn:microsoft.com/office/officeart/2005/8/quickstyle/simple3" qsCatId="simple" csTypeId="urn:microsoft.com/office/officeart/2005/8/colors/colorful1" csCatId="colorful"/>
      <dgm:spPr/>
      <dgm:t>
        <a:bodyPr/>
        <a:lstStyle/>
        <a:p>
          <a:endParaRPr lang="en-IN"/>
        </a:p>
      </dgm:t>
    </dgm:pt>
    <dgm:pt modelId="{9A19B704-FDEF-49C4-80B9-E34FAF8E3AE8}">
      <dgm:prSet/>
      <dgm:spPr/>
      <dgm:t>
        <a:bodyPr/>
        <a:lstStyle/>
        <a:p>
          <a:pPr rtl="0"/>
          <a:r>
            <a:rPr lang="en-US" b="1" dirty="0" smtClean="0"/>
            <a:t>1 LOCATION AND LAYOUT OF FISH FARM, SITE RECORD AND TRACEABILITY</a:t>
          </a:r>
          <a:endParaRPr lang="en-IN" dirty="0"/>
        </a:p>
      </dgm:t>
    </dgm:pt>
    <dgm:pt modelId="{8C75A005-994B-4887-9CCF-5AFB1E765CE3}" type="parTrans" cxnId="{BC4CA79B-124F-4FF8-83F0-3B1EA8856560}">
      <dgm:prSet/>
      <dgm:spPr/>
      <dgm:t>
        <a:bodyPr/>
        <a:lstStyle/>
        <a:p>
          <a:endParaRPr lang="en-IN"/>
        </a:p>
      </dgm:t>
    </dgm:pt>
    <dgm:pt modelId="{819E0537-17FC-471F-82AD-AFA9E4F077EB}" type="sibTrans" cxnId="{BC4CA79B-124F-4FF8-83F0-3B1EA8856560}">
      <dgm:prSet/>
      <dgm:spPr/>
      <dgm:t>
        <a:bodyPr/>
        <a:lstStyle/>
        <a:p>
          <a:endParaRPr lang="en-IN"/>
        </a:p>
      </dgm:t>
    </dgm:pt>
    <dgm:pt modelId="{85DC0B51-A622-4E2C-A58D-E761100CDCDC}">
      <dgm:prSet/>
      <dgm:spPr/>
      <dgm:t>
        <a:bodyPr/>
        <a:lstStyle/>
        <a:p>
          <a:pPr rtl="0"/>
          <a:r>
            <a:rPr lang="en-US" smtClean="0"/>
            <a:t>2 SOIL AND WATER MANAGEMENT</a:t>
          </a:r>
          <a:endParaRPr lang="en-IN"/>
        </a:p>
      </dgm:t>
    </dgm:pt>
    <dgm:pt modelId="{3E6444DD-00C0-4CEE-AB6E-32F4DA2C0E2F}" type="parTrans" cxnId="{1561C753-66AC-4553-B5D4-10DEFD13CECC}">
      <dgm:prSet/>
      <dgm:spPr/>
      <dgm:t>
        <a:bodyPr/>
        <a:lstStyle/>
        <a:p>
          <a:endParaRPr lang="en-IN"/>
        </a:p>
      </dgm:t>
    </dgm:pt>
    <dgm:pt modelId="{A16985D0-9D4A-4C08-901B-6E1D7A45ADDD}" type="sibTrans" cxnId="{1561C753-66AC-4553-B5D4-10DEFD13CECC}">
      <dgm:prSet/>
      <dgm:spPr/>
      <dgm:t>
        <a:bodyPr/>
        <a:lstStyle/>
        <a:p>
          <a:endParaRPr lang="en-IN"/>
        </a:p>
      </dgm:t>
    </dgm:pt>
    <dgm:pt modelId="{4ECA7D52-E2E1-40D2-97B5-F0A335CD6F5C}">
      <dgm:prSet/>
      <dgm:spPr/>
      <dgm:t>
        <a:bodyPr/>
        <a:lstStyle/>
        <a:p>
          <a:pPr rtl="0"/>
          <a:r>
            <a:rPr lang="en-IN" smtClean="0"/>
            <a:t>3 GROWER RECORD</a:t>
          </a:r>
          <a:endParaRPr lang="en-IN"/>
        </a:p>
      </dgm:t>
    </dgm:pt>
    <dgm:pt modelId="{B8864867-48E9-4ADD-AA1F-B5B511A52925}" type="parTrans" cxnId="{AB437595-806A-4D2F-A69B-1287C55CB8C6}">
      <dgm:prSet/>
      <dgm:spPr/>
      <dgm:t>
        <a:bodyPr/>
        <a:lstStyle/>
        <a:p>
          <a:endParaRPr lang="en-IN"/>
        </a:p>
      </dgm:t>
    </dgm:pt>
    <dgm:pt modelId="{0F865BC8-642F-44A1-AAE3-88F0EBDF7DF9}" type="sibTrans" cxnId="{AB437595-806A-4D2F-A69B-1287C55CB8C6}">
      <dgm:prSet/>
      <dgm:spPr/>
      <dgm:t>
        <a:bodyPr/>
        <a:lstStyle/>
        <a:p>
          <a:endParaRPr lang="en-IN"/>
        </a:p>
      </dgm:t>
    </dgm:pt>
    <dgm:pt modelId="{EA38FAB8-5638-4AA1-9F30-0101C8CAE3B2}">
      <dgm:prSet/>
      <dgm:spPr/>
      <dgm:t>
        <a:bodyPr/>
        <a:lstStyle/>
        <a:p>
          <a:pPr rtl="0"/>
          <a:r>
            <a:rPr lang="en-IN" smtClean="0"/>
            <a:t>4 CULTURE SPECIES &amp; SYSTEM</a:t>
          </a:r>
          <a:endParaRPr lang="en-IN"/>
        </a:p>
      </dgm:t>
    </dgm:pt>
    <dgm:pt modelId="{A4E10A85-B7C0-456C-B424-7C04516822A6}" type="parTrans" cxnId="{A1A1FAC2-FB35-449B-AF4A-EDD5B4848800}">
      <dgm:prSet/>
      <dgm:spPr/>
      <dgm:t>
        <a:bodyPr/>
        <a:lstStyle/>
        <a:p>
          <a:endParaRPr lang="en-IN"/>
        </a:p>
      </dgm:t>
    </dgm:pt>
    <dgm:pt modelId="{A6F7FF0D-68C7-47DA-B279-0EA7A1349D11}" type="sibTrans" cxnId="{A1A1FAC2-FB35-449B-AF4A-EDD5B4848800}">
      <dgm:prSet/>
      <dgm:spPr/>
      <dgm:t>
        <a:bodyPr/>
        <a:lstStyle/>
        <a:p>
          <a:endParaRPr lang="en-IN"/>
        </a:p>
      </dgm:t>
    </dgm:pt>
    <dgm:pt modelId="{15825FCF-E906-4F44-90EC-089FA01E5818}">
      <dgm:prSet/>
      <dgm:spPr/>
      <dgm:t>
        <a:bodyPr/>
        <a:lstStyle/>
        <a:p>
          <a:pPr rtl="0"/>
          <a:r>
            <a:rPr lang="en-IN" smtClean="0"/>
            <a:t>5 SEEDS</a:t>
          </a:r>
          <a:endParaRPr lang="en-IN"/>
        </a:p>
      </dgm:t>
    </dgm:pt>
    <dgm:pt modelId="{6A70F4E9-AF72-4CA6-B57B-1B5BE727D242}" type="parTrans" cxnId="{1A2FD4E9-A15C-433D-B9AF-51F758479313}">
      <dgm:prSet/>
      <dgm:spPr/>
      <dgm:t>
        <a:bodyPr/>
        <a:lstStyle/>
        <a:p>
          <a:endParaRPr lang="en-IN"/>
        </a:p>
      </dgm:t>
    </dgm:pt>
    <dgm:pt modelId="{3DA1AB66-F2C3-406E-A69A-96CD5F462859}" type="sibTrans" cxnId="{1A2FD4E9-A15C-433D-B9AF-51F758479313}">
      <dgm:prSet/>
      <dgm:spPr/>
      <dgm:t>
        <a:bodyPr/>
        <a:lstStyle/>
        <a:p>
          <a:endParaRPr lang="en-IN"/>
        </a:p>
      </dgm:t>
    </dgm:pt>
    <dgm:pt modelId="{64372BB2-7B1D-4C19-A4A7-E9B25B11D3B1}">
      <dgm:prSet/>
      <dgm:spPr/>
      <dgm:t>
        <a:bodyPr/>
        <a:lstStyle/>
        <a:p>
          <a:pPr rtl="0"/>
          <a:r>
            <a:rPr lang="en-IN" dirty="0" smtClean="0"/>
            <a:t>6 NURSERY &amp; REARING</a:t>
          </a:r>
          <a:endParaRPr lang="en-IN" dirty="0"/>
        </a:p>
      </dgm:t>
    </dgm:pt>
    <dgm:pt modelId="{385825A8-1FB9-4BE2-89E4-7224C96353AA}" type="parTrans" cxnId="{254B73AA-273C-43E6-A5F8-868BD4F3374C}">
      <dgm:prSet/>
      <dgm:spPr/>
      <dgm:t>
        <a:bodyPr/>
        <a:lstStyle/>
        <a:p>
          <a:endParaRPr lang="en-IN"/>
        </a:p>
      </dgm:t>
    </dgm:pt>
    <dgm:pt modelId="{86C89760-4CAB-45C0-8FD8-3422BA2BAC95}" type="sibTrans" cxnId="{254B73AA-273C-43E6-A5F8-868BD4F3374C}">
      <dgm:prSet/>
      <dgm:spPr/>
      <dgm:t>
        <a:bodyPr/>
        <a:lstStyle/>
        <a:p>
          <a:endParaRPr lang="en-IN"/>
        </a:p>
      </dgm:t>
    </dgm:pt>
    <dgm:pt modelId="{9A4F8E75-4308-4484-A359-2000F7B72681}">
      <dgm:prSet/>
      <dgm:spPr/>
      <dgm:t>
        <a:bodyPr/>
        <a:lstStyle/>
        <a:p>
          <a:pPr rtl="0"/>
          <a:r>
            <a:rPr lang="en-IN" smtClean="0"/>
            <a:t>7 GROW-OUT CULTURE PRACTICES</a:t>
          </a:r>
          <a:endParaRPr lang="en-IN"/>
        </a:p>
      </dgm:t>
    </dgm:pt>
    <dgm:pt modelId="{7E03931E-C378-46C5-8A55-999BCB441112}" type="parTrans" cxnId="{8F03582A-AAB6-41FA-80B1-501D55EC7687}">
      <dgm:prSet/>
      <dgm:spPr/>
      <dgm:t>
        <a:bodyPr/>
        <a:lstStyle/>
        <a:p>
          <a:endParaRPr lang="en-IN"/>
        </a:p>
      </dgm:t>
    </dgm:pt>
    <dgm:pt modelId="{5775BDE7-859D-45A0-80D7-2F40522E3428}" type="sibTrans" cxnId="{8F03582A-AAB6-41FA-80B1-501D55EC7687}">
      <dgm:prSet/>
      <dgm:spPr/>
      <dgm:t>
        <a:bodyPr/>
        <a:lstStyle/>
        <a:p>
          <a:endParaRPr lang="en-IN"/>
        </a:p>
      </dgm:t>
    </dgm:pt>
    <dgm:pt modelId="{0F5D4F97-FDB9-4A14-9B1E-7F9E9DA0CAAC}">
      <dgm:prSet/>
      <dgm:spPr/>
      <dgm:t>
        <a:bodyPr/>
        <a:lstStyle/>
        <a:p>
          <a:pPr rtl="0"/>
          <a:r>
            <a:rPr lang="en-IN" smtClean="0"/>
            <a:t>8 POST-HARVEST MANAGEMENT</a:t>
          </a:r>
          <a:endParaRPr lang="en-IN"/>
        </a:p>
      </dgm:t>
    </dgm:pt>
    <dgm:pt modelId="{B280FE99-24EC-45DF-810F-28A82E96FA32}" type="parTrans" cxnId="{C3BBB4EC-6299-4E94-8246-13EA61988732}">
      <dgm:prSet/>
      <dgm:spPr/>
      <dgm:t>
        <a:bodyPr/>
        <a:lstStyle/>
        <a:p>
          <a:endParaRPr lang="en-IN"/>
        </a:p>
      </dgm:t>
    </dgm:pt>
    <dgm:pt modelId="{7F21064F-E79E-46E2-8B6A-E08E7BA6F839}" type="sibTrans" cxnId="{C3BBB4EC-6299-4E94-8246-13EA61988732}">
      <dgm:prSet/>
      <dgm:spPr/>
      <dgm:t>
        <a:bodyPr/>
        <a:lstStyle/>
        <a:p>
          <a:endParaRPr lang="en-IN"/>
        </a:p>
      </dgm:t>
    </dgm:pt>
    <dgm:pt modelId="{420898B9-BE4A-4506-86A6-6BD9C12016CB}">
      <dgm:prSet/>
      <dgm:spPr/>
      <dgm:t>
        <a:bodyPr/>
        <a:lstStyle/>
        <a:p>
          <a:pPr rtl="0"/>
          <a:r>
            <a:rPr lang="en-US" smtClean="0"/>
            <a:t>9  BUILDING, EQUIPMENT AND OTHER INFRASTRUCTURE</a:t>
          </a:r>
          <a:endParaRPr lang="en-IN"/>
        </a:p>
      </dgm:t>
    </dgm:pt>
    <dgm:pt modelId="{51ABEB31-CA3C-486D-9CFC-64D3C184F46B}" type="parTrans" cxnId="{75D1727D-3FCF-4ECD-BBF3-69615DE61585}">
      <dgm:prSet/>
      <dgm:spPr/>
      <dgm:t>
        <a:bodyPr/>
        <a:lstStyle/>
        <a:p>
          <a:endParaRPr lang="en-IN"/>
        </a:p>
      </dgm:t>
    </dgm:pt>
    <dgm:pt modelId="{253EC686-932A-4CAB-974D-75CA105682F9}" type="sibTrans" cxnId="{75D1727D-3FCF-4ECD-BBF3-69615DE61585}">
      <dgm:prSet/>
      <dgm:spPr/>
      <dgm:t>
        <a:bodyPr/>
        <a:lstStyle/>
        <a:p>
          <a:endParaRPr lang="en-IN"/>
        </a:p>
      </dgm:t>
    </dgm:pt>
    <dgm:pt modelId="{F8DBF461-D7BA-486C-BF57-8F97BADACD71}">
      <dgm:prSet/>
      <dgm:spPr/>
      <dgm:t>
        <a:bodyPr/>
        <a:lstStyle/>
        <a:p>
          <a:pPr rtl="0"/>
          <a:r>
            <a:rPr lang="en-IN" b="1" smtClean="0"/>
            <a:t>10 HYGIENE IN FARM</a:t>
          </a:r>
          <a:endParaRPr lang="en-IN"/>
        </a:p>
      </dgm:t>
    </dgm:pt>
    <dgm:pt modelId="{0B960808-96D4-4C1B-841C-D5EFEDFC0FEB}" type="parTrans" cxnId="{F99AAEE8-3BCB-47CB-9B9A-225C10F820DF}">
      <dgm:prSet/>
      <dgm:spPr/>
      <dgm:t>
        <a:bodyPr/>
        <a:lstStyle/>
        <a:p>
          <a:endParaRPr lang="en-IN"/>
        </a:p>
      </dgm:t>
    </dgm:pt>
    <dgm:pt modelId="{A403142B-F2B5-49D9-9802-AFAD9FBC610D}" type="sibTrans" cxnId="{F99AAEE8-3BCB-47CB-9B9A-225C10F820DF}">
      <dgm:prSet/>
      <dgm:spPr/>
      <dgm:t>
        <a:bodyPr/>
        <a:lstStyle/>
        <a:p>
          <a:endParaRPr lang="en-IN"/>
        </a:p>
      </dgm:t>
    </dgm:pt>
    <dgm:pt modelId="{E4A9CC57-F8E6-490B-ABA1-98FD03C30B56}">
      <dgm:prSet/>
      <dgm:spPr/>
      <dgm:t>
        <a:bodyPr/>
        <a:lstStyle/>
        <a:p>
          <a:pPr rtl="0"/>
          <a:r>
            <a:rPr lang="en-US" b="1" smtClean="0"/>
            <a:t>11 PERSONAL HYGIENE AND WELFARE</a:t>
          </a:r>
          <a:endParaRPr lang="en-IN"/>
        </a:p>
      </dgm:t>
    </dgm:pt>
    <dgm:pt modelId="{028E4B98-60C3-42FA-AF95-56C0CE6D0209}" type="parTrans" cxnId="{05392B51-6392-45D5-8FA5-83110B9CB276}">
      <dgm:prSet/>
      <dgm:spPr/>
      <dgm:t>
        <a:bodyPr/>
        <a:lstStyle/>
        <a:p>
          <a:endParaRPr lang="en-IN"/>
        </a:p>
      </dgm:t>
    </dgm:pt>
    <dgm:pt modelId="{AAC7CC06-7689-4041-B38B-E1DA36CE1670}" type="sibTrans" cxnId="{05392B51-6392-45D5-8FA5-83110B9CB276}">
      <dgm:prSet/>
      <dgm:spPr/>
      <dgm:t>
        <a:bodyPr/>
        <a:lstStyle/>
        <a:p>
          <a:endParaRPr lang="en-IN"/>
        </a:p>
      </dgm:t>
    </dgm:pt>
    <dgm:pt modelId="{7FF8B161-ACB1-4BBA-98A2-584522BEABBD}">
      <dgm:prSet/>
      <dgm:spPr/>
      <dgm:t>
        <a:bodyPr/>
        <a:lstStyle/>
        <a:p>
          <a:pPr rtl="0"/>
          <a:r>
            <a:rPr lang="en-US" b="1" smtClean="0"/>
            <a:t>12 TRAINING TO FARM PERSONNEL</a:t>
          </a:r>
          <a:endParaRPr lang="en-IN"/>
        </a:p>
      </dgm:t>
    </dgm:pt>
    <dgm:pt modelId="{B90DBDEF-B082-4243-A38E-FE7C1E2EFB9E}" type="parTrans" cxnId="{B265FD0C-9F00-4F48-9A19-0DE6CBB8CF78}">
      <dgm:prSet/>
      <dgm:spPr/>
      <dgm:t>
        <a:bodyPr/>
        <a:lstStyle/>
        <a:p>
          <a:endParaRPr lang="en-IN"/>
        </a:p>
      </dgm:t>
    </dgm:pt>
    <dgm:pt modelId="{37A6AA49-D8B7-4108-8869-1C4D14F93ED2}" type="sibTrans" cxnId="{B265FD0C-9F00-4F48-9A19-0DE6CBB8CF78}">
      <dgm:prSet/>
      <dgm:spPr/>
      <dgm:t>
        <a:bodyPr/>
        <a:lstStyle/>
        <a:p>
          <a:endParaRPr lang="en-IN"/>
        </a:p>
      </dgm:t>
    </dgm:pt>
    <dgm:pt modelId="{E474A426-F8E2-42B2-A84C-ED2A6E350109}">
      <dgm:prSet/>
      <dgm:spPr/>
      <dgm:t>
        <a:bodyPr/>
        <a:lstStyle/>
        <a:p>
          <a:pPr rtl="0"/>
          <a:r>
            <a:rPr lang="en-IN" b="1" smtClean="0"/>
            <a:t>13 RECORD KEEPING</a:t>
          </a:r>
          <a:endParaRPr lang="en-IN"/>
        </a:p>
      </dgm:t>
    </dgm:pt>
    <dgm:pt modelId="{96080A74-F47C-415B-9EAA-DC0499B5D0F0}" type="parTrans" cxnId="{F4DBAC10-EE21-4D31-BBCA-4A8AB7A0DE8B}">
      <dgm:prSet/>
      <dgm:spPr/>
      <dgm:t>
        <a:bodyPr/>
        <a:lstStyle/>
        <a:p>
          <a:endParaRPr lang="en-IN"/>
        </a:p>
      </dgm:t>
    </dgm:pt>
    <dgm:pt modelId="{84F76B7C-88B7-4261-B17A-AF8963D004C3}" type="sibTrans" cxnId="{F4DBAC10-EE21-4D31-BBCA-4A8AB7A0DE8B}">
      <dgm:prSet/>
      <dgm:spPr/>
      <dgm:t>
        <a:bodyPr/>
        <a:lstStyle/>
        <a:p>
          <a:endParaRPr lang="en-IN"/>
        </a:p>
      </dgm:t>
    </dgm:pt>
    <dgm:pt modelId="{5B27F613-DFD1-4CD4-9245-A8D8467A617C}" type="pres">
      <dgm:prSet presAssocID="{25427257-3296-45DC-9D45-96C5EDF44B07}" presName="diagram" presStyleCnt="0">
        <dgm:presLayoutVars>
          <dgm:dir/>
          <dgm:resizeHandles val="exact"/>
        </dgm:presLayoutVars>
      </dgm:prSet>
      <dgm:spPr/>
      <dgm:t>
        <a:bodyPr/>
        <a:lstStyle/>
        <a:p>
          <a:endParaRPr lang="en-IN"/>
        </a:p>
      </dgm:t>
    </dgm:pt>
    <dgm:pt modelId="{414A2171-7F42-4723-9558-17E6D7396650}" type="pres">
      <dgm:prSet presAssocID="{9A19B704-FDEF-49C4-80B9-E34FAF8E3AE8}" presName="node" presStyleLbl="node1" presStyleIdx="0" presStyleCnt="13">
        <dgm:presLayoutVars>
          <dgm:bulletEnabled val="1"/>
        </dgm:presLayoutVars>
      </dgm:prSet>
      <dgm:spPr/>
      <dgm:t>
        <a:bodyPr/>
        <a:lstStyle/>
        <a:p>
          <a:endParaRPr lang="en-IN"/>
        </a:p>
      </dgm:t>
    </dgm:pt>
    <dgm:pt modelId="{08D3C16B-812C-48E5-85CC-FD96073B7116}" type="pres">
      <dgm:prSet presAssocID="{819E0537-17FC-471F-82AD-AFA9E4F077EB}" presName="sibTrans" presStyleCnt="0"/>
      <dgm:spPr/>
    </dgm:pt>
    <dgm:pt modelId="{4114C005-7D37-42D8-9FFC-D84AE74922EA}" type="pres">
      <dgm:prSet presAssocID="{85DC0B51-A622-4E2C-A58D-E761100CDCDC}" presName="node" presStyleLbl="node1" presStyleIdx="1" presStyleCnt="13">
        <dgm:presLayoutVars>
          <dgm:bulletEnabled val="1"/>
        </dgm:presLayoutVars>
      </dgm:prSet>
      <dgm:spPr/>
      <dgm:t>
        <a:bodyPr/>
        <a:lstStyle/>
        <a:p>
          <a:endParaRPr lang="en-IN"/>
        </a:p>
      </dgm:t>
    </dgm:pt>
    <dgm:pt modelId="{A03C85FB-8015-4AB5-ABCB-9F811CD13B1B}" type="pres">
      <dgm:prSet presAssocID="{A16985D0-9D4A-4C08-901B-6E1D7A45ADDD}" presName="sibTrans" presStyleCnt="0"/>
      <dgm:spPr/>
    </dgm:pt>
    <dgm:pt modelId="{150982FE-7091-44C4-8294-99852AC0DDE5}" type="pres">
      <dgm:prSet presAssocID="{4ECA7D52-E2E1-40D2-97B5-F0A335CD6F5C}" presName="node" presStyleLbl="node1" presStyleIdx="2" presStyleCnt="13">
        <dgm:presLayoutVars>
          <dgm:bulletEnabled val="1"/>
        </dgm:presLayoutVars>
      </dgm:prSet>
      <dgm:spPr/>
      <dgm:t>
        <a:bodyPr/>
        <a:lstStyle/>
        <a:p>
          <a:endParaRPr lang="en-IN"/>
        </a:p>
      </dgm:t>
    </dgm:pt>
    <dgm:pt modelId="{DE350601-BBE9-4467-B566-18E2A91118B5}" type="pres">
      <dgm:prSet presAssocID="{0F865BC8-642F-44A1-AAE3-88F0EBDF7DF9}" presName="sibTrans" presStyleCnt="0"/>
      <dgm:spPr/>
    </dgm:pt>
    <dgm:pt modelId="{6DBAFEBA-AE22-46B0-AF6E-FF62BC014DA8}" type="pres">
      <dgm:prSet presAssocID="{EA38FAB8-5638-4AA1-9F30-0101C8CAE3B2}" presName="node" presStyleLbl="node1" presStyleIdx="3" presStyleCnt="13">
        <dgm:presLayoutVars>
          <dgm:bulletEnabled val="1"/>
        </dgm:presLayoutVars>
      </dgm:prSet>
      <dgm:spPr/>
      <dgm:t>
        <a:bodyPr/>
        <a:lstStyle/>
        <a:p>
          <a:endParaRPr lang="en-IN"/>
        </a:p>
      </dgm:t>
    </dgm:pt>
    <dgm:pt modelId="{3ECF96C7-6F47-46C7-A32C-D6AD4FF0049B}" type="pres">
      <dgm:prSet presAssocID="{A6F7FF0D-68C7-47DA-B279-0EA7A1349D11}" presName="sibTrans" presStyleCnt="0"/>
      <dgm:spPr/>
    </dgm:pt>
    <dgm:pt modelId="{5B50744C-33AD-4118-8F7F-DBC66BA1CE76}" type="pres">
      <dgm:prSet presAssocID="{15825FCF-E906-4F44-90EC-089FA01E5818}" presName="node" presStyleLbl="node1" presStyleIdx="4" presStyleCnt="13">
        <dgm:presLayoutVars>
          <dgm:bulletEnabled val="1"/>
        </dgm:presLayoutVars>
      </dgm:prSet>
      <dgm:spPr/>
      <dgm:t>
        <a:bodyPr/>
        <a:lstStyle/>
        <a:p>
          <a:endParaRPr lang="en-IN"/>
        </a:p>
      </dgm:t>
    </dgm:pt>
    <dgm:pt modelId="{24322EC9-494F-4E3F-A3EE-6BE68E506657}" type="pres">
      <dgm:prSet presAssocID="{3DA1AB66-F2C3-406E-A69A-96CD5F462859}" presName="sibTrans" presStyleCnt="0"/>
      <dgm:spPr/>
    </dgm:pt>
    <dgm:pt modelId="{F0A2F1EA-5489-4A8F-954A-610D0F421C91}" type="pres">
      <dgm:prSet presAssocID="{64372BB2-7B1D-4C19-A4A7-E9B25B11D3B1}" presName="node" presStyleLbl="node1" presStyleIdx="5" presStyleCnt="13">
        <dgm:presLayoutVars>
          <dgm:bulletEnabled val="1"/>
        </dgm:presLayoutVars>
      </dgm:prSet>
      <dgm:spPr/>
      <dgm:t>
        <a:bodyPr/>
        <a:lstStyle/>
        <a:p>
          <a:endParaRPr lang="en-IN"/>
        </a:p>
      </dgm:t>
    </dgm:pt>
    <dgm:pt modelId="{210FF2A6-642E-451D-9065-FB24F80997A1}" type="pres">
      <dgm:prSet presAssocID="{86C89760-4CAB-45C0-8FD8-3422BA2BAC95}" presName="sibTrans" presStyleCnt="0"/>
      <dgm:spPr/>
    </dgm:pt>
    <dgm:pt modelId="{E974960D-DA22-4C2F-9304-0A8F17313892}" type="pres">
      <dgm:prSet presAssocID="{9A4F8E75-4308-4484-A359-2000F7B72681}" presName="node" presStyleLbl="node1" presStyleIdx="6" presStyleCnt="13">
        <dgm:presLayoutVars>
          <dgm:bulletEnabled val="1"/>
        </dgm:presLayoutVars>
      </dgm:prSet>
      <dgm:spPr/>
      <dgm:t>
        <a:bodyPr/>
        <a:lstStyle/>
        <a:p>
          <a:endParaRPr lang="en-IN"/>
        </a:p>
      </dgm:t>
    </dgm:pt>
    <dgm:pt modelId="{41E08B2B-805C-4843-B9F7-D5FB674C2911}" type="pres">
      <dgm:prSet presAssocID="{5775BDE7-859D-45A0-80D7-2F40522E3428}" presName="sibTrans" presStyleCnt="0"/>
      <dgm:spPr/>
    </dgm:pt>
    <dgm:pt modelId="{B31960A7-96C7-4EBE-AD59-07C2DB7B03EF}" type="pres">
      <dgm:prSet presAssocID="{0F5D4F97-FDB9-4A14-9B1E-7F9E9DA0CAAC}" presName="node" presStyleLbl="node1" presStyleIdx="7" presStyleCnt="13">
        <dgm:presLayoutVars>
          <dgm:bulletEnabled val="1"/>
        </dgm:presLayoutVars>
      </dgm:prSet>
      <dgm:spPr/>
      <dgm:t>
        <a:bodyPr/>
        <a:lstStyle/>
        <a:p>
          <a:endParaRPr lang="en-IN"/>
        </a:p>
      </dgm:t>
    </dgm:pt>
    <dgm:pt modelId="{7F9883D2-5281-40A5-8E34-BCD98A67610C}" type="pres">
      <dgm:prSet presAssocID="{7F21064F-E79E-46E2-8B6A-E08E7BA6F839}" presName="sibTrans" presStyleCnt="0"/>
      <dgm:spPr/>
    </dgm:pt>
    <dgm:pt modelId="{735684CF-8403-4857-BFDF-48D9348A6ED4}" type="pres">
      <dgm:prSet presAssocID="{420898B9-BE4A-4506-86A6-6BD9C12016CB}" presName="node" presStyleLbl="node1" presStyleIdx="8" presStyleCnt="13">
        <dgm:presLayoutVars>
          <dgm:bulletEnabled val="1"/>
        </dgm:presLayoutVars>
      </dgm:prSet>
      <dgm:spPr/>
      <dgm:t>
        <a:bodyPr/>
        <a:lstStyle/>
        <a:p>
          <a:endParaRPr lang="en-IN"/>
        </a:p>
      </dgm:t>
    </dgm:pt>
    <dgm:pt modelId="{AB720DC1-8DF6-47C4-9B7E-45807B1F0824}" type="pres">
      <dgm:prSet presAssocID="{253EC686-932A-4CAB-974D-75CA105682F9}" presName="sibTrans" presStyleCnt="0"/>
      <dgm:spPr/>
    </dgm:pt>
    <dgm:pt modelId="{47D22072-1922-4F39-BB83-25911ED837BF}" type="pres">
      <dgm:prSet presAssocID="{F8DBF461-D7BA-486C-BF57-8F97BADACD71}" presName="node" presStyleLbl="node1" presStyleIdx="9" presStyleCnt="13">
        <dgm:presLayoutVars>
          <dgm:bulletEnabled val="1"/>
        </dgm:presLayoutVars>
      </dgm:prSet>
      <dgm:spPr/>
      <dgm:t>
        <a:bodyPr/>
        <a:lstStyle/>
        <a:p>
          <a:endParaRPr lang="en-IN"/>
        </a:p>
      </dgm:t>
    </dgm:pt>
    <dgm:pt modelId="{71E56B2A-0BB3-412E-8460-B068E0EAA22B}" type="pres">
      <dgm:prSet presAssocID="{A403142B-F2B5-49D9-9802-AFAD9FBC610D}" presName="sibTrans" presStyleCnt="0"/>
      <dgm:spPr/>
    </dgm:pt>
    <dgm:pt modelId="{598526FA-A90D-4C1E-9F07-62D9BB55DB80}" type="pres">
      <dgm:prSet presAssocID="{E4A9CC57-F8E6-490B-ABA1-98FD03C30B56}" presName="node" presStyleLbl="node1" presStyleIdx="10" presStyleCnt="13">
        <dgm:presLayoutVars>
          <dgm:bulletEnabled val="1"/>
        </dgm:presLayoutVars>
      </dgm:prSet>
      <dgm:spPr/>
      <dgm:t>
        <a:bodyPr/>
        <a:lstStyle/>
        <a:p>
          <a:endParaRPr lang="en-IN"/>
        </a:p>
      </dgm:t>
    </dgm:pt>
    <dgm:pt modelId="{43952047-4844-4B76-997D-00CA4C136A92}" type="pres">
      <dgm:prSet presAssocID="{AAC7CC06-7689-4041-B38B-E1DA36CE1670}" presName="sibTrans" presStyleCnt="0"/>
      <dgm:spPr/>
    </dgm:pt>
    <dgm:pt modelId="{170F339F-36F4-443E-A568-55BDA8BB384B}" type="pres">
      <dgm:prSet presAssocID="{7FF8B161-ACB1-4BBA-98A2-584522BEABBD}" presName="node" presStyleLbl="node1" presStyleIdx="11" presStyleCnt="13">
        <dgm:presLayoutVars>
          <dgm:bulletEnabled val="1"/>
        </dgm:presLayoutVars>
      </dgm:prSet>
      <dgm:spPr/>
      <dgm:t>
        <a:bodyPr/>
        <a:lstStyle/>
        <a:p>
          <a:endParaRPr lang="en-IN"/>
        </a:p>
      </dgm:t>
    </dgm:pt>
    <dgm:pt modelId="{5EA79A87-551B-40A6-AB72-F899A550FF62}" type="pres">
      <dgm:prSet presAssocID="{37A6AA49-D8B7-4108-8869-1C4D14F93ED2}" presName="sibTrans" presStyleCnt="0"/>
      <dgm:spPr/>
    </dgm:pt>
    <dgm:pt modelId="{B4847AF8-EE9D-4BAE-BC72-F5F1260C0588}" type="pres">
      <dgm:prSet presAssocID="{E474A426-F8E2-42B2-A84C-ED2A6E350109}" presName="node" presStyleLbl="node1" presStyleIdx="12" presStyleCnt="13">
        <dgm:presLayoutVars>
          <dgm:bulletEnabled val="1"/>
        </dgm:presLayoutVars>
      </dgm:prSet>
      <dgm:spPr/>
      <dgm:t>
        <a:bodyPr/>
        <a:lstStyle/>
        <a:p>
          <a:endParaRPr lang="en-IN"/>
        </a:p>
      </dgm:t>
    </dgm:pt>
  </dgm:ptLst>
  <dgm:cxnLst>
    <dgm:cxn modelId="{5B5120B9-782E-4111-8C14-FC077C845F65}" type="presOf" srcId="{E474A426-F8E2-42B2-A84C-ED2A6E350109}" destId="{B4847AF8-EE9D-4BAE-BC72-F5F1260C0588}" srcOrd="0" destOrd="0" presId="urn:microsoft.com/office/officeart/2005/8/layout/default"/>
    <dgm:cxn modelId="{0820470E-C93B-43C0-8F77-570AD0F6E659}" type="presOf" srcId="{EA38FAB8-5638-4AA1-9F30-0101C8CAE3B2}" destId="{6DBAFEBA-AE22-46B0-AF6E-FF62BC014DA8}" srcOrd="0" destOrd="0" presId="urn:microsoft.com/office/officeart/2005/8/layout/default"/>
    <dgm:cxn modelId="{8F03582A-AAB6-41FA-80B1-501D55EC7687}" srcId="{25427257-3296-45DC-9D45-96C5EDF44B07}" destId="{9A4F8E75-4308-4484-A359-2000F7B72681}" srcOrd="6" destOrd="0" parTransId="{7E03931E-C378-46C5-8A55-999BCB441112}" sibTransId="{5775BDE7-859D-45A0-80D7-2F40522E3428}"/>
    <dgm:cxn modelId="{F4DBAC10-EE21-4D31-BBCA-4A8AB7A0DE8B}" srcId="{25427257-3296-45DC-9D45-96C5EDF44B07}" destId="{E474A426-F8E2-42B2-A84C-ED2A6E350109}" srcOrd="12" destOrd="0" parTransId="{96080A74-F47C-415B-9EAA-DC0499B5D0F0}" sibTransId="{84F76B7C-88B7-4261-B17A-AF8963D004C3}"/>
    <dgm:cxn modelId="{D002D48F-6354-4C1B-A66C-EBD7894259B6}" type="presOf" srcId="{420898B9-BE4A-4506-86A6-6BD9C12016CB}" destId="{735684CF-8403-4857-BFDF-48D9348A6ED4}" srcOrd="0" destOrd="0" presId="urn:microsoft.com/office/officeart/2005/8/layout/default"/>
    <dgm:cxn modelId="{1A2FD4E9-A15C-433D-B9AF-51F758479313}" srcId="{25427257-3296-45DC-9D45-96C5EDF44B07}" destId="{15825FCF-E906-4F44-90EC-089FA01E5818}" srcOrd="4" destOrd="0" parTransId="{6A70F4E9-AF72-4CA6-B57B-1B5BE727D242}" sibTransId="{3DA1AB66-F2C3-406E-A69A-96CD5F462859}"/>
    <dgm:cxn modelId="{BC4CA79B-124F-4FF8-83F0-3B1EA8856560}" srcId="{25427257-3296-45DC-9D45-96C5EDF44B07}" destId="{9A19B704-FDEF-49C4-80B9-E34FAF8E3AE8}" srcOrd="0" destOrd="0" parTransId="{8C75A005-994B-4887-9CCF-5AFB1E765CE3}" sibTransId="{819E0537-17FC-471F-82AD-AFA9E4F077EB}"/>
    <dgm:cxn modelId="{FC19D91A-EB2A-4254-B639-E6FFBFAC9B70}" type="presOf" srcId="{15825FCF-E906-4F44-90EC-089FA01E5818}" destId="{5B50744C-33AD-4118-8F7F-DBC66BA1CE76}" srcOrd="0" destOrd="0" presId="urn:microsoft.com/office/officeart/2005/8/layout/default"/>
    <dgm:cxn modelId="{C3BBB4EC-6299-4E94-8246-13EA61988732}" srcId="{25427257-3296-45DC-9D45-96C5EDF44B07}" destId="{0F5D4F97-FDB9-4A14-9B1E-7F9E9DA0CAAC}" srcOrd="7" destOrd="0" parTransId="{B280FE99-24EC-45DF-810F-28A82E96FA32}" sibTransId="{7F21064F-E79E-46E2-8B6A-E08E7BA6F839}"/>
    <dgm:cxn modelId="{7800F894-0504-48CD-9AF7-916E6A7635C7}" type="presOf" srcId="{0F5D4F97-FDB9-4A14-9B1E-7F9E9DA0CAAC}" destId="{B31960A7-96C7-4EBE-AD59-07C2DB7B03EF}" srcOrd="0" destOrd="0" presId="urn:microsoft.com/office/officeart/2005/8/layout/default"/>
    <dgm:cxn modelId="{75D1727D-3FCF-4ECD-BBF3-69615DE61585}" srcId="{25427257-3296-45DC-9D45-96C5EDF44B07}" destId="{420898B9-BE4A-4506-86A6-6BD9C12016CB}" srcOrd="8" destOrd="0" parTransId="{51ABEB31-CA3C-486D-9CFC-64D3C184F46B}" sibTransId="{253EC686-932A-4CAB-974D-75CA105682F9}"/>
    <dgm:cxn modelId="{08E4D535-4743-4904-981E-F57015668DE9}" type="presOf" srcId="{7FF8B161-ACB1-4BBA-98A2-584522BEABBD}" destId="{170F339F-36F4-443E-A568-55BDA8BB384B}" srcOrd="0" destOrd="0" presId="urn:microsoft.com/office/officeart/2005/8/layout/default"/>
    <dgm:cxn modelId="{F99AAEE8-3BCB-47CB-9B9A-225C10F820DF}" srcId="{25427257-3296-45DC-9D45-96C5EDF44B07}" destId="{F8DBF461-D7BA-486C-BF57-8F97BADACD71}" srcOrd="9" destOrd="0" parTransId="{0B960808-96D4-4C1B-841C-D5EFEDFC0FEB}" sibTransId="{A403142B-F2B5-49D9-9802-AFAD9FBC610D}"/>
    <dgm:cxn modelId="{7FF38A16-3AAB-4E89-927B-3665D5C73C74}" type="presOf" srcId="{E4A9CC57-F8E6-490B-ABA1-98FD03C30B56}" destId="{598526FA-A90D-4C1E-9F07-62D9BB55DB80}" srcOrd="0" destOrd="0" presId="urn:microsoft.com/office/officeart/2005/8/layout/default"/>
    <dgm:cxn modelId="{1561C753-66AC-4553-B5D4-10DEFD13CECC}" srcId="{25427257-3296-45DC-9D45-96C5EDF44B07}" destId="{85DC0B51-A622-4E2C-A58D-E761100CDCDC}" srcOrd="1" destOrd="0" parTransId="{3E6444DD-00C0-4CEE-AB6E-32F4DA2C0E2F}" sibTransId="{A16985D0-9D4A-4C08-901B-6E1D7A45ADDD}"/>
    <dgm:cxn modelId="{BAB8FF15-390F-476D-B696-97952BEA6D41}" type="presOf" srcId="{4ECA7D52-E2E1-40D2-97B5-F0A335CD6F5C}" destId="{150982FE-7091-44C4-8294-99852AC0DDE5}" srcOrd="0" destOrd="0" presId="urn:microsoft.com/office/officeart/2005/8/layout/default"/>
    <dgm:cxn modelId="{D3696BBA-D70C-49F0-8D95-E06D064A4DD7}" type="presOf" srcId="{9A4F8E75-4308-4484-A359-2000F7B72681}" destId="{E974960D-DA22-4C2F-9304-0A8F17313892}" srcOrd="0" destOrd="0" presId="urn:microsoft.com/office/officeart/2005/8/layout/default"/>
    <dgm:cxn modelId="{41B97530-6645-46A4-B03D-2C59C9C55436}" type="presOf" srcId="{9A19B704-FDEF-49C4-80B9-E34FAF8E3AE8}" destId="{414A2171-7F42-4723-9558-17E6D7396650}" srcOrd="0" destOrd="0" presId="urn:microsoft.com/office/officeart/2005/8/layout/default"/>
    <dgm:cxn modelId="{9E0F7D05-A877-4FAE-BE4E-496B32E0705E}" type="presOf" srcId="{25427257-3296-45DC-9D45-96C5EDF44B07}" destId="{5B27F613-DFD1-4CD4-9245-A8D8467A617C}" srcOrd="0" destOrd="0" presId="urn:microsoft.com/office/officeart/2005/8/layout/default"/>
    <dgm:cxn modelId="{30DB029F-A1AF-461C-A8A7-751321A12AF7}" type="presOf" srcId="{85DC0B51-A622-4E2C-A58D-E761100CDCDC}" destId="{4114C005-7D37-42D8-9FFC-D84AE74922EA}" srcOrd="0" destOrd="0" presId="urn:microsoft.com/office/officeart/2005/8/layout/default"/>
    <dgm:cxn modelId="{A1A1FAC2-FB35-449B-AF4A-EDD5B4848800}" srcId="{25427257-3296-45DC-9D45-96C5EDF44B07}" destId="{EA38FAB8-5638-4AA1-9F30-0101C8CAE3B2}" srcOrd="3" destOrd="0" parTransId="{A4E10A85-B7C0-456C-B424-7C04516822A6}" sibTransId="{A6F7FF0D-68C7-47DA-B279-0EA7A1349D11}"/>
    <dgm:cxn modelId="{AB437595-806A-4D2F-A69B-1287C55CB8C6}" srcId="{25427257-3296-45DC-9D45-96C5EDF44B07}" destId="{4ECA7D52-E2E1-40D2-97B5-F0A335CD6F5C}" srcOrd="2" destOrd="0" parTransId="{B8864867-48E9-4ADD-AA1F-B5B511A52925}" sibTransId="{0F865BC8-642F-44A1-AAE3-88F0EBDF7DF9}"/>
    <dgm:cxn modelId="{7FDD707F-7735-40E1-BFE9-E7F534994A11}" type="presOf" srcId="{F8DBF461-D7BA-486C-BF57-8F97BADACD71}" destId="{47D22072-1922-4F39-BB83-25911ED837BF}" srcOrd="0" destOrd="0" presId="urn:microsoft.com/office/officeart/2005/8/layout/default"/>
    <dgm:cxn modelId="{05392B51-6392-45D5-8FA5-83110B9CB276}" srcId="{25427257-3296-45DC-9D45-96C5EDF44B07}" destId="{E4A9CC57-F8E6-490B-ABA1-98FD03C30B56}" srcOrd="10" destOrd="0" parTransId="{028E4B98-60C3-42FA-AF95-56C0CE6D0209}" sibTransId="{AAC7CC06-7689-4041-B38B-E1DA36CE1670}"/>
    <dgm:cxn modelId="{254B73AA-273C-43E6-A5F8-868BD4F3374C}" srcId="{25427257-3296-45DC-9D45-96C5EDF44B07}" destId="{64372BB2-7B1D-4C19-A4A7-E9B25B11D3B1}" srcOrd="5" destOrd="0" parTransId="{385825A8-1FB9-4BE2-89E4-7224C96353AA}" sibTransId="{86C89760-4CAB-45C0-8FD8-3422BA2BAC95}"/>
    <dgm:cxn modelId="{CDF4129E-E7BE-4070-82B6-2EFC6ACAC037}" type="presOf" srcId="{64372BB2-7B1D-4C19-A4A7-E9B25B11D3B1}" destId="{F0A2F1EA-5489-4A8F-954A-610D0F421C91}" srcOrd="0" destOrd="0" presId="urn:microsoft.com/office/officeart/2005/8/layout/default"/>
    <dgm:cxn modelId="{B265FD0C-9F00-4F48-9A19-0DE6CBB8CF78}" srcId="{25427257-3296-45DC-9D45-96C5EDF44B07}" destId="{7FF8B161-ACB1-4BBA-98A2-584522BEABBD}" srcOrd="11" destOrd="0" parTransId="{B90DBDEF-B082-4243-A38E-FE7C1E2EFB9E}" sibTransId="{37A6AA49-D8B7-4108-8869-1C4D14F93ED2}"/>
    <dgm:cxn modelId="{62871016-577A-4404-BB24-313FDF0A9F6E}" type="presParOf" srcId="{5B27F613-DFD1-4CD4-9245-A8D8467A617C}" destId="{414A2171-7F42-4723-9558-17E6D7396650}" srcOrd="0" destOrd="0" presId="urn:microsoft.com/office/officeart/2005/8/layout/default"/>
    <dgm:cxn modelId="{EAEFEAF2-66BA-499A-82D8-C5A2734E05AF}" type="presParOf" srcId="{5B27F613-DFD1-4CD4-9245-A8D8467A617C}" destId="{08D3C16B-812C-48E5-85CC-FD96073B7116}" srcOrd="1" destOrd="0" presId="urn:microsoft.com/office/officeart/2005/8/layout/default"/>
    <dgm:cxn modelId="{582DB680-0471-4B8E-B0D0-A241F3E38C3C}" type="presParOf" srcId="{5B27F613-DFD1-4CD4-9245-A8D8467A617C}" destId="{4114C005-7D37-42D8-9FFC-D84AE74922EA}" srcOrd="2" destOrd="0" presId="urn:microsoft.com/office/officeart/2005/8/layout/default"/>
    <dgm:cxn modelId="{A027AFEE-642F-435A-AF46-79A609B474A7}" type="presParOf" srcId="{5B27F613-DFD1-4CD4-9245-A8D8467A617C}" destId="{A03C85FB-8015-4AB5-ABCB-9F811CD13B1B}" srcOrd="3" destOrd="0" presId="urn:microsoft.com/office/officeart/2005/8/layout/default"/>
    <dgm:cxn modelId="{0650EA14-0E22-422C-AA91-165FE2647AD0}" type="presParOf" srcId="{5B27F613-DFD1-4CD4-9245-A8D8467A617C}" destId="{150982FE-7091-44C4-8294-99852AC0DDE5}" srcOrd="4" destOrd="0" presId="urn:microsoft.com/office/officeart/2005/8/layout/default"/>
    <dgm:cxn modelId="{9C76C668-81F2-4726-BBDB-C4BC5C8286BF}" type="presParOf" srcId="{5B27F613-DFD1-4CD4-9245-A8D8467A617C}" destId="{DE350601-BBE9-4467-B566-18E2A91118B5}" srcOrd="5" destOrd="0" presId="urn:microsoft.com/office/officeart/2005/8/layout/default"/>
    <dgm:cxn modelId="{09A461B2-3CC3-4847-88F2-85920355EE03}" type="presParOf" srcId="{5B27F613-DFD1-4CD4-9245-A8D8467A617C}" destId="{6DBAFEBA-AE22-46B0-AF6E-FF62BC014DA8}" srcOrd="6" destOrd="0" presId="urn:microsoft.com/office/officeart/2005/8/layout/default"/>
    <dgm:cxn modelId="{D2A01B39-BADD-4DF0-B0C6-21FBA8DF9F3F}" type="presParOf" srcId="{5B27F613-DFD1-4CD4-9245-A8D8467A617C}" destId="{3ECF96C7-6F47-46C7-A32C-D6AD4FF0049B}" srcOrd="7" destOrd="0" presId="urn:microsoft.com/office/officeart/2005/8/layout/default"/>
    <dgm:cxn modelId="{4BFBB7C3-68D9-44C1-8DB8-786591D580B6}" type="presParOf" srcId="{5B27F613-DFD1-4CD4-9245-A8D8467A617C}" destId="{5B50744C-33AD-4118-8F7F-DBC66BA1CE76}" srcOrd="8" destOrd="0" presId="urn:microsoft.com/office/officeart/2005/8/layout/default"/>
    <dgm:cxn modelId="{C2B27575-056C-43F1-8CE3-A02F8F2DA39D}" type="presParOf" srcId="{5B27F613-DFD1-4CD4-9245-A8D8467A617C}" destId="{24322EC9-494F-4E3F-A3EE-6BE68E506657}" srcOrd="9" destOrd="0" presId="urn:microsoft.com/office/officeart/2005/8/layout/default"/>
    <dgm:cxn modelId="{23B27B59-280F-4043-9F23-EBD8F0FAE73D}" type="presParOf" srcId="{5B27F613-DFD1-4CD4-9245-A8D8467A617C}" destId="{F0A2F1EA-5489-4A8F-954A-610D0F421C91}" srcOrd="10" destOrd="0" presId="urn:microsoft.com/office/officeart/2005/8/layout/default"/>
    <dgm:cxn modelId="{BA8F4721-1295-43A8-8023-7361D7623562}" type="presParOf" srcId="{5B27F613-DFD1-4CD4-9245-A8D8467A617C}" destId="{210FF2A6-642E-451D-9065-FB24F80997A1}" srcOrd="11" destOrd="0" presId="urn:microsoft.com/office/officeart/2005/8/layout/default"/>
    <dgm:cxn modelId="{52883EBA-1E49-43A9-A777-24F2945A2647}" type="presParOf" srcId="{5B27F613-DFD1-4CD4-9245-A8D8467A617C}" destId="{E974960D-DA22-4C2F-9304-0A8F17313892}" srcOrd="12" destOrd="0" presId="urn:microsoft.com/office/officeart/2005/8/layout/default"/>
    <dgm:cxn modelId="{7CECCD7A-EAB3-486F-8D6E-57E4B259BC97}" type="presParOf" srcId="{5B27F613-DFD1-4CD4-9245-A8D8467A617C}" destId="{41E08B2B-805C-4843-B9F7-D5FB674C2911}" srcOrd="13" destOrd="0" presId="urn:microsoft.com/office/officeart/2005/8/layout/default"/>
    <dgm:cxn modelId="{9718EA1D-7F7E-4F42-8E34-918AC0EFF4FF}" type="presParOf" srcId="{5B27F613-DFD1-4CD4-9245-A8D8467A617C}" destId="{B31960A7-96C7-4EBE-AD59-07C2DB7B03EF}" srcOrd="14" destOrd="0" presId="urn:microsoft.com/office/officeart/2005/8/layout/default"/>
    <dgm:cxn modelId="{3A03FDBE-009D-4E0D-A778-413CDC1D917D}" type="presParOf" srcId="{5B27F613-DFD1-4CD4-9245-A8D8467A617C}" destId="{7F9883D2-5281-40A5-8E34-BCD98A67610C}" srcOrd="15" destOrd="0" presId="urn:microsoft.com/office/officeart/2005/8/layout/default"/>
    <dgm:cxn modelId="{087BD3C2-F0EE-4D0A-8242-F789E4E44E13}" type="presParOf" srcId="{5B27F613-DFD1-4CD4-9245-A8D8467A617C}" destId="{735684CF-8403-4857-BFDF-48D9348A6ED4}" srcOrd="16" destOrd="0" presId="urn:microsoft.com/office/officeart/2005/8/layout/default"/>
    <dgm:cxn modelId="{77C91A10-7FAA-48D1-9001-B0A31F5CA089}" type="presParOf" srcId="{5B27F613-DFD1-4CD4-9245-A8D8467A617C}" destId="{AB720DC1-8DF6-47C4-9B7E-45807B1F0824}" srcOrd="17" destOrd="0" presId="urn:microsoft.com/office/officeart/2005/8/layout/default"/>
    <dgm:cxn modelId="{4CDD3563-E339-439D-95BE-F4191DFFAAD1}" type="presParOf" srcId="{5B27F613-DFD1-4CD4-9245-A8D8467A617C}" destId="{47D22072-1922-4F39-BB83-25911ED837BF}" srcOrd="18" destOrd="0" presId="urn:microsoft.com/office/officeart/2005/8/layout/default"/>
    <dgm:cxn modelId="{46ACCA09-BEB5-4340-9AD9-258680F4647B}" type="presParOf" srcId="{5B27F613-DFD1-4CD4-9245-A8D8467A617C}" destId="{71E56B2A-0BB3-412E-8460-B068E0EAA22B}" srcOrd="19" destOrd="0" presId="urn:microsoft.com/office/officeart/2005/8/layout/default"/>
    <dgm:cxn modelId="{03BA6E5E-DE93-45F0-8813-3CA8F85093B5}" type="presParOf" srcId="{5B27F613-DFD1-4CD4-9245-A8D8467A617C}" destId="{598526FA-A90D-4C1E-9F07-62D9BB55DB80}" srcOrd="20" destOrd="0" presId="urn:microsoft.com/office/officeart/2005/8/layout/default"/>
    <dgm:cxn modelId="{84FEA579-DDD9-42C3-AEBE-63FA3EB7FA21}" type="presParOf" srcId="{5B27F613-DFD1-4CD4-9245-A8D8467A617C}" destId="{43952047-4844-4B76-997D-00CA4C136A92}" srcOrd="21" destOrd="0" presId="urn:microsoft.com/office/officeart/2005/8/layout/default"/>
    <dgm:cxn modelId="{050AB601-1A1E-4FCA-8DE3-550EA83F56E8}" type="presParOf" srcId="{5B27F613-DFD1-4CD4-9245-A8D8467A617C}" destId="{170F339F-36F4-443E-A568-55BDA8BB384B}" srcOrd="22" destOrd="0" presId="urn:microsoft.com/office/officeart/2005/8/layout/default"/>
    <dgm:cxn modelId="{44362BCC-5E0E-48C3-AEF8-210E20FADCE5}" type="presParOf" srcId="{5B27F613-DFD1-4CD4-9245-A8D8467A617C}" destId="{5EA79A87-551B-40A6-AB72-F899A550FF62}" srcOrd="23" destOrd="0" presId="urn:microsoft.com/office/officeart/2005/8/layout/default"/>
    <dgm:cxn modelId="{AFFF3450-72E8-4241-937A-929EAABDD114}" type="presParOf" srcId="{5B27F613-DFD1-4CD4-9245-A8D8467A617C}" destId="{B4847AF8-EE9D-4BAE-BC72-F5F1260C0588}"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D3FAB35-D062-4346-8036-8784ABD6B7A6}" type="doc">
      <dgm:prSet loTypeId="urn:microsoft.com/office/officeart/2005/8/layout/target3" loCatId="relationship" qsTypeId="urn:microsoft.com/office/officeart/2005/8/quickstyle/simple1" qsCatId="simple" csTypeId="urn:microsoft.com/office/officeart/2005/8/colors/accent5_1" csCatId="accent5" phldr="1"/>
      <dgm:spPr/>
      <dgm:t>
        <a:bodyPr/>
        <a:lstStyle/>
        <a:p>
          <a:endParaRPr lang="en-IN"/>
        </a:p>
      </dgm:t>
    </dgm:pt>
    <dgm:pt modelId="{B9B08024-BD89-446E-9A77-52A07D0A8F93}">
      <dgm:prSet/>
      <dgm:spPr/>
      <dgm:t>
        <a:bodyPr/>
        <a:lstStyle/>
        <a:p>
          <a:pPr rtl="0"/>
          <a:r>
            <a:rPr lang="en-US" b="0" i="0" dirty="0" smtClean="0"/>
            <a:t>Fresh Water Prawn </a:t>
          </a:r>
          <a:r>
            <a:rPr lang="en-US" b="0" i="1" dirty="0" smtClean="0"/>
            <a:t>(</a:t>
          </a:r>
          <a:r>
            <a:rPr lang="en-US" b="0" i="1" dirty="0" err="1" smtClean="0"/>
            <a:t>Macrobrachium</a:t>
          </a:r>
          <a:r>
            <a:rPr lang="en-US" b="0" i="1" dirty="0" smtClean="0"/>
            <a:t> </a:t>
          </a:r>
          <a:r>
            <a:rPr lang="en-US" b="0" i="1" dirty="0" err="1" smtClean="0"/>
            <a:t>malcolmsonii</a:t>
          </a:r>
          <a:r>
            <a:rPr lang="en-US" b="0" i="1" dirty="0" smtClean="0"/>
            <a:t>),</a:t>
          </a:r>
          <a:r>
            <a:rPr lang="en-US" b="0" i="0" dirty="0" smtClean="0"/>
            <a:t> the second largest fast-growing prawn occurs commonly in Indian rivers, draining into Bay of Bengal.</a:t>
          </a:r>
          <a:endParaRPr lang="en-IN" dirty="0"/>
        </a:p>
      </dgm:t>
    </dgm:pt>
    <dgm:pt modelId="{BA2AA9F9-FB6B-416A-A8B3-26C7D7885FD3}" type="parTrans" cxnId="{BAC8B178-FCC1-49A6-BA86-4A8C08334C1E}">
      <dgm:prSet/>
      <dgm:spPr/>
      <dgm:t>
        <a:bodyPr/>
        <a:lstStyle/>
        <a:p>
          <a:endParaRPr lang="en-IN"/>
        </a:p>
      </dgm:t>
    </dgm:pt>
    <dgm:pt modelId="{15D6DF82-BAF1-4BDD-ABD3-016736049555}" type="sibTrans" cxnId="{BAC8B178-FCC1-49A6-BA86-4A8C08334C1E}">
      <dgm:prSet/>
      <dgm:spPr/>
      <dgm:t>
        <a:bodyPr/>
        <a:lstStyle/>
        <a:p>
          <a:endParaRPr lang="en-IN"/>
        </a:p>
      </dgm:t>
    </dgm:pt>
    <dgm:pt modelId="{59DBC4B5-B01F-41B3-897D-2C33CF3A3534}">
      <dgm:prSet/>
      <dgm:spPr/>
      <dgm:t>
        <a:bodyPr/>
        <a:lstStyle/>
        <a:p>
          <a:pPr rtl="0"/>
          <a:r>
            <a:rPr lang="en-US" b="0" i="0" dirty="0" smtClean="0"/>
            <a:t>Freshwater prawn culture has now occupied a significant position in inland </a:t>
          </a:r>
          <a:r>
            <a:rPr lang="en-US" b="0" i="0" dirty="0" err="1" smtClean="0"/>
            <a:t>aquacultural</a:t>
          </a:r>
          <a:r>
            <a:rPr lang="en-US" b="0" i="0" dirty="0" smtClean="0"/>
            <a:t> </a:t>
          </a:r>
        </a:p>
        <a:p>
          <a:r>
            <a:rPr lang="en-IN" b="0" i="0" dirty="0" smtClean="0"/>
            <a:t>practices.</a:t>
          </a:r>
          <a:endParaRPr lang="en-IN" dirty="0"/>
        </a:p>
      </dgm:t>
    </dgm:pt>
    <dgm:pt modelId="{01B9E00C-3D65-44CB-A172-6D4CAA893B73}" type="parTrans" cxnId="{F532F870-C2B8-41E4-9F49-975EF40EEA30}">
      <dgm:prSet/>
      <dgm:spPr/>
      <dgm:t>
        <a:bodyPr/>
        <a:lstStyle/>
        <a:p>
          <a:endParaRPr lang="en-IN"/>
        </a:p>
      </dgm:t>
    </dgm:pt>
    <dgm:pt modelId="{5EEADDB9-A57F-49FC-AFAD-39F16BAB6C3F}" type="sibTrans" cxnId="{F532F870-C2B8-41E4-9F49-975EF40EEA30}">
      <dgm:prSet/>
      <dgm:spPr/>
      <dgm:t>
        <a:bodyPr/>
        <a:lstStyle/>
        <a:p>
          <a:endParaRPr lang="en-IN"/>
        </a:p>
      </dgm:t>
    </dgm:pt>
    <dgm:pt modelId="{A4D08703-C1DD-46F6-9F4A-1E2B6F8206C6}">
      <dgm:prSet custT="1"/>
      <dgm:spPr/>
      <dgm:t>
        <a:bodyPr/>
        <a:lstStyle/>
        <a:p>
          <a:pPr rtl="0"/>
          <a:r>
            <a:rPr lang="en-US" sz="1800" b="0" i="0" dirty="0" smtClean="0"/>
            <a:t>Freshwater prawn known as </a:t>
          </a:r>
          <a:r>
            <a:rPr lang="en-US" sz="2000" b="1" i="0" dirty="0" smtClean="0"/>
            <a:t>keystone species</a:t>
          </a:r>
          <a:r>
            <a:rPr lang="en-US" sz="1800" b="0" i="0" dirty="0" smtClean="0"/>
            <a:t>, meaning they play a crucial role in maintaining the balance of the ecosystem. </a:t>
          </a:r>
          <a:endParaRPr lang="en-IN" sz="1800" dirty="0"/>
        </a:p>
      </dgm:t>
    </dgm:pt>
    <dgm:pt modelId="{68986F40-F376-4BA1-87CD-11ED0F0564EE}" type="parTrans" cxnId="{7ED6D09E-4BBB-4723-826E-8F8AF0D179E1}">
      <dgm:prSet/>
      <dgm:spPr/>
      <dgm:t>
        <a:bodyPr/>
        <a:lstStyle/>
        <a:p>
          <a:endParaRPr lang="en-IN"/>
        </a:p>
      </dgm:t>
    </dgm:pt>
    <dgm:pt modelId="{48204B69-184A-43BD-96F2-E11975310EB2}" type="sibTrans" cxnId="{7ED6D09E-4BBB-4723-826E-8F8AF0D179E1}">
      <dgm:prSet/>
      <dgm:spPr/>
      <dgm:t>
        <a:bodyPr/>
        <a:lstStyle/>
        <a:p>
          <a:endParaRPr lang="en-IN"/>
        </a:p>
      </dgm:t>
    </dgm:pt>
    <dgm:pt modelId="{E4288991-423A-42C4-A175-6300D8993FBD}">
      <dgm:prSet/>
      <dgm:spPr/>
      <dgm:t>
        <a:bodyPr/>
        <a:lstStyle/>
        <a:p>
          <a:pPr rtl="0"/>
          <a:r>
            <a:rPr lang="en-US" b="0" i="0" dirty="0" smtClean="0"/>
            <a:t>Freshwater prawns help to control the population of other aquatic species, such as algae and small invertebrates, and they are an important food source for larger aquatic predators.</a:t>
          </a:r>
          <a:endParaRPr lang="en-IN" dirty="0"/>
        </a:p>
      </dgm:t>
    </dgm:pt>
    <dgm:pt modelId="{34D0F76C-D756-49C1-818A-464664F2BBB4}" type="parTrans" cxnId="{0623B7DB-E12F-454B-93EB-6B33BD94FB4F}">
      <dgm:prSet/>
      <dgm:spPr/>
      <dgm:t>
        <a:bodyPr/>
        <a:lstStyle/>
        <a:p>
          <a:endParaRPr lang="en-IN"/>
        </a:p>
      </dgm:t>
    </dgm:pt>
    <dgm:pt modelId="{D794623A-FFEA-4B53-BB00-1EBAEC3CDAEE}" type="sibTrans" cxnId="{0623B7DB-E12F-454B-93EB-6B33BD94FB4F}">
      <dgm:prSet/>
      <dgm:spPr/>
      <dgm:t>
        <a:bodyPr/>
        <a:lstStyle/>
        <a:p>
          <a:endParaRPr lang="en-IN"/>
        </a:p>
      </dgm:t>
    </dgm:pt>
    <dgm:pt modelId="{B5FCC039-7862-40CF-A194-B5957963C6CA}" type="pres">
      <dgm:prSet presAssocID="{0D3FAB35-D062-4346-8036-8784ABD6B7A6}" presName="Name0" presStyleCnt="0">
        <dgm:presLayoutVars>
          <dgm:chMax val="7"/>
          <dgm:dir/>
          <dgm:animLvl val="lvl"/>
          <dgm:resizeHandles val="exact"/>
        </dgm:presLayoutVars>
      </dgm:prSet>
      <dgm:spPr/>
      <dgm:t>
        <a:bodyPr/>
        <a:lstStyle/>
        <a:p>
          <a:endParaRPr lang="en-IN"/>
        </a:p>
      </dgm:t>
    </dgm:pt>
    <dgm:pt modelId="{DFAF1616-2851-4E49-8A2A-BAF6E4851D65}" type="pres">
      <dgm:prSet presAssocID="{B9B08024-BD89-446E-9A77-52A07D0A8F93}" presName="circle1" presStyleLbl="node1" presStyleIdx="0" presStyleCnt="4" custLinFactNeighborX="666" custLinFactNeighborY="-4709"/>
      <dgm:spPr/>
    </dgm:pt>
    <dgm:pt modelId="{C7C1182D-57BC-4E06-8418-0FB068B8C2C1}" type="pres">
      <dgm:prSet presAssocID="{B9B08024-BD89-446E-9A77-52A07D0A8F93}" presName="space" presStyleCnt="0"/>
      <dgm:spPr/>
    </dgm:pt>
    <dgm:pt modelId="{93319D79-F6CE-4175-891F-507A3FAE496F}" type="pres">
      <dgm:prSet presAssocID="{B9B08024-BD89-446E-9A77-52A07D0A8F93}" presName="rect1" presStyleLbl="alignAcc1" presStyleIdx="0" presStyleCnt="4" custLinFactNeighborX="770" custLinFactNeighborY="-4709"/>
      <dgm:spPr/>
      <dgm:t>
        <a:bodyPr/>
        <a:lstStyle/>
        <a:p>
          <a:endParaRPr lang="en-IN"/>
        </a:p>
      </dgm:t>
    </dgm:pt>
    <dgm:pt modelId="{EB72181A-1643-436B-A4D8-53A00341B6FA}" type="pres">
      <dgm:prSet presAssocID="{59DBC4B5-B01F-41B3-897D-2C33CF3A3534}" presName="vertSpace2" presStyleLbl="node1" presStyleIdx="0" presStyleCnt="4"/>
      <dgm:spPr/>
    </dgm:pt>
    <dgm:pt modelId="{35F6A047-8C88-4079-8965-D062E65B82DE}" type="pres">
      <dgm:prSet presAssocID="{59DBC4B5-B01F-41B3-897D-2C33CF3A3534}" presName="circle2" presStyleLbl="node1" presStyleIdx="1" presStyleCnt="4"/>
      <dgm:spPr/>
    </dgm:pt>
    <dgm:pt modelId="{3526487C-00C2-4F02-8488-E8C2989310AF}" type="pres">
      <dgm:prSet presAssocID="{59DBC4B5-B01F-41B3-897D-2C33CF3A3534}" presName="rect2" presStyleLbl="alignAcc1" presStyleIdx="1" presStyleCnt="4"/>
      <dgm:spPr/>
      <dgm:t>
        <a:bodyPr/>
        <a:lstStyle/>
        <a:p>
          <a:endParaRPr lang="en-IN"/>
        </a:p>
      </dgm:t>
    </dgm:pt>
    <dgm:pt modelId="{850A83B0-5CB7-4900-8F0D-3862F2FCF2E3}" type="pres">
      <dgm:prSet presAssocID="{A4D08703-C1DD-46F6-9F4A-1E2B6F8206C6}" presName="vertSpace3" presStyleLbl="node1" presStyleIdx="1" presStyleCnt="4"/>
      <dgm:spPr/>
    </dgm:pt>
    <dgm:pt modelId="{744386FB-3DEC-43E7-AB80-28985083DCAE}" type="pres">
      <dgm:prSet presAssocID="{A4D08703-C1DD-46F6-9F4A-1E2B6F8206C6}" presName="circle3" presStyleLbl="node1" presStyleIdx="2" presStyleCnt="4"/>
      <dgm:spPr/>
    </dgm:pt>
    <dgm:pt modelId="{68F970B2-5236-4D69-A197-4652E0010AC5}" type="pres">
      <dgm:prSet presAssocID="{A4D08703-C1DD-46F6-9F4A-1E2B6F8206C6}" presName="rect3" presStyleLbl="alignAcc1" presStyleIdx="2" presStyleCnt="4"/>
      <dgm:spPr/>
      <dgm:t>
        <a:bodyPr/>
        <a:lstStyle/>
        <a:p>
          <a:endParaRPr lang="en-IN"/>
        </a:p>
      </dgm:t>
    </dgm:pt>
    <dgm:pt modelId="{46701F98-9595-4F53-9B10-B8B231B84B7D}" type="pres">
      <dgm:prSet presAssocID="{E4288991-423A-42C4-A175-6300D8993FBD}" presName="vertSpace4" presStyleLbl="node1" presStyleIdx="2" presStyleCnt="4"/>
      <dgm:spPr/>
    </dgm:pt>
    <dgm:pt modelId="{B31A25C1-4BD9-4523-9B82-5DF205378E54}" type="pres">
      <dgm:prSet presAssocID="{E4288991-423A-42C4-A175-6300D8993FBD}" presName="circle4" presStyleLbl="node1" presStyleIdx="3" presStyleCnt="4"/>
      <dgm:spPr/>
    </dgm:pt>
    <dgm:pt modelId="{99223543-BA08-433E-9C28-2F9025550623}" type="pres">
      <dgm:prSet presAssocID="{E4288991-423A-42C4-A175-6300D8993FBD}" presName="rect4" presStyleLbl="alignAcc1" presStyleIdx="3" presStyleCnt="4"/>
      <dgm:spPr/>
      <dgm:t>
        <a:bodyPr/>
        <a:lstStyle/>
        <a:p>
          <a:endParaRPr lang="en-IN"/>
        </a:p>
      </dgm:t>
    </dgm:pt>
    <dgm:pt modelId="{0A3A3B26-4F07-4B79-A35F-199BBBCBBF01}" type="pres">
      <dgm:prSet presAssocID="{B9B08024-BD89-446E-9A77-52A07D0A8F93}" presName="rect1ParTxNoCh" presStyleLbl="alignAcc1" presStyleIdx="3" presStyleCnt="4">
        <dgm:presLayoutVars>
          <dgm:chMax val="1"/>
          <dgm:bulletEnabled val="1"/>
        </dgm:presLayoutVars>
      </dgm:prSet>
      <dgm:spPr/>
      <dgm:t>
        <a:bodyPr/>
        <a:lstStyle/>
        <a:p>
          <a:endParaRPr lang="en-IN"/>
        </a:p>
      </dgm:t>
    </dgm:pt>
    <dgm:pt modelId="{6CEDA11C-761E-4A7D-9AAF-94C1C6B95B6C}" type="pres">
      <dgm:prSet presAssocID="{59DBC4B5-B01F-41B3-897D-2C33CF3A3534}" presName="rect2ParTxNoCh" presStyleLbl="alignAcc1" presStyleIdx="3" presStyleCnt="4">
        <dgm:presLayoutVars>
          <dgm:chMax val="1"/>
          <dgm:bulletEnabled val="1"/>
        </dgm:presLayoutVars>
      </dgm:prSet>
      <dgm:spPr/>
      <dgm:t>
        <a:bodyPr/>
        <a:lstStyle/>
        <a:p>
          <a:endParaRPr lang="en-IN"/>
        </a:p>
      </dgm:t>
    </dgm:pt>
    <dgm:pt modelId="{A5008278-D959-487F-8B02-EFED97D594CA}" type="pres">
      <dgm:prSet presAssocID="{A4D08703-C1DD-46F6-9F4A-1E2B6F8206C6}" presName="rect3ParTxNoCh" presStyleLbl="alignAcc1" presStyleIdx="3" presStyleCnt="4">
        <dgm:presLayoutVars>
          <dgm:chMax val="1"/>
          <dgm:bulletEnabled val="1"/>
        </dgm:presLayoutVars>
      </dgm:prSet>
      <dgm:spPr/>
      <dgm:t>
        <a:bodyPr/>
        <a:lstStyle/>
        <a:p>
          <a:endParaRPr lang="en-IN"/>
        </a:p>
      </dgm:t>
    </dgm:pt>
    <dgm:pt modelId="{9745918A-4CC4-40D4-BBAB-CDBFF2FCB553}" type="pres">
      <dgm:prSet presAssocID="{E4288991-423A-42C4-A175-6300D8993FBD}" presName="rect4ParTxNoCh" presStyleLbl="alignAcc1" presStyleIdx="3" presStyleCnt="4">
        <dgm:presLayoutVars>
          <dgm:chMax val="1"/>
          <dgm:bulletEnabled val="1"/>
        </dgm:presLayoutVars>
      </dgm:prSet>
      <dgm:spPr/>
      <dgm:t>
        <a:bodyPr/>
        <a:lstStyle/>
        <a:p>
          <a:endParaRPr lang="en-IN"/>
        </a:p>
      </dgm:t>
    </dgm:pt>
  </dgm:ptLst>
  <dgm:cxnLst>
    <dgm:cxn modelId="{0623B7DB-E12F-454B-93EB-6B33BD94FB4F}" srcId="{0D3FAB35-D062-4346-8036-8784ABD6B7A6}" destId="{E4288991-423A-42C4-A175-6300D8993FBD}" srcOrd="3" destOrd="0" parTransId="{34D0F76C-D756-49C1-818A-464664F2BBB4}" sibTransId="{D794623A-FFEA-4B53-BB00-1EBAEC3CDAEE}"/>
    <dgm:cxn modelId="{89100B32-9C77-4F61-BF57-5E90271753C1}" type="presOf" srcId="{B9B08024-BD89-446E-9A77-52A07D0A8F93}" destId="{0A3A3B26-4F07-4B79-A35F-199BBBCBBF01}" srcOrd="1" destOrd="0" presId="urn:microsoft.com/office/officeart/2005/8/layout/target3"/>
    <dgm:cxn modelId="{06E1041A-4C9B-482D-82CC-C36C0D7C24F4}" type="presOf" srcId="{E4288991-423A-42C4-A175-6300D8993FBD}" destId="{99223543-BA08-433E-9C28-2F9025550623}" srcOrd="0" destOrd="0" presId="urn:microsoft.com/office/officeart/2005/8/layout/target3"/>
    <dgm:cxn modelId="{22BFA1B0-E16A-4D39-A252-083543F6F25E}" type="presOf" srcId="{0D3FAB35-D062-4346-8036-8784ABD6B7A6}" destId="{B5FCC039-7862-40CF-A194-B5957963C6CA}" srcOrd="0" destOrd="0" presId="urn:microsoft.com/office/officeart/2005/8/layout/target3"/>
    <dgm:cxn modelId="{1C739F5F-86D9-41C3-B4BD-39DCF95A789C}" type="presOf" srcId="{E4288991-423A-42C4-A175-6300D8993FBD}" destId="{9745918A-4CC4-40D4-BBAB-CDBFF2FCB553}" srcOrd="1" destOrd="0" presId="urn:microsoft.com/office/officeart/2005/8/layout/target3"/>
    <dgm:cxn modelId="{BAC8B178-FCC1-49A6-BA86-4A8C08334C1E}" srcId="{0D3FAB35-D062-4346-8036-8784ABD6B7A6}" destId="{B9B08024-BD89-446E-9A77-52A07D0A8F93}" srcOrd="0" destOrd="0" parTransId="{BA2AA9F9-FB6B-416A-A8B3-26C7D7885FD3}" sibTransId="{15D6DF82-BAF1-4BDD-ABD3-016736049555}"/>
    <dgm:cxn modelId="{F532F870-C2B8-41E4-9F49-975EF40EEA30}" srcId="{0D3FAB35-D062-4346-8036-8784ABD6B7A6}" destId="{59DBC4B5-B01F-41B3-897D-2C33CF3A3534}" srcOrd="1" destOrd="0" parTransId="{01B9E00C-3D65-44CB-A172-6D4CAA893B73}" sibTransId="{5EEADDB9-A57F-49FC-AFAD-39F16BAB6C3F}"/>
    <dgm:cxn modelId="{B37BA80A-1A9F-4E59-B61C-6EE6148981B7}" type="presOf" srcId="{A4D08703-C1DD-46F6-9F4A-1E2B6F8206C6}" destId="{A5008278-D959-487F-8B02-EFED97D594CA}" srcOrd="1" destOrd="0" presId="urn:microsoft.com/office/officeart/2005/8/layout/target3"/>
    <dgm:cxn modelId="{7ED6D09E-4BBB-4723-826E-8F8AF0D179E1}" srcId="{0D3FAB35-D062-4346-8036-8784ABD6B7A6}" destId="{A4D08703-C1DD-46F6-9F4A-1E2B6F8206C6}" srcOrd="2" destOrd="0" parTransId="{68986F40-F376-4BA1-87CD-11ED0F0564EE}" sibTransId="{48204B69-184A-43BD-96F2-E11975310EB2}"/>
    <dgm:cxn modelId="{52D568C9-47F4-4919-93BA-A6ED737190E5}" type="presOf" srcId="{59DBC4B5-B01F-41B3-897D-2C33CF3A3534}" destId="{6CEDA11C-761E-4A7D-9AAF-94C1C6B95B6C}" srcOrd="1" destOrd="0" presId="urn:microsoft.com/office/officeart/2005/8/layout/target3"/>
    <dgm:cxn modelId="{43400193-2E69-4008-83A9-1B26F7488EA5}" type="presOf" srcId="{59DBC4B5-B01F-41B3-897D-2C33CF3A3534}" destId="{3526487C-00C2-4F02-8488-E8C2989310AF}" srcOrd="0" destOrd="0" presId="urn:microsoft.com/office/officeart/2005/8/layout/target3"/>
    <dgm:cxn modelId="{157AEEFC-BD27-4606-BBB9-2858E155308D}" type="presOf" srcId="{B9B08024-BD89-446E-9A77-52A07D0A8F93}" destId="{93319D79-F6CE-4175-891F-507A3FAE496F}" srcOrd="0" destOrd="0" presId="urn:microsoft.com/office/officeart/2005/8/layout/target3"/>
    <dgm:cxn modelId="{E8B24277-DB2F-43DB-92A6-25DF3FD560E6}" type="presOf" srcId="{A4D08703-C1DD-46F6-9F4A-1E2B6F8206C6}" destId="{68F970B2-5236-4D69-A197-4652E0010AC5}" srcOrd="0" destOrd="0" presId="urn:microsoft.com/office/officeart/2005/8/layout/target3"/>
    <dgm:cxn modelId="{0DF7ED89-9D08-496E-AEF5-F0A7371E5193}" type="presParOf" srcId="{B5FCC039-7862-40CF-A194-B5957963C6CA}" destId="{DFAF1616-2851-4E49-8A2A-BAF6E4851D65}" srcOrd="0" destOrd="0" presId="urn:microsoft.com/office/officeart/2005/8/layout/target3"/>
    <dgm:cxn modelId="{8C40D114-D3B2-4A73-BF53-BC1097D5F2C9}" type="presParOf" srcId="{B5FCC039-7862-40CF-A194-B5957963C6CA}" destId="{C7C1182D-57BC-4E06-8418-0FB068B8C2C1}" srcOrd="1" destOrd="0" presId="urn:microsoft.com/office/officeart/2005/8/layout/target3"/>
    <dgm:cxn modelId="{093FC0A0-A322-46FF-9712-1C7A77F45B59}" type="presParOf" srcId="{B5FCC039-7862-40CF-A194-B5957963C6CA}" destId="{93319D79-F6CE-4175-891F-507A3FAE496F}" srcOrd="2" destOrd="0" presId="urn:microsoft.com/office/officeart/2005/8/layout/target3"/>
    <dgm:cxn modelId="{025AA5E7-3C29-404E-BED6-4AB8E04A0BC4}" type="presParOf" srcId="{B5FCC039-7862-40CF-A194-B5957963C6CA}" destId="{EB72181A-1643-436B-A4D8-53A00341B6FA}" srcOrd="3" destOrd="0" presId="urn:microsoft.com/office/officeart/2005/8/layout/target3"/>
    <dgm:cxn modelId="{30A3C05F-844A-4B10-B98D-2B30F0F78ED0}" type="presParOf" srcId="{B5FCC039-7862-40CF-A194-B5957963C6CA}" destId="{35F6A047-8C88-4079-8965-D062E65B82DE}" srcOrd="4" destOrd="0" presId="urn:microsoft.com/office/officeart/2005/8/layout/target3"/>
    <dgm:cxn modelId="{BCF1DCC8-8AC8-49E6-B159-164C466229D6}" type="presParOf" srcId="{B5FCC039-7862-40CF-A194-B5957963C6CA}" destId="{3526487C-00C2-4F02-8488-E8C2989310AF}" srcOrd="5" destOrd="0" presId="urn:microsoft.com/office/officeart/2005/8/layout/target3"/>
    <dgm:cxn modelId="{4827BB25-BE0B-41C2-9BB2-F7BB89A583A5}" type="presParOf" srcId="{B5FCC039-7862-40CF-A194-B5957963C6CA}" destId="{850A83B0-5CB7-4900-8F0D-3862F2FCF2E3}" srcOrd="6" destOrd="0" presId="urn:microsoft.com/office/officeart/2005/8/layout/target3"/>
    <dgm:cxn modelId="{34C47374-B934-4185-A505-17A62763B027}" type="presParOf" srcId="{B5FCC039-7862-40CF-A194-B5957963C6CA}" destId="{744386FB-3DEC-43E7-AB80-28985083DCAE}" srcOrd="7" destOrd="0" presId="urn:microsoft.com/office/officeart/2005/8/layout/target3"/>
    <dgm:cxn modelId="{7FBEA692-33C8-4702-86CD-834234BD2A99}" type="presParOf" srcId="{B5FCC039-7862-40CF-A194-B5957963C6CA}" destId="{68F970B2-5236-4D69-A197-4652E0010AC5}" srcOrd="8" destOrd="0" presId="urn:microsoft.com/office/officeart/2005/8/layout/target3"/>
    <dgm:cxn modelId="{7C60D675-5985-4A73-9D2E-AFD1943D3CE9}" type="presParOf" srcId="{B5FCC039-7862-40CF-A194-B5957963C6CA}" destId="{46701F98-9595-4F53-9B10-B8B231B84B7D}" srcOrd="9" destOrd="0" presId="urn:microsoft.com/office/officeart/2005/8/layout/target3"/>
    <dgm:cxn modelId="{A2C956C8-880D-47FB-AEEA-C502657F78C0}" type="presParOf" srcId="{B5FCC039-7862-40CF-A194-B5957963C6CA}" destId="{B31A25C1-4BD9-4523-9B82-5DF205378E54}" srcOrd="10" destOrd="0" presId="urn:microsoft.com/office/officeart/2005/8/layout/target3"/>
    <dgm:cxn modelId="{03E68AAF-951C-48F1-B75B-91103618A193}" type="presParOf" srcId="{B5FCC039-7862-40CF-A194-B5957963C6CA}" destId="{99223543-BA08-433E-9C28-2F9025550623}" srcOrd="11" destOrd="0" presId="urn:microsoft.com/office/officeart/2005/8/layout/target3"/>
    <dgm:cxn modelId="{54365C98-4F08-4CB5-BB21-B0105CB5D2AC}" type="presParOf" srcId="{B5FCC039-7862-40CF-A194-B5957963C6CA}" destId="{0A3A3B26-4F07-4B79-A35F-199BBBCBBF01}" srcOrd="12" destOrd="0" presId="urn:microsoft.com/office/officeart/2005/8/layout/target3"/>
    <dgm:cxn modelId="{6537EB60-BB3A-4436-B511-480F6FF6885A}" type="presParOf" srcId="{B5FCC039-7862-40CF-A194-B5957963C6CA}" destId="{6CEDA11C-761E-4A7D-9AAF-94C1C6B95B6C}" srcOrd="13" destOrd="0" presId="urn:microsoft.com/office/officeart/2005/8/layout/target3"/>
    <dgm:cxn modelId="{67735557-32F4-4235-997F-19874F31937C}" type="presParOf" srcId="{B5FCC039-7862-40CF-A194-B5957963C6CA}" destId="{A5008278-D959-487F-8B02-EFED97D594CA}" srcOrd="14" destOrd="0" presId="urn:microsoft.com/office/officeart/2005/8/layout/target3"/>
    <dgm:cxn modelId="{3D89538A-B527-4EB4-8CCB-2321914853E2}" type="presParOf" srcId="{B5FCC039-7862-40CF-A194-B5957963C6CA}" destId="{9745918A-4CC4-40D4-BBAB-CDBFF2FCB553}"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9DD8C0B-A04E-4998-8FBC-E3F9533D1A45}" type="doc">
      <dgm:prSet loTypeId="urn:microsoft.com/office/officeart/2005/8/layout/hProcess9" loCatId="process" qsTypeId="urn:microsoft.com/office/officeart/2005/8/quickstyle/simple2" qsCatId="simple" csTypeId="urn:microsoft.com/office/officeart/2005/8/colors/colorful1" csCatId="colorful"/>
      <dgm:spPr/>
      <dgm:t>
        <a:bodyPr/>
        <a:lstStyle/>
        <a:p>
          <a:endParaRPr lang="en-IN"/>
        </a:p>
      </dgm:t>
    </dgm:pt>
    <dgm:pt modelId="{240CDBA4-B7C7-4B5C-9E6B-FDC8A2B516F1}">
      <dgm:prSet custT="1"/>
      <dgm:spPr/>
      <dgm:t>
        <a:bodyPr/>
        <a:lstStyle/>
        <a:p>
          <a:r>
            <a:rPr lang="en-US" sz="1200" b="1" i="0" dirty="0" smtClean="0"/>
            <a:t>1 LOCATION AND LAYOUT OF FISH FARM, SITE RECORD AND TRACEABILITY</a:t>
          </a:r>
          <a:endParaRPr lang="en-IN" sz="1200" dirty="0"/>
        </a:p>
      </dgm:t>
    </dgm:pt>
    <dgm:pt modelId="{0C6281BC-DB2A-4434-B604-906AE0FDE4E3}" type="parTrans" cxnId="{7CA05EF1-C891-46AC-93B9-16110F2951A3}">
      <dgm:prSet/>
      <dgm:spPr/>
      <dgm:t>
        <a:bodyPr/>
        <a:lstStyle/>
        <a:p>
          <a:endParaRPr lang="en-IN"/>
        </a:p>
      </dgm:t>
    </dgm:pt>
    <dgm:pt modelId="{34E89967-BB14-4E8D-B56D-FEB5A45E75BC}" type="sibTrans" cxnId="{7CA05EF1-C891-46AC-93B9-16110F2951A3}">
      <dgm:prSet/>
      <dgm:spPr/>
      <dgm:t>
        <a:bodyPr/>
        <a:lstStyle/>
        <a:p>
          <a:endParaRPr lang="en-IN"/>
        </a:p>
      </dgm:t>
    </dgm:pt>
    <dgm:pt modelId="{B16D06F3-F05D-4DD0-81D2-9B5BBEE0B2EA}">
      <dgm:prSet custT="1"/>
      <dgm:spPr/>
      <dgm:t>
        <a:bodyPr/>
        <a:lstStyle/>
        <a:p>
          <a:r>
            <a:rPr lang="en-US" sz="1200" b="0" i="0" smtClean="0"/>
            <a:t>2 </a:t>
          </a:r>
          <a:r>
            <a:rPr lang="en-US" sz="1200" b="1" i="0" smtClean="0"/>
            <a:t>SOIL AND WATER MANAGEMENT</a:t>
          </a:r>
          <a:endParaRPr lang="en-IN" sz="1200"/>
        </a:p>
      </dgm:t>
    </dgm:pt>
    <dgm:pt modelId="{DBDD4DEC-4A42-4495-98B8-026BE00B97F1}" type="parTrans" cxnId="{A3A98789-1DA7-4D9B-8BB7-AD2D83FF37C6}">
      <dgm:prSet/>
      <dgm:spPr/>
      <dgm:t>
        <a:bodyPr/>
        <a:lstStyle/>
        <a:p>
          <a:endParaRPr lang="en-IN"/>
        </a:p>
      </dgm:t>
    </dgm:pt>
    <dgm:pt modelId="{5953F7C7-B3EE-4619-B0A4-DC362F895383}" type="sibTrans" cxnId="{A3A98789-1DA7-4D9B-8BB7-AD2D83FF37C6}">
      <dgm:prSet/>
      <dgm:spPr/>
      <dgm:t>
        <a:bodyPr/>
        <a:lstStyle/>
        <a:p>
          <a:endParaRPr lang="en-IN"/>
        </a:p>
      </dgm:t>
    </dgm:pt>
    <dgm:pt modelId="{F591AA3D-2073-4084-B4DF-C84EC578F1CB}">
      <dgm:prSet custT="1"/>
      <dgm:spPr/>
      <dgm:t>
        <a:bodyPr/>
        <a:lstStyle/>
        <a:p>
          <a:r>
            <a:rPr lang="en-IN" sz="1400" b="1" i="0" smtClean="0"/>
            <a:t>3 GROWER RECORD</a:t>
          </a:r>
          <a:endParaRPr lang="en-IN" sz="1400"/>
        </a:p>
      </dgm:t>
    </dgm:pt>
    <dgm:pt modelId="{2C28C157-FF7D-4B05-A138-185BE39E975F}" type="parTrans" cxnId="{49EEBCEF-F9C3-4C34-B89D-16C51CC8D6E6}">
      <dgm:prSet/>
      <dgm:spPr/>
      <dgm:t>
        <a:bodyPr/>
        <a:lstStyle/>
        <a:p>
          <a:endParaRPr lang="en-IN"/>
        </a:p>
      </dgm:t>
    </dgm:pt>
    <dgm:pt modelId="{A6A3B36E-FD68-4B1F-A13F-A1936C4B3AC6}" type="sibTrans" cxnId="{49EEBCEF-F9C3-4C34-B89D-16C51CC8D6E6}">
      <dgm:prSet/>
      <dgm:spPr/>
      <dgm:t>
        <a:bodyPr/>
        <a:lstStyle/>
        <a:p>
          <a:endParaRPr lang="en-IN"/>
        </a:p>
      </dgm:t>
    </dgm:pt>
    <dgm:pt modelId="{EA8053D3-F125-4B0B-A34C-F1A1CBBFCBF3}">
      <dgm:prSet custT="1"/>
      <dgm:spPr/>
      <dgm:t>
        <a:bodyPr/>
        <a:lstStyle/>
        <a:p>
          <a:r>
            <a:rPr lang="en-IN" sz="1400" b="1" i="0" smtClean="0"/>
            <a:t>4 CULTURE SPECIES AND SYSTEM</a:t>
          </a:r>
          <a:endParaRPr lang="en-IN" sz="1400"/>
        </a:p>
      </dgm:t>
    </dgm:pt>
    <dgm:pt modelId="{4EE4D566-7221-4CF2-9A3F-163A6DB93816}" type="parTrans" cxnId="{6ACDD434-5609-4161-98D4-4467C22C47B2}">
      <dgm:prSet/>
      <dgm:spPr/>
      <dgm:t>
        <a:bodyPr/>
        <a:lstStyle/>
        <a:p>
          <a:endParaRPr lang="en-IN"/>
        </a:p>
      </dgm:t>
    </dgm:pt>
    <dgm:pt modelId="{80CB34D6-D62E-4C87-BA4A-B79B3C592492}" type="sibTrans" cxnId="{6ACDD434-5609-4161-98D4-4467C22C47B2}">
      <dgm:prSet/>
      <dgm:spPr/>
      <dgm:t>
        <a:bodyPr/>
        <a:lstStyle/>
        <a:p>
          <a:endParaRPr lang="en-IN"/>
        </a:p>
      </dgm:t>
    </dgm:pt>
    <dgm:pt modelId="{E8E59B89-0F88-4AEC-9DD5-6C7287C061C7}">
      <dgm:prSet custT="1"/>
      <dgm:spPr/>
      <dgm:t>
        <a:bodyPr/>
        <a:lstStyle/>
        <a:p>
          <a:r>
            <a:rPr lang="en-IN" sz="1600" b="1" i="0" smtClean="0"/>
            <a:t>5 SEED</a:t>
          </a:r>
          <a:endParaRPr lang="en-IN" sz="1600"/>
        </a:p>
      </dgm:t>
    </dgm:pt>
    <dgm:pt modelId="{6AC82440-D3FC-406A-BAB8-612AA470F846}" type="parTrans" cxnId="{E0128D99-50BF-4B83-AC75-30F7EEF72369}">
      <dgm:prSet/>
      <dgm:spPr/>
      <dgm:t>
        <a:bodyPr/>
        <a:lstStyle/>
        <a:p>
          <a:endParaRPr lang="en-IN"/>
        </a:p>
      </dgm:t>
    </dgm:pt>
    <dgm:pt modelId="{9272E342-CAD5-49F1-9DD8-8671C68B857A}" type="sibTrans" cxnId="{E0128D99-50BF-4B83-AC75-30F7EEF72369}">
      <dgm:prSet/>
      <dgm:spPr/>
      <dgm:t>
        <a:bodyPr/>
        <a:lstStyle/>
        <a:p>
          <a:endParaRPr lang="en-IN"/>
        </a:p>
      </dgm:t>
    </dgm:pt>
    <dgm:pt modelId="{A66B25A8-DCC7-49D9-B6D4-85CD65211241}">
      <dgm:prSet custT="1"/>
      <dgm:spPr/>
      <dgm:t>
        <a:bodyPr/>
        <a:lstStyle/>
        <a:p>
          <a:r>
            <a:rPr lang="en-IN" sz="1400" b="1" i="0" smtClean="0"/>
            <a:t>6 NURSERY</a:t>
          </a:r>
          <a:endParaRPr lang="en-IN" sz="1400"/>
        </a:p>
      </dgm:t>
    </dgm:pt>
    <dgm:pt modelId="{C7A9C7E0-B7E8-4E0A-88FA-FF2E00E2BB47}" type="parTrans" cxnId="{23993A17-2519-4EF9-8997-1FC96A445619}">
      <dgm:prSet/>
      <dgm:spPr/>
      <dgm:t>
        <a:bodyPr/>
        <a:lstStyle/>
        <a:p>
          <a:endParaRPr lang="en-IN"/>
        </a:p>
      </dgm:t>
    </dgm:pt>
    <dgm:pt modelId="{1A5690B5-0D5F-4316-98E4-D8F474738988}" type="sibTrans" cxnId="{23993A17-2519-4EF9-8997-1FC96A445619}">
      <dgm:prSet/>
      <dgm:spPr/>
      <dgm:t>
        <a:bodyPr/>
        <a:lstStyle/>
        <a:p>
          <a:endParaRPr lang="en-IN"/>
        </a:p>
      </dgm:t>
    </dgm:pt>
    <dgm:pt modelId="{834DFECC-7706-4DEF-AC17-0A016507CE2C}">
      <dgm:prSet custT="1"/>
      <dgm:spPr/>
      <dgm:t>
        <a:bodyPr/>
        <a:lstStyle/>
        <a:p>
          <a:r>
            <a:rPr lang="en-IN" sz="1400" b="1" i="0" smtClean="0"/>
            <a:t>7 GROW-OUT CULTURE PRACTICES</a:t>
          </a:r>
          <a:endParaRPr lang="en-IN" sz="1400"/>
        </a:p>
      </dgm:t>
    </dgm:pt>
    <dgm:pt modelId="{DC4770D8-4B9A-45B2-B90C-2E31BDF7E4A8}" type="parTrans" cxnId="{66810A54-98D5-4315-9800-579776591EA1}">
      <dgm:prSet/>
      <dgm:spPr/>
      <dgm:t>
        <a:bodyPr/>
        <a:lstStyle/>
        <a:p>
          <a:endParaRPr lang="en-IN"/>
        </a:p>
      </dgm:t>
    </dgm:pt>
    <dgm:pt modelId="{35CBCE35-1FA1-4A89-892D-0AFFD920481A}" type="sibTrans" cxnId="{66810A54-98D5-4315-9800-579776591EA1}">
      <dgm:prSet/>
      <dgm:spPr/>
      <dgm:t>
        <a:bodyPr/>
        <a:lstStyle/>
        <a:p>
          <a:endParaRPr lang="en-IN"/>
        </a:p>
      </dgm:t>
    </dgm:pt>
    <dgm:pt modelId="{0B767C3F-E19D-47C1-800B-9CBDB117D2F7}">
      <dgm:prSet custT="1"/>
      <dgm:spPr/>
      <dgm:t>
        <a:bodyPr/>
        <a:lstStyle/>
        <a:p>
          <a:r>
            <a:rPr lang="en-IN" sz="1400" b="1" i="0" smtClean="0"/>
            <a:t>8. FARM HYGIENE</a:t>
          </a:r>
          <a:endParaRPr lang="en-IN" sz="1400"/>
        </a:p>
      </dgm:t>
    </dgm:pt>
    <dgm:pt modelId="{941C1022-72B8-44B2-8FF3-466062C552DE}" type="parTrans" cxnId="{CDA17F24-35C5-47F5-9817-D04688F341A0}">
      <dgm:prSet/>
      <dgm:spPr/>
      <dgm:t>
        <a:bodyPr/>
        <a:lstStyle/>
        <a:p>
          <a:endParaRPr lang="en-IN"/>
        </a:p>
      </dgm:t>
    </dgm:pt>
    <dgm:pt modelId="{02971782-9BDE-4D30-9E5D-60ED37D1ADCC}" type="sibTrans" cxnId="{CDA17F24-35C5-47F5-9817-D04688F341A0}">
      <dgm:prSet/>
      <dgm:spPr/>
      <dgm:t>
        <a:bodyPr/>
        <a:lstStyle/>
        <a:p>
          <a:endParaRPr lang="en-IN"/>
        </a:p>
      </dgm:t>
    </dgm:pt>
    <dgm:pt modelId="{EB7487DF-56F1-459F-AB29-D19D328456F3}">
      <dgm:prSet custT="1"/>
      <dgm:spPr/>
      <dgm:t>
        <a:bodyPr/>
        <a:lstStyle/>
        <a:p>
          <a:r>
            <a:rPr lang="en-IN" sz="1400" b="1" i="0" smtClean="0"/>
            <a:t>9 POST-HARVEST MANAGEMENT</a:t>
          </a:r>
          <a:endParaRPr lang="en-IN" sz="1400"/>
        </a:p>
      </dgm:t>
    </dgm:pt>
    <dgm:pt modelId="{CB2A2BF1-41B6-47F3-8A40-749E743CA76C}" type="parTrans" cxnId="{AAF1146C-4DE1-431C-8545-EFA856EB9F96}">
      <dgm:prSet/>
      <dgm:spPr/>
      <dgm:t>
        <a:bodyPr/>
        <a:lstStyle/>
        <a:p>
          <a:endParaRPr lang="en-IN"/>
        </a:p>
      </dgm:t>
    </dgm:pt>
    <dgm:pt modelId="{6D24FC8A-9F1E-49A0-85E2-04B2AA14685E}" type="sibTrans" cxnId="{AAF1146C-4DE1-431C-8545-EFA856EB9F96}">
      <dgm:prSet/>
      <dgm:spPr/>
      <dgm:t>
        <a:bodyPr/>
        <a:lstStyle/>
        <a:p>
          <a:endParaRPr lang="en-IN"/>
        </a:p>
      </dgm:t>
    </dgm:pt>
    <dgm:pt modelId="{E625440D-E341-4C92-B58E-37CE5F69B1B7}">
      <dgm:prSet/>
      <dgm:spPr/>
      <dgm:t>
        <a:bodyPr/>
        <a:lstStyle/>
        <a:p>
          <a:r>
            <a:rPr lang="en-IN" b="1" i="0" smtClean="0"/>
            <a:t>10 RECORD KEEPING</a:t>
          </a:r>
          <a:endParaRPr lang="en-IN"/>
        </a:p>
      </dgm:t>
    </dgm:pt>
    <dgm:pt modelId="{F684F4BC-24D0-49E6-9715-A731C56EF144}" type="parTrans" cxnId="{5ADC0824-CCC1-4DD4-A3C1-F98C03A79703}">
      <dgm:prSet/>
      <dgm:spPr/>
      <dgm:t>
        <a:bodyPr/>
        <a:lstStyle/>
        <a:p>
          <a:endParaRPr lang="en-IN"/>
        </a:p>
      </dgm:t>
    </dgm:pt>
    <dgm:pt modelId="{B3AF29FB-16D7-4E0B-AA05-4D97C3181BDC}" type="sibTrans" cxnId="{5ADC0824-CCC1-4DD4-A3C1-F98C03A79703}">
      <dgm:prSet/>
      <dgm:spPr/>
      <dgm:t>
        <a:bodyPr/>
        <a:lstStyle/>
        <a:p>
          <a:endParaRPr lang="en-IN"/>
        </a:p>
      </dgm:t>
    </dgm:pt>
    <dgm:pt modelId="{DBF9EE11-9E00-47CC-A2FF-B7A1A3BF18AD}" type="pres">
      <dgm:prSet presAssocID="{49DD8C0B-A04E-4998-8FBC-E3F9533D1A45}" presName="CompostProcess" presStyleCnt="0">
        <dgm:presLayoutVars>
          <dgm:dir/>
          <dgm:resizeHandles val="exact"/>
        </dgm:presLayoutVars>
      </dgm:prSet>
      <dgm:spPr/>
      <dgm:t>
        <a:bodyPr/>
        <a:lstStyle/>
        <a:p>
          <a:endParaRPr lang="en-IN"/>
        </a:p>
      </dgm:t>
    </dgm:pt>
    <dgm:pt modelId="{71B0374F-B25E-4E3A-9338-AD0C01CAE28E}" type="pres">
      <dgm:prSet presAssocID="{49DD8C0B-A04E-4998-8FBC-E3F9533D1A45}" presName="arrow" presStyleLbl="bgShp" presStyleIdx="0" presStyleCnt="1"/>
      <dgm:spPr/>
    </dgm:pt>
    <dgm:pt modelId="{0C2AD9BD-1F43-4177-8121-B8646CA78493}" type="pres">
      <dgm:prSet presAssocID="{49DD8C0B-A04E-4998-8FBC-E3F9533D1A45}" presName="linearProcess" presStyleCnt="0"/>
      <dgm:spPr/>
    </dgm:pt>
    <dgm:pt modelId="{9AACB184-EFCA-4B4E-9A69-C1FB9258993F}" type="pres">
      <dgm:prSet presAssocID="{240CDBA4-B7C7-4B5C-9E6B-FDC8A2B516F1}" presName="textNode" presStyleLbl="node1" presStyleIdx="0" presStyleCnt="10">
        <dgm:presLayoutVars>
          <dgm:bulletEnabled val="1"/>
        </dgm:presLayoutVars>
      </dgm:prSet>
      <dgm:spPr/>
      <dgm:t>
        <a:bodyPr/>
        <a:lstStyle/>
        <a:p>
          <a:endParaRPr lang="en-IN"/>
        </a:p>
      </dgm:t>
    </dgm:pt>
    <dgm:pt modelId="{C6CA4574-303F-4119-AD5C-B04783F42151}" type="pres">
      <dgm:prSet presAssocID="{34E89967-BB14-4E8D-B56D-FEB5A45E75BC}" presName="sibTrans" presStyleCnt="0"/>
      <dgm:spPr/>
    </dgm:pt>
    <dgm:pt modelId="{98189CB8-8E2E-415F-88F4-0E91FFE794F5}" type="pres">
      <dgm:prSet presAssocID="{B16D06F3-F05D-4DD0-81D2-9B5BBEE0B2EA}" presName="textNode" presStyleLbl="node1" presStyleIdx="1" presStyleCnt="10">
        <dgm:presLayoutVars>
          <dgm:bulletEnabled val="1"/>
        </dgm:presLayoutVars>
      </dgm:prSet>
      <dgm:spPr/>
      <dgm:t>
        <a:bodyPr/>
        <a:lstStyle/>
        <a:p>
          <a:endParaRPr lang="en-IN"/>
        </a:p>
      </dgm:t>
    </dgm:pt>
    <dgm:pt modelId="{94409413-177F-4D7E-9040-32444FEA30B2}" type="pres">
      <dgm:prSet presAssocID="{5953F7C7-B3EE-4619-B0A4-DC362F895383}" presName="sibTrans" presStyleCnt="0"/>
      <dgm:spPr/>
    </dgm:pt>
    <dgm:pt modelId="{7C4A53BA-77AB-4FA6-B24E-5F8AA203DFBB}" type="pres">
      <dgm:prSet presAssocID="{F591AA3D-2073-4084-B4DF-C84EC578F1CB}" presName="textNode" presStyleLbl="node1" presStyleIdx="2" presStyleCnt="10">
        <dgm:presLayoutVars>
          <dgm:bulletEnabled val="1"/>
        </dgm:presLayoutVars>
      </dgm:prSet>
      <dgm:spPr/>
      <dgm:t>
        <a:bodyPr/>
        <a:lstStyle/>
        <a:p>
          <a:endParaRPr lang="en-IN"/>
        </a:p>
      </dgm:t>
    </dgm:pt>
    <dgm:pt modelId="{363B82F4-D3A5-4898-881C-359223EE5611}" type="pres">
      <dgm:prSet presAssocID="{A6A3B36E-FD68-4B1F-A13F-A1936C4B3AC6}" presName="sibTrans" presStyleCnt="0"/>
      <dgm:spPr/>
    </dgm:pt>
    <dgm:pt modelId="{CBBE2758-1BF4-43BF-A3CC-03B850C6DB24}" type="pres">
      <dgm:prSet presAssocID="{EA8053D3-F125-4B0B-A34C-F1A1CBBFCBF3}" presName="textNode" presStyleLbl="node1" presStyleIdx="3" presStyleCnt="10">
        <dgm:presLayoutVars>
          <dgm:bulletEnabled val="1"/>
        </dgm:presLayoutVars>
      </dgm:prSet>
      <dgm:spPr/>
      <dgm:t>
        <a:bodyPr/>
        <a:lstStyle/>
        <a:p>
          <a:endParaRPr lang="en-IN"/>
        </a:p>
      </dgm:t>
    </dgm:pt>
    <dgm:pt modelId="{64AC11A9-EC87-47BD-ACD8-DE839B9437E5}" type="pres">
      <dgm:prSet presAssocID="{80CB34D6-D62E-4C87-BA4A-B79B3C592492}" presName="sibTrans" presStyleCnt="0"/>
      <dgm:spPr/>
    </dgm:pt>
    <dgm:pt modelId="{842BBBE5-2D11-490E-A0BA-20E280CB7B21}" type="pres">
      <dgm:prSet presAssocID="{E8E59B89-0F88-4AEC-9DD5-6C7287C061C7}" presName="textNode" presStyleLbl="node1" presStyleIdx="4" presStyleCnt="10">
        <dgm:presLayoutVars>
          <dgm:bulletEnabled val="1"/>
        </dgm:presLayoutVars>
      </dgm:prSet>
      <dgm:spPr/>
      <dgm:t>
        <a:bodyPr/>
        <a:lstStyle/>
        <a:p>
          <a:endParaRPr lang="en-IN"/>
        </a:p>
      </dgm:t>
    </dgm:pt>
    <dgm:pt modelId="{D00A585F-7805-488A-880D-823B193DEDEA}" type="pres">
      <dgm:prSet presAssocID="{9272E342-CAD5-49F1-9DD8-8671C68B857A}" presName="sibTrans" presStyleCnt="0"/>
      <dgm:spPr/>
    </dgm:pt>
    <dgm:pt modelId="{E1EF274C-61E6-4A5D-ACB2-12C2D719EF37}" type="pres">
      <dgm:prSet presAssocID="{A66B25A8-DCC7-49D9-B6D4-85CD65211241}" presName="textNode" presStyleLbl="node1" presStyleIdx="5" presStyleCnt="10">
        <dgm:presLayoutVars>
          <dgm:bulletEnabled val="1"/>
        </dgm:presLayoutVars>
      </dgm:prSet>
      <dgm:spPr/>
      <dgm:t>
        <a:bodyPr/>
        <a:lstStyle/>
        <a:p>
          <a:endParaRPr lang="en-IN"/>
        </a:p>
      </dgm:t>
    </dgm:pt>
    <dgm:pt modelId="{DB9BBF05-C801-407A-9AD0-FC19DCC3370E}" type="pres">
      <dgm:prSet presAssocID="{1A5690B5-0D5F-4316-98E4-D8F474738988}" presName="sibTrans" presStyleCnt="0"/>
      <dgm:spPr/>
    </dgm:pt>
    <dgm:pt modelId="{3487B1B7-802D-42A7-A2C9-4EE90DF851B7}" type="pres">
      <dgm:prSet presAssocID="{834DFECC-7706-4DEF-AC17-0A016507CE2C}" presName="textNode" presStyleLbl="node1" presStyleIdx="6" presStyleCnt="10">
        <dgm:presLayoutVars>
          <dgm:bulletEnabled val="1"/>
        </dgm:presLayoutVars>
      </dgm:prSet>
      <dgm:spPr/>
      <dgm:t>
        <a:bodyPr/>
        <a:lstStyle/>
        <a:p>
          <a:endParaRPr lang="en-IN"/>
        </a:p>
      </dgm:t>
    </dgm:pt>
    <dgm:pt modelId="{33AF35C1-4D5E-4AF7-907E-333D9B053FFF}" type="pres">
      <dgm:prSet presAssocID="{35CBCE35-1FA1-4A89-892D-0AFFD920481A}" presName="sibTrans" presStyleCnt="0"/>
      <dgm:spPr/>
    </dgm:pt>
    <dgm:pt modelId="{DE871A25-AF96-4600-9728-52E1024C5783}" type="pres">
      <dgm:prSet presAssocID="{0B767C3F-E19D-47C1-800B-9CBDB117D2F7}" presName="textNode" presStyleLbl="node1" presStyleIdx="7" presStyleCnt="10">
        <dgm:presLayoutVars>
          <dgm:bulletEnabled val="1"/>
        </dgm:presLayoutVars>
      </dgm:prSet>
      <dgm:spPr/>
      <dgm:t>
        <a:bodyPr/>
        <a:lstStyle/>
        <a:p>
          <a:endParaRPr lang="en-IN"/>
        </a:p>
      </dgm:t>
    </dgm:pt>
    <dgm:pt modelId="{098CA984-88A0-4ADE-9249-3A1DAD4B10D0}" type="pres">
      <dgm:prSet presAssocID="{02971782-9BDE-4D30-9E5D-60ED37D1ADCC}" presName="sibTrans" presStyleCnt="0"/>
      <dgm:spPr/>
    </dgm:pt>
    <dgm:pt modelId="{10D0933C-B545-40BA-9DB0-CB9944E092A8}" type="pres">
      <dgm:prSet presAssocID="{EB7487DF-56F1-459F-AB29-D19D328456F3}" presName="textNode" presStyleLbl="node1" presStyleIdx="8" presStyleCnt="10">
        <dgm:presLayoutVars>
          <dgm:bulletEnabled val="1"/>
        </dgm:presLayoutVars>
      </dgm:prSet>
      <dgm:spPr/>
      <dgm:t>
        <a:bodyPr/>
        <a:lstStyle/>
        <a:p>
          <a:endParaRPr lang="en-IN"/>
        </a:p>
      </dgm:t>
    </dgm:pt>
    <dgm:pt modelId="{0E14781D-8FCF-474C-A00B-A59D211F2BE8}" type="pres">
      <dgm:prSet presAssocID="{6D24FC8A-9F1E-49A0-85E2-04B2AA14685E}" presName="sibTrans" presStyleCnt="0"/>
      <dgm:spPr/>
    </dgm:pt>
    <dgm:pt modelId="{607E7FB9-F1C6-4F5C-BD17-D20B857493EC}" type="pres">
      <dgm:prSet presAssocID="{E625440D-E341-4C92-B58E-37CE5F69B1B7}" presName="textNode" presStyleLbl="node1" presStyleIdx="9" presStyleCnt="10">
        <dgm:presLayoutVars>
          <dgm:bulletEnabled val="1"/>
        </dgm:presLayoutVars>
      </dgm:prSet>
      <dgm:spPr/>
      <dgm:t>
        <a:bodyPr/>
        <a:lstStyle/>
        <a:p>
          <a:endParaRPr lang="en-IN"/>
        </a:p>
      </dgm:t>
    </dgm:pt>
  </dgm:ptLst>
  <dgm:cxnLst>
    <dgm:cxn modelId="{E0128D99-50BF-4B83-AC75-30F7EEF72369}" srcId="{49DD8C0B-A04E-4998-8FBC-E3F9533D1A45}" destId="{E8E59B89-0F88-4AEC-9DD5-6C7287C061C7}" srcOrd="4" destOrd="0" parTransId="{6AC82440-D3FC-406A-BAB8-612AA470F846}" sibTransId="{9272E342-CAD5-49F1-9DD8-8671C68B857A}"/>
    <dgm:cxn modelId="{FCD882FC-1C30-4907-8E59-8B9E21386093}" type="presOf" srcId="{EA8053D3-F125-4B0B-A34C-F1A1CBBFCBF3}" destId="{CBBE2758-1BF4-43BF-A3CC-03B850C6DB24}" srcOrd="0" destOrd="0" presId="urn:microsoft.com/office/officeart/2005/8/layout/hProcess9"/>
    <dgm:cxn modelId="{A26E60E9-7D15-4893-9C14-67CB9560C33D}" type="presOf" srcId="{240CDBA4-B7C7-4B5C-9E6B-FDC8A2B516F1}" destId="{9AACB184-EFCA-4B4E-9A69-C1FB9258993F}" srcOrd="0" destOrd="0" presId="urn:microsoft.com/office/officeart/2005/8/layout/hProcess9"/>
    <dgm:cxn modelId="{9F8205CD-0C42-4A17-80B2-DBC20728C021}" type="presOf" srcId="{E8E59B89-0F88-4AEC-9DD5-6C7287C061C7}" destId="{842BBBE5-2D11-490E-A0BA-20E280CB7B21}" srcOrd="0" destOrd="0" presId="urn:microsoft.com/office/officeart/2005/8/layout/hProcess9"/>
    <dgm:cxn modelId="{7CA05EF1-C891-46AC-93B9-16110F2951A3}" srcId="{49DD8C0B-A04E-4998-8FBC-E3F9533D1A45}" destId="{240CDBA4-B7C7-4B5C-9E6B-FDC8A2B516F1}" srcOrd="0" destOrd="0" parTransId="{0C6281BC-DB2A-4434-B604-906AE0FDE4E3}" sibTransId="{34E89967-BB14-4E8D-B56D-FEB5A45E75BC}"/>
    <dgm:cxn modelId="{58902852-9ED7-410F-8BD3-68CB3813F06A}" type="presOf" srcId="{E625440D-E341-4C92-B58E-37CE5F69B1B7}" destId="{607E7FB9-F1C6-4F5C-BD17-D20B857493EC}" srcOrd="0" destOrd="0" presId="urn:microsoft.com/office/officeart/2005/8/layout/hProcess9"/>
    <dgm:cxn modelId="{5ADC0824-CCC1-4DD4-A3C1-F98C03A79703}" srcId="{49DD8C0B-A04E-4998-8FBC-E3F9533D1A45}" destId="{E625440D-E341-4C92-B58E-37CE5F69B1B7}" srcOrd="9" destOrd="0" parTransId="{F684F4BC-24D0-49E6-9715-A731C56EF144}" sibTransId="{B3AF29FB-16D7-4E0B-AA05-4D97C3181BDC}"/>
    <dgm:cxn modelId="{D0412442-E39F-4247-B080-23C78AB7D079}" type="presOf" srcId="{834DFECC-7706-4DEF-AC17-0A016507CE2C}" destId="{3487B1B7-802D-42A7-A2C9-4EE90DF851B7}" srcOrd="0" destOrd="0" presId="urn:microsoft.com/office/officeart/2005/8/layout/hProcess9"/>
    <dgm:cxn modelId="{65E87BB2-13C8-44A2-A0CC-EC46E7B81697}" type="presOf" srcId="{EB7487DF-56F1-459F-AB29-D19D328456F3}" destId="{10D0933C-B545-40BA-9DB0-CB9944E092A8}" srcOrd="0" destOrd="0" presId="urn:microsoft.com/office/officeart/2005/8/layout/hProcess9"/>
    <dgm:cxn modelId="{A3A98789-1DA7-4D9B-8BB7-AD2D83FF37C6}" srcId="{49DD8C0B-A04E-4998-8FBC-E3F9533D1A45}" destId="{B16D06F3-F05D-4DD0-81D2-9B5BBEE0B2EA}" srcOrd="1" destOrd="0" parTransId="{DBDD4DEC-4A42-4495-98B8-026BE00B97F1}" sibTransId="{5953F7C7-B3EE-4619-B0A4-DC362F895383}"/>
    <dgm:cxn modelId="{26469070-151C-4054-A2EF-3521F71BBB8B}" type="presOf" srcId="{A66B25A8-DCC7-49D9-B6D4-85CD65211241}" destId="{E1EF274C-61E6-4A5D-ACB2-12C2D719EF37}" srcOrd="0" destOrd="0" presId="urn:microsoft.com/office/officeart/2005/8/layout/hProcess9"/>
    <dgm:cxn modelId="{AAF1146C-4DE1-431C-8545-EFA856EB9F96}" srcId="{49DD8C0B-A04E-4998-8FBC-E3F9533D1A45}" destId="{EB7487DF-56F1-459F-AB29-D19D328456F3}" srcOrd="8" destOrd="0" parTransId="{CB2A2BF1-41B6-47F3-8A40-749E743CA76C}" sibTransId="{6D24FC8A-9F1E-49A0-85E2-04B2AA14685E}"/>
    <dgm:cxn modelId="{49EEBCEF-F9C3-4C34-B89D-16C51CC8D6E6}" srcId="{49DD8C0B-A04E-4998-8FBC-E3F9533D1A45}" destId="{F591AA3D-2073-4084-B4DF-C84EC578F1CB}" srcOrd="2" destOrd="0" parTransId="{2C28C157-FF7D-4B05-A138-185BE39E975F}" sibTransId="{A6A3B36E-FD68-4B1F-A13F-A1936C4B3AC6}"/>
    <dgm:cxn modelId="{587B5A45-B915-41C7-A288-21B5C4297EC5}" type="presOf" srcId="{49DD8C0B-A04E-4998-8FBC-E3F9533D1A45}" destId="{DBF9EE11-9E00-47CC-A2FF-B7A1A3BF18AD}" srcOrd="0" destOrd="0" presId="urn:microsoft.com/office/officeart/2005/8/layout/hProcess9"/>
    <dgm:cxn modelId="{66810A54-98D5-4315-9800-579776591EA1}" srcId="{49DD8C0B-A04E-4998-8FBC-E3F9533D1A45}" destId="{834DFECC-7706-4DEF-AC17-0A016507CE2C}" srcOrd="6" destOrd="0" parTransId="{DC4770D8-4B9A-45B2-B90C-2E31BDF7E4A8}" sibTransId="{35CBCE35-1FA1-4A89-892D-0AFFD920481A}"/>
    <dgm:cxn modelId="{23993A17-2519-4EF9-8997-1FC96A445619}" srcId="{49DD8C0B-A04E-4998-8FBC-E3F9533D1A45}" destId="{A66B25A8-DCC7-49D9-B6D4-85CD65211241}" srcOrd="5" destOrd="0" parTransId="{C7A9C7E0-B7E8-4E0A-88FA-FF2E00E2BB47}" sibTransId="{1A5690B5-0D5F-4316-98E4-D8F474738988}"/>
    <dgm:cxn modelId="{6ACDD434-5609-4161-98D4-4467C22C47B2}" srcId="{49DD8C0B-A04E-4998-8FBC-E3F9533D1A45}" destId="{EA8053D3-F125-4B0B-A34C-F1A1CBBFCBF3}" srcOrd="3" destOrd="0" parTransId="{4EE4D566-7221-4CF2-9A3F-163A6DB93816}" sibTransId="{80CB34D6-D62E-4C87-BA4A-B79B3C592492}"/>
    <dgm:cxn modelId="{CDA17F24-35C5-47F5-9817-D04688F341A0}" srcId="{49DD8C0B-A04E-4998-8FBC-E3F9533D1A45}" destId="{0B767C3F-E19D-47C1-800B-9CBDB117D2F7}" srcOrd="7" destOrd="0" parTransId="{941C1022-72B8-44B2-8FF3-466062C552DE}" sibTransId="{02971782-9BDE-4D30-9E5D-60ED37D1ADCC}"/>
    <dgm:cxn modelId="{A989DBA2-C9C1-4C4B-8D9F-46B87A707FA6}" type="presOf" srcId="{0B767C3F-E19D-47C1-800B-9CBDB117D2F7}" destId="{DE871A25-AF96-4600-9728-52E1024C5783}" srcOrd="0" destOrd="0" presId="urn:microsoft.com/office/officeart/2005/8/layout/hProcess9"/>
    <dgm:cxn modelId="{27F22897-B790-4CEC-8F9F-0C862962DA19}" type="presOf" srcId="{B16D06F3-F05D-4DD0-81D2-9B5BBEE0B2EA}" destId="{98189CB8-8E2E-415F-88F4-0E91FFE794F5}" srcOrd="0" destOrd="0" presId="urn:microsoft.com/office/officeart/2005/8/layout/hProcess9"/>
    <dgm:cxn modelId="{1AF84F91-19DA-4985-B0EB-146FE3C8C080}" type="presOf" srcId="{F591AA3D-2073-4084-B4DF-C84EC578F1CB}" destId="{7C4A53BA-77AB-4FA6-B24E-5F8AA203DFBB}" srcOrd="0" destOrd="0" presId="urn:microsoft.com/office/officeart/2005/8/layout/hProcess9"/>
    <dgm:cxn modelId="{C0651907-AF6C-4CD3-AC37-468193783202}" type="presParOf" srcId="{DBF9EE11-9E00-47CC-A2FF-B7A1A3BF18AD}" destId="{71B0374F-B25E-4E3A-9338-AD0C01CAE28E}" srcOrd="0" destOrd="0" presId="urn:microsoft.com/office/officeart/2005/8/layout/hProcess9"/>
    <dgm:cxn modelId="{F2A77A08-C47F-4BCA-89F6-BA3CD22747FD}" type="presParOf" srcId="{DBF9EE11-9E00-47CC-A2FF-B7A1A3BF18AD}" destId="{0C2AD9BD-1F43-4177-8121-B8646CA78493}" srcOrd="1" destOrd="0" presId="urn:microsoft.com/office/officeart/2005/8/layout/hProcess9"/>
    <dgm:cxn modelId="{BB1DCEE1-AB9D-4B91-9A21-921ED2BBF4FB}" type="presParOf" srcId="{0C2AD9BD-1F43-4177-8121-B8646CA78493}" destId="{9AACB184-EFCA-4B4E-9A69-C1FB9258993F}" srcOrd="0" destOrd="0" presId="urn:microsoft.com/office/officeart/2005/8/layout/hProcess9"/>
    <dgm:cxn modelId="{1D7645B8-DFDC-4491-853B-84DFBA92BB16}" type="presParOf" srcId="{0C2AD9BD-1F43-4177-8121-B8646CA78493}" destId="{C6CA4574-303F-4119-AD5C-B04783F42151}" srcOrd="1" destOrd="0" presId="urn:microsoft.com/office/officeart/2005/8/layout/hProcess9"/>
    <dgm:cxn modelId="{526ABE43-D8F4-4F61-8F64-85C7541B3557}" type="presParOf" srcId="{0C2AD9BD-1F43-4177-8121-B8646CA78493}" destId="{98189CB8-8E2E-415F-88F4-0E91FFE794F5}" srcOrd="2" destOrd="0" presId="urn:microsoft.com/office/officeart/2005/8/layout/hProcess9"/>
    <dgm:cxn modelId="{D61A9B60-BD67-4CA0-8C99-8A77FFB706BD}" type="presParOf" srcId="{0C2AD9BD-1F43-4177-8121-B8646CA78493}" destId="{94409413-177F-4D7E-9040-32444FEA30B2}" srcOrd="3" destOrd="0" presId="urn:microsoft.com/office/officeart/2005/8/layout/hProcess9"/>
    <dgm:cxn modelId="{CBC460FD-742D-45FC-8EF7-5CC7F321AEF7}" type="presParOf" srcId="{0C2AD9BD-1F43-4177-8121-B8646CA78493}" destId="{7C4A53BA-77AB-4FA6-B24E-5F8AA203DFBB}" srcOrd="4" destOrd="0" presId="urn:microsoft.com/office/officeart/2005/8/layout/hProcess9"/>
    <dgm:cxn modelId="{177B74CF-15E9-46E0-B8B9-B1F685B366DB}" type="presParOf" srcId="{0C2AD9BD-1F43-4177-8121-B8646CA78493}" destId="{363B82F4-D3A5-4898-881C-359223EE5611}" srcOrd="5" destOrd="0" presId="urn:microsoft.com/office/officeart/2005/8/layout/hProcess9"/>
    <dgm:cxn modelId="{74A5AA6D-B2CB-405D-98B4-06942AF31A2D}" type="presParOf" srcId="{0C2AD9BD-1F43-4177-8121-B8646CA78493}" destId="{CBBE2758-1BF4-43BF-A3CC-03B850C6DB24}" srcOrd="6" destOrd="0" presId="urn:microsoft.com/office/officeart/2005/8/layout/hProcess9"/>
    <dgm:cxn modelId="{DB426CFC-E221-4A36-B365-A1305FC48753}" type="presParOf" srcId="{0C2AD9BD-1F43-4177-8121-B8646CA78493}" destId="{64AC11A9-EC87-47BD-ACD8-DE839B9437E5}" srcOrd="7" destOrd="0" presId="urn:microsoft.com/office/officeart/2005/8/layout/hProcess9"/>
    <dgm:cxn modelId="{E69984AE-030D-4F98-956E-878A63A30930}" type="presParOf" srcId="{0C2AD9BD-1F43-4177-8121-B8646CA78493}" destId="{842BBBE5-2D11-490E-A0BA-20E280CB7B21}" srcOrd="8" destOrd="0" presId="urn:microsoft.com/office/officeart/2005/8/layout/hProcess9"/>
    <dgm:cxn modelId="{5F0C5CB4-46CE-46D9-BDAC-6688D8131C4E}" type="presParOf" srcId="{0C2AD9BD-1F43-4177-8121-B8646CA78493}" destId="{D00A585F-7805-488A-880D-823B193DEDEA}" srcOrd="9" destOrd="0" presId="urn:microsoft.com/office/officeart/2005/8/layout/hProcess9"/>
    <dgm:cxn modelId="{4B39B442-2542-4BA1-BFAF-81D69ABA5517}" type="presParOf" srcId="{0C2AD9BD-1F43-4177-8121-B8646CA78493}" destId="{E1EF274C-61E6-4A5D-ACB2-12C2D719EF37}" srcOrd="10" destOrd="0" presId="urn:microsoft.com/office/officeart/2005/8/layout/hProcess9"/>
    <dgm:cxn modelId="{FB739030-218F-4C65-AE52-E173AC2FE256}" type="presParOf" srcId="{0C2AD9BD-1F43-4177-8121-B8646CA78493}" destId="{DB9BBF05-C801-407A-9AD0-FC19DCC3370E}" srcOrd="11" destOrd="0" presId="urn:microsoft.com/office/officeart/2005/8/layout/hProcess9"/>
    <dgm:cxn modelId="{9C302D9E-07D8-4C25-8769-B419A4C81C33}" type="presParOf" srcId="{0C2AD9BD-1F43-4177-8121-B8646CA78493}" destId="{3487B1B7-802D-42A7-A2C9-4EE90DF851B7}" srcOrd="12" destOrd="0" presId="urn:microsoft.com/office/officeart/2005/8/layout/hProcess9"/>
    <dgm:cxn modelId="{B907F811-C9F8-41D0-B125-81B8A9A58656}" type="presParOf" srcId="{0C2AD9BD-1F43-4177-8121-B8646CA78493}" destId="{33AF35C1-4D5E-4AF7-907E-333D9B053FFF}" srcOrd="13" destOrd="0" presId="urn:microsoft.com/office/officeart/2005/8/layout/hProcess9"/>
    <dgm:cxn modelId="{4C4460C6-6523-4114-B2BC-2DBC3C3818ED}" type="presParOf" srcId="{0C2AD9BD-1F43-4177-8121-B8646CA78493}" destId="{DE871A25-AF96-4600-9728-52E1024C5783}" srcOrd="14" destOrd="0" presId="urn:microsoft.com/office/officeart/2005/8/layout/hProcess9"/>
    <dgm:cxn modelId="{6784A332-432B-4101-8CA1-53E40849A1DD}" type="presParOf" srcId="{0C2AD9BD-1F43-4177-8121-B8646CA78493}" destId="{098CA984-88A0-4ADE-9249-3A1DAD4B10D0}" srcOrd="15" destOrd="0" presId="urn:microsoft.com/office/officeart/2005/8/layout/hProcess9"/>
    <dgm:cxn modelId="{E7365C5A-E09D-43DA-ACB5-9516B8137BFE}" type="presParOf" srcId="{0C2AD9BD-1F43-4177-8121-B8646CA78493}" destId="{10D0933C-B545-40BA-9DB0-CB9944E092A8}" srcOrd="16" destOrd="0" presId="urn:microsoft.com/office/officeart/2005/8/layout/hProcess9"/>
    <dgm:cxn modelId="{49E10F4E-F870-413A-86D5-D3A5AA0B14DB}" type="presParOf" srcId="{0C2AD9BD-1F43-4177-8121-B8646CA78493}" destId="{0E14781D-8FCF-474C-A00B-A59D211F2BE8}" srcOrd="17" destOrd="0" presId="urn:microsoft.com/office/officeart/2005/8/layout/hProcess9"/>
    <dgm:cxn modelId="{49820E7D-63BA-4447-B0B2-083B18618513}" type="presParOf" srcId="{0C2AD9BD-1F43-4177-8121-B8646CA78493}" destId="{607E7FB9-F1C6-4F5C-BD17-D20B857493EC}" srcOrd="1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D3FAB35-D062-4346-8036-8784ABD6B7A6}" type="doc">
      <dgm:prSet loTypeId="urn:microsoft.com/office/officeart/2005/8/layout/target3" loCatId="relationship" qsTypeId="urn:microsoft.com/office/officeart/2005/8/quickstyle/simple1" qsCatId="simple" csTypeId="urn:microsoft.com/office/officeart/2005/8/colors/accent5_1" csCatId="accent5" phldr="1"/>
      <dgm:spPr/>
      <dgm:t>
        <a:bodyPr/>
        <a:lstStyle/>
        <a:p>
          <a:endParaRPr lang="en-IN"/>
        </a:p>
      </dgm:t>
    </dgm:pt>
    <dgm:pt modelId="{DA9451EF-04CB-4124-A8B8-95F315D2369F}">
      <dgm:prSet/>
      <dgm:spPr/>
      <dgm:t>
        <a:bodyPr/>
        <a:lstStyle/>
        <a:p>
          <a:pPr rtl="0"/>
          <a:r>
            <a:rPr lang="en-US" b="1" dirty="0" smtClean="0">
              <a:solidFill>
                <a:schemeClr val="tx2"/>
              </a:solidFill>
            </a:rPr>
            <a:t>It is estimated that at an average production rate of 3 ton per cage, the cage culture is producing about 45 000 t of fish contributing around 15 percent of the total fish production from the reservoirs and providing employment at the rate of 7.4 lakh man-days/year</a:t>
          </a:r>
          <a:r>
            <a:rPr lang="en-US" dirty="0" smtClean="0">
              <a:solidFill>
                <a:schemeClr val="tx2"/>
              </a:solidFill>
            </a:rPr>
            <a:t>.</a:t>
          </a:r>
          <a:endParaRPr lang="en-IN" dirty="0">
            <a:solidFill>
              <a:schemeClr val="tx2"/>
            </a:solidFill>
          </a:endParaRPr>
        </a:p>
      </dgm:t>
    </dgm:pt>
    <dgm:pt modelId="{34476FD9-C390-483F-813F-4D47B58B2666}" type="parTrans" cxnId="{48305FE4-D9BB-4D73-BD8B-40C4131F83AA}">
      <dgm:prSet/>
      <dgm:spPr/>
      <dgm:t>
        <a:bodyPr/>
        <a:lstStyle/>
        <a:p>
          <a:endParaRPr lang="en-IN"/>
        </a:p>
      </dgm:t>
    </dgm:pt>
    <dgm:pt modelId="{41C525B6-9783-4427-B27E-F7E63D86F66C}" type="sibTrans" cxnId="{48305FE4-D9BB-4D73-BD8B-40C4131F83AA}">
      <dgm:prSet/>
      <dgm:spPr/>
      <dgm:t>
        <a:bodyPr/>
        <a:lstStyle/>
        <a:p>
          <a:endParaRPr lang="en-IN"/>
        </a:p>
      </dgm:t>
    </dgm:pt>
    <dgm:pt modelId="{175C2B06-21EC-4F14-8C99-F79AA0161B41}">
      <dgm:prSet custT="1"/>
      <dgm:spPr/>
      <dgm:t>
        <a:bodyPr/>
        <a:lstStyle/>
        <a:p>
          <a:r>
            <a:rPr lang="en-US" sz="1400" b="1" dirty="0" smtClean="0">
              <a:solidFill>
                <a:srgbClr val="FF0000"/>
              </a:solidFill>
              <a:latin typeface="Arial Black" pitchFamily="34" charset="0"/>
              <a:ea typeface="Arial Unicode MS" pitchFamily="34" charset="-128"/>
              <a:cs typeface="Arial Unicode MS" pitchFamily="34" charset="-128"/>
            </a:rPr>
            <a:t>Cage aquaculture involves growing fishes in existing water resources while being enclosed in a net cage which allows free flow of water </a:t>
          </a:r>
        </a:p>
        <a:p>
          <a:r>
            <a:rPr lang="en-US" sz="1400" b="1" i="0" dirty="0" smtClean="0">
              <a:solidFill>
                <a:schemeClr val="tx2"/>
              </a:solidFill>
              <a:latin typeface="Arial Black" pitchFamily="34" charset="0"/>
            </a:rPr>
            <a:t>It is an aquaculture production system made of a floating frame, net materials and mooring system (with rope, buoy, anchor etc.)</a:t>
          </a:r>
          <a:endParaRPr lang="en-IN" sz="1400" dirty="0">
            <a:solidFill>
              <a:schemeClr val="tx2"/>
            </a:solidFill>
            <a:latin typeface="Arial Black" pitchFamily="34" charset="0"/>
            <a:ea typeface="Arial Unicode MS" pitchFamily="34" charset="-128"/>
            <a:cs typeface="Arial Unicode MS" pitchFamily="34" charset="-128"/>
          </a:endParaRPr>
        </a:p>
      </dgm:t>
    </dgm:pt>
    <dgm:pt modelId="{D80CCDB6-379E-47B4-8E37-6F04E96146E8}" type="sibTrans" cxnId="{7DDD756C-DA74-4069-A885-818D3D455C98}">
      <dgm:prSet/>
      <dgm:spPr/>
      <dgm:t>
        <a:bodyPr/>
        <a:lstStyle/>
        <a:p>
          <a:endParaRPr lang="en-IN"/>
        </a:p>
      </dgm:t>
    </dgm:pt>
    <dgm:pt modelId="{C97C7AA0-29B5-4B37-BA4E-8C428D610657}" type="parTrans" cxnId="{7DDD756C-DA74-4069-A885-818D3D455C98}">
      <dgm:prSet/>
      <dgm:spPr/>
      <dgm:t>
        <a:bodyPr/>
        <a:lstStyle/>
        <a:p>
          <a:endParaRPr lang="en-IN"/>
        </a:p>
      </dgm:t>
    </dgm:pt>
    <dgm:pt modelId="{168225B7-EB0E-4A2F-A69F-A42B3F452BEB}">
      <dgm:prSet custT="1"/>
      <dgm:spPr/>
      <dgm:t>
        <a:bodyPr/>
        <a:lstStyle/>
        <a:p>
          <a:pPr rtl="0"/>
          <a:r>
            <a:rPr lang="en-US" sz="2000" b="1" dirty="0" smtClean="0">
              <a:solidFill>
                <a:schemeClr val="tx2"/>
              </a:solidFill>
              <a:latin typeface="Arial Narrow" pitchFamily="34" charset="0"/>
            </a:rPr>
            <a:t>A preliminary study by ICAR-CIFRI in Jharkhand reservoirs revealed that cage farming contributes around 30 percent to livelihood of fishermen involved in cage farming</a:t>
          </a:r>
          <a:r>
            <a:rPr lang="en-US" sz="1800" b="1" dirty="0" smtClean="0"/>
            <a:t>.</a:t>
          </a:r>
          <a:endParaRPr lang="en-IN" sz="1800" b="1" dirty="0"/>
        </a:p>
      </dgm:t>
    </dgm:pt>
    <dgm:pt modelId="{BD7464E1-5480-4013-9925-743C8E1FE64F}" type="sibTrans" cxnId="{CC5C062F-314B-4028-8550-454D44DE4AD0}">
      <dgm:prSet/>
      <dgm:spPr/>
      <dgm:t>
        <a:bodyPr/>
        <a:lstStyle/>
        <a:p>
          <a:endParaRPr lang="en-IN"/>
        </a:p>
      </dgm:t>
    </dgm:pt>
    <dgm:pt modelId="{D3FCC6B5-4226-47EC-AE12-E526FD82DE50}" type="parTrans" cxnId="{CC5C062F-314B-4028-8550-454D44DE4AD0}">
      <dgm:prSet/>
      <dgm:spPr/>
      <dgm:t>
        <a:bodyPr/>
        <a:lstStyle/>
        <a:p>
          <a:endParaRPr lang="en-IN"/>
        </a:p>
      </dgm:t>
    </dgm:pt>
    <dgm:pt modelId="{B5FCC039-7862-40CF-A194-B5957963C6CA}" type="pres">
      <dgm:prSet presAssocID="{0D3FAB35-D062-4346-8036-8784ABD6B7A6}" presName="Name0" presStyleCnt="0">
        <dgm:presLayoutVars>
          <dgm:chMax val="7"/>
          <dgm:dir/>
          <dgm:animLvl val="lvl"/>
          <dgm:resizeHandles val="exact"/>
        </dgm:presLayoutVars>
      </dgm:prSet>
      <dgm:spPr/>
      <dgm:t>
        <a:bodyPr/>
        <a:lstStyle/>
        <a:p>
          <a:endParaRPr lang="en-IN"/>
        </a:p>
      </dgm:t>
    </dgm:pt>
    <dgm:pt modelId="{CDBF1FBF-19B0-4A5C-8788-1CAB6824C0CF}" type="pres">
      <dgm:prSet presAssocID="{168225B7-EB0E-4A2F-A69F-A42B3F452BEB}" presName="circle1" presStyleLbl="node1" presStyleIdx="0" presStyleCnt="3"/>
      <dgm:spPr/>
    </dgm:pt>
    <dgm:pt modelId="{4DD35832-1614-4FD4-97C1-D33E2F51A7DE}" type="pres">
      <dgm:prSet presAssocID="{168225B7-EB0E-4A2F-A69F-A42B3F452BEB}" presName="space" presStyleCnt="0"/>
      <dgm:spPr/>
    </dgm:pt>
    <dgm:pt modelId="{9DD59BCF-D230-4029-B5E7-1960F8407F89}" type="pres">
      <dgm:prSet presAssocID="{168225B7-EB0E-4A2F-A69F-A42B3F452BEB}" presName="rect1" presStyleLbl="alignAcc1" presStyleIdx="0" presStyleCnt="3" custLinFactNeighborX="491" custLinFactNeighborY="-261"/>
      <dgm:spPr/>
      <dgm:t>
        <a:bodyPr/>
        <a:lstStyle/>
        <a:p>
          <a:endParaRPr lang="en-IN"/>
        </a:p>
      </dgm:t>
    </dgm:pt>
    <dgm:pt modelId="{869651F5-5CE7-4C52-80F1-F29FE69FEDE8}" type="pres">
      <dgm:prSet presAssocID="{175C2B06-21EC-4F14-8C99-F79AA0161B41}" presName="vertSpace2" presStyleLbl="node1" presStyleIdx="0" presStyleCnt="3"/>
      <dgm:spPr/>
    </dgm:pt>
    <dgm:pt modelId="{DFBD12A6-165E-4B54-BAD3-386BDDF86CE1}" type="pres">
      <dgm:prSet presAssocID="{175C2B06-21EC-4F14-8C99-F79AA0161B41}" presName="circle2" presStyleLbl="node1" presStyleIdx="1" presStyleCnt="3"/>
      <dgm:spPr/>
    </dgm:pt>
    <dgm:pt modelId="{269639C4-E773-4D9D-8EEE-06B1EC860357}" type="pres">
      <dgm:prSet presAssocID="{175C2B06-21EC-4F14-8C99-F79AA0161B41}" presName="rect2" presStyleLbl="alignAcc1" presStyleIdx="1" presStyleCnt="3"/>
      <dgm:spPr/>
      <dgm:t>
        <a:bodyPr/>
        <a:lstStyle/>
        <a:p>
          <a:endParaRPr lang="en-IN"/>
        </a:p>
      </dgm:t>
    </dgm:pt>
    <dgm:pt modelId="{C466E565-39C7-4624-A9BC-2F7252C9B3B6}" type="pres">
      <dgm:prSet presAssocID="{DA9451EF-04CB-4124-A8B8-95F315D2369F}" presName="vertSpace3" presStyleLbl="node1" presStyleIdx="1" presStyleCnt="3"/>
      <dgm:spPr/>
    </dgm:pt>
    <dgm:pt modelId="{755D453F-AD6A-42D3-B5DF-7069D33D4700}" type="pres">
      <dgm:prSet presAssocID="{DA9451EF-04CB-4124-A8B8-95F315D2369F}" presName="circle3" presStyleLbl="node1" presStyleIdx="2" presStyleCnt="3"/>
      <dgm:spPr/>
    </dgm:pt>
    <dgm:pt modelId="{1C7B371C-A766-42D7-8AD6-05C0E294763D}" type="pres">
      <dgm:prSet presAssocID="{DA9451EF-04CB-4124-A8B8-95F315D2369F}" presName="rect3" presStyleLbl="alignAcc1" presStyleIdx="2" presStyleCnt="3"/>
      <dgm:spPr/>
      <dgm:t>
        <a:bodyPr/>
        <a:lstStyle/>
        <a:p>
          <a:endParaRPr lang="en-IN"/>
        </a:p>
      </dgm:t>
    </dgm:pt>
    <dgm:pt modelId="{2D14A73F-0317-42AC-BA4B-C809D572A16A}" type="pres">
      <dgm:prSet presAssocID="{168225B7-EB0E-4A2F-A69F-A42B3F452BEB}" presName="rect1ParTxNoCh" presStyleLbl="alignAcc1" presStyleIdx="2" presStyleCnt="3">
        <dgm:presLayoutVars>
          <dgm:chMax val="1"/>
          <dgm:bulletEnabled val="1"/>
        </dgm:presLayoutVars>
      </dgm:prSet>
      <dgm:spPr/>
      <dgm:t>
        <a:bodyPr/>
        <a:lstStyle/>
        <a:p>
          <a:endParaRPr lang="en-IN"/>
        </a:p>
      </dgm:t>
    </dgm:pt>
    <dgm:pt modelId="{81324341-5171-4762-8AD5-4E3ADB0F4A7A}" type="pres">
      <dgm:prSet presAssocID="{175C2B06-21EC-4F14-8C99-F79AA0161B41}" presName="rect2ParTxNoCh" presStyleLbl="alignAcc1" presStyleIdx="2" presStyleCnt="3">
        <dgm:presLayoutVars>
          <dgm:chMax val="1"/>
          <dgm:bulletEnabled val="1"/>
        </dgm:presLayoutVars>
      </dgm:prSet>
      <dgm:spPr/>
      <dgm:t>
        <a:bodyPr/>
        <a:lstStyle/>
        <a:p>
          <a:endParaRPr lang="en-IN"/>
        </a:p>
      </dgm:t>
    </dgm:pt>
    <dgm:pt modelId="{3A25CF72-1A0C-4E35-9EF0-6596E6206499}" type="pres">
      <dgm:prSet presAssocID="{DA9451EF-04CB-4124-A8B8-95F315D2369F}" presName="rect3ParTxNoCh" presStyleLbl="alignAcc1" presStyleIdx="2" presStyleCnt="3">
        <dgm:presLayoutVars>
          <dgm:chMax val="1"/>
          <dgm:bulletEnabled val="1"/>
        </dgm:presLayoutVars>
      </dgm:prSet>
      <dgm:spPr/>
      <dgm:t>
        <a:bodyPr/>
        <a:lstStyle/>
        <a:p>
          <a:endParaRPr lang="en-IN"/>
        </a:p>
      </dgm:t>
    </dgm:pt>
  </dgm:ptLst>
  <dgm:cxnLst>
    <dgm:cxn modelId="{DFF568C3-4AD0-4A9A-8C96-6C33DCDC322F}" type="presOf" srcId="{0D3FAB35-D062-4346-8036-8784ABD6B7A6}" destId="{B5FCC039-7862-40CF-A194-B5957963C6CA}" srcOrd="0" destOrd="0" presId="urn:microsoft.com/office/officeart/2005/8/layout/target3"/>
    <dgm:cxn modelId="{355CECEA-1C3D-46B8-8973-03D9C0391913}" type="presOf" srcId="{DA9451EF-04CB-4124-A8B8-95F315D2369F}" destId="{1C7B371C-A766-42D7-8AD6-05C0E294763D}" srcOrd="0" destOrd="0" presId="urn:microsoft.com/office/officeart/2005/8/layout/target3"/>
    <dgm:cxn modelId="{7DDD756C-DA74-4069-A885-818D3D455C98}" srcId="{0D3FAB35-D062-4346-8036-8784ABD6B7A6}" destId="{175C2B06-21EC-4F14-8C99-F79AA0161B41}" srcOrd="1" destOrd="0" parTransId="{C97C7AA0-29B5-4B37-BA4E-8C428D610657}" sibTransId="{D80CCDB6-379E-47B4-8E37-6F04E96146E8}"/>
    <dgm:cxn modelId="{CC5C062F-314B-4028-8550-454D44DE4AD0}" srcId="{0D3FAB35-D062-4346-8036-8784ABD6B7A6}" destId="{168225B7-EB0E-4A2F-A69F-A42B3F452BEB}" srcOrd="0" destOrd="0" parTransId="{D3FCC6B5-4226-47EC-AE12-E526FD82DE50}" sibTransId="{BD7464E1-5480-4013-9925-743C8E1FE64F}"/>
    <dgm:cxn modelId="{8B4DF91F-D9F4-4C81-AD63-FDD9673BEBE3}" type="presOf" srcId="{168225B7-EB0E-4A2F-A69F-A42B3F452BEB}" destId="{2D14A73F-0317-42AC-BA4B-C809D572A16A}" srcOrd="1" destOrd="0" presId="urn:microsoft.com/office/officeart/2005/8/layout/target3"/>
    <dgm:cxn modelId="{74F98B19-69D2-4403-AE78-B4518C42BFC1}" type="presOf" srcId="{175C2B06-21EC-4F14-8C99-F79AA0161B41}" destId="{81324341-5171-4762-8AD5-4E3ADB0F4A7A}" srcOrd="1" destOrd="0" presId="urn:microsoft.com/office/officeart/2005/8/layout/target3"/>
    <dgm:cxn modelId="{221B9BF8-D120-4ED4-BEF3-E2D8C306E6FA}" type="presOf" srcId="{175C2B06-21EC-4F14-8C99-F79AA0161B41}" destId="{269639C4-E773-4D9D-8EEE-06B1EC860357}" srcOrd="0" destOrd="0" presId="urn:microsoft.com/office/officeart/2005/8/layout/target3"/>
    <dgm:cxn modelId="{1C6DD2C9-18F9-496E-A6BC-40923BB6E9D2}" type="presOf" srcId="{168225B7-EB0E-4A2F-A69F-A42B3F452BEB}" destId="{9DD59BCF-D230-4029-B5E7-1960F8407F89}" srcOrd="0" destOrd="0" presId="urn:microsoft.com/office/officeart/2005/8/layout/target3"/>
    <dgm:cxn modelId="{0DACBB01-E51F-4824-A48B-9D2147AEABA5}" type="presOf" srcId="{DA9451EF-04CB-4124-A8B8-95F315D2369F}" destId="{3A25CF72-1A0C-4E35-9EF0-6596E6206499}" srcOrd="1" destOrd="0" presId="urn:microsoft.com/office/officeart/2005/8/layout/target3"/>
    <dgm:cxn modelId="{48305FE4-D9BB-4D73-BD8B-40C4131F83AA}" srcId="{0D3FAB35-D062-4346-8036-8784ABD6B7A6}" destId="{DA9451EF-04CB-4124-A8B8-95F315D2369F}" srcOrd="2" destOrd="0" parTransId="{34476FD9-C390-483F-813F-4D47B58B2666}" sibTransId="{41C525B6-9783-4427-B27E-F7E63D86F66C}"/>
    <dgm:cxn modelId="{16E88B56-CDDC-4CF6-A13F-3AF8059E20F1}" type="presParOf" srcId="{B5FCC039-7862-40CF-A194-B5957963C6CA}" destId="{CDBF1FBF-19B0-4A5C-8788-1CAB6824C0CF}" srcOrd="0" destOrd="0" presId="urn:microsoft.com/office/officeart/2005/8/layout/target3"/>
    <dgm:cxn modelId="{5D7EDFA7-AA90-4DF8-B269-E8CC14B17F44}" type="presParOf" srcId="{B5FCC039-7862-40CF-A194-B5957963C6CA}" destId="{4DD35832-1614-4FD4-97C1-D33E2F51A7DE}" srcOrd="1" destOrd="0" presId="urn:microsoft.com/office/officeart/2005/8/layout/target3"/>
    <dgm:cxn modelId="{ED14004F-6271-4769-998F-4D85C242A4C2}" type="presParOf" srcId="{B5FCC039-7862-40CF-A194-B5957963C6CA}" destId="{9DD59BCF-D230-4029-B5E7-1960F8407F89}" srcOrd="2" destOrd="0" presId="urn:microsoft.com/office/officeart/2005/8/layout/target3"/>
    <dgm:cxn modelId="{30291ED7-9A1D-45B1-959C-A5E41B33B9A1}" type="presParOf" srcId="{B5FCC039-7862-40CF-A194-B5957963C6CA}" destId="{869651F5-5CE7-4C52-80F1-F29FE69FEDE8}" srcOrd="3" destOrd="0" presId="urn:microsoft.com/office/officeart/2005/8/layout/target3"/>
    <dgm:cxn modelId="{262C34DD-99F4-439F-9371-D1D43C4CE33F}" type="presParOf" srcId="{B5FCC039-7862-40CF-A194-B5957963C6CA}" destId="{DFBD12A6-165E-4B54-BAD3-386BDDF86CE1}" srcOrd="4" destOrd="0" presId="urn:microsoft.com/office/officeart/2005/8/layout/target3"/>
    <dgm:cxn modelId="{19134235-686B-4C2B-80D4-F96991D6F9C3}" type="presParOf" srcId="{B5FCC039-7862-40CF-A194-B5957963C6CA}" destId="{269639C4-E773-4D9D-8EEE-06B1EC860357}" srcOrd="5" destOrd="0" presId="urn:microsoft.com/office/officeart/2005/8/layout/target3"/>
    <dgm:cxn modelId="{0FF2434B-EE71-4674-8456-6507245121EF}" type="presParOf" srcId="{B5FCC039-7862-40CF-A194-B5957963C6CA}" destId="{C466E565-39C7-4624-A9BC-2F7252C9B3B6}" srcOrd="6" destOrd="0" presId="urn:microsoft.com/office/officeart/2005/8/layout/target3"/>
    <dgm:cxn modelId="{17B215FC-6216-4C4D-8434-777CE4BC0C9D}" type="presParOf" srcId="{B5FCC039-7862-40CF-A194-B5957963C6CA}" destId="{755D453F-AD6A-42D3-B5DF-7069D33D4700}" srcOrd="7" destOrd="0" presId="urn:microsoft.com/office/officeart/2005/8/layout/target3"/>
    <dgm:cxn modelId="{B20113AB-1861-428B-95BE-72F5BC90929A}" type="presParOf" srcId="{B5FCC039-7862-40CF-A194-B5957963C6CA}" destId="{1C7B371C-A766-42D7-8AD6-05C0E294763D}" srcOrd="8" destOrd="0" presId="urn:microsoft.com/office/officeart/2005/8/layout/target3"/>
    <dgm:cxn modelId="{E5F4AB07-0588-4076-99D6-FF9DE1F41685}" type="presParOf" srcId="{B5FCC039-7862-40CF-A194-B5957963C6CA}" destId="{2D14A73F-0317-42AC-BA4B-C809D572A16A}" srcOrd="9" destOrd="0" presId="urn:microsoft.com/office/officeart/2005/8/layout/target3"/>
    <dgm:cxn modelId="{DF9B8A3E-F0AA-4186-A1E4-DD0F09CA8C7D}" type="presParOf" srcId="{B5FCC039-7862-40CF-A194-B5957963C6CA}" destId="{81324341-5171-4762-8AD5-4E3ADB0F4A7A}" srcOrd="10" destOrd="0" presId="urn:microsoft.com/office/officeart/2005/8/layout/target3"/>
    <dgm:cxn modelId="{88C1A7C3-FD7E-4585-9556-6363F106EEB8}" type="presParOf" srcId="{B5FCC039-7862-40CF-A194-B5957963C6CA}" destId="{3A25CF72-1A0C-4E35-9EF0-6596E620649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E909F4B-713D-42D1-A186-357F51151D9E}" type="doc">
      <dgm:prSet loTypeId="urn:microsoft.com/office/officeart/2005/8/layout/vList4" loCatId="list" qsTypeId="urn:microsoft.com/office/officeart/2005/8/quickstyle/simple3" qsCatId="simple" csTypeId="urn:microsoft.com/office/officeart/2005/8/colors/colorful1" csCatId="colorful" phldr="1"/>
      <dgm:spPr/>
      <dgm:t>
        <a:bodyPr/>
        <a:lstStyle/>
        <a:p>
          <a:endParaRPr lang="en-IN"/>
        </a:p>
      </dgm:t>
    </dgm:pt>
    <dgm:pt modelId="{2A7D9FEF-7137-4373-809F-436A98966033}">
      <dgm:prSet custT="1"/>
      <dgm:spPr/>
      <dgm:t>
        <a:bodyPr/>
        <a:lstStyle/>
        <a:p>
          <a:pPr rtl="0"/>
          <a:r>
            <a:rPr lang="en-US" sz="3600" b="1" i="0" dirty="0" smtClean="0"/>
            <a:t>   fixed</a:t>
          </a:r>
          <a:r>
            <a:rPr lang="en-US" sz="4300" b="1" i="0" dirty="0" smtClean="0"/>
            <a:t> </a:t>
          </a:r>
          <a:endParaRPr lang="en-IN" sz="4300" dirty="0"/>
        </a:p>
      </dgm:t>
    </dgm:pt>
    <dgm:pt modelId="{C116E63B-2517-4E4E-810B-0C246C62D5F4}" type="parTrans" cxnId="{874DAFE4-F5B4-4958-BF5B-04091550E4F8}">
      <dgm:prSet/>
      <dgm:spPr/>
      <dgm:t>
        <a:bodyPr/>
        <a:lstStyle/>
        <a:p>
          <a:endParaRPr lang="en-IN"/>
        </a:p>
      </dgm:t>
    </dgm:pt>
    <dgm:pt modelId="{932975F7-4A13-450F-A7B1-CDFFFFEB5902}" type="sibTrans" cxnId="{874DAFE4-F5B4-4958-BF5B-04091550E4F8}">
      <dgm:prSet/>
      <dgm:spPr/>
      <dgm:t>
        <a:bodyPr/>
        <a:lstStyle/>
        <a:p>
          <a:endParaRPr lang="en-IN"/>
        </a:p>
      </dgm:t>
    </dgm:pt>
    <dgm:pt modelId="{9A8263C4-7B15-4754-8537-10A87B42ECD4}">
      <dgm:prSet/>
      <dgm:spPr/>
      <dgm:t>
        <a:bodyPr/>
        <a:lstStyle/>
        <a:p>
          <a:pPr rtl="0"/>
          <a:r>
            <a:rPr lang="en-US" b="1" i="0" dirty="0" smtClean="0"/>
            <a:t>          floating</a:t>
          </a:r>
          <a:endParaRPr lang="en-IN" dirty="0"/>
        </a:p>
      </dgm:t>
    </dgm:pt>
    <dgm:pt modelId="{BB15E5F4-F8AE-4D9E-89F8-79DADC49E81F}" type="parTrans" cxnId="{CB0E69A9-D802-4F9A-AF6A-6E9111F49594}">
      <dgm:prSet/>
      <dgm:spPr/>
      <dgm:t>
        <a:bodyPr/>
        <a:lstStyle/>
        <a:p>
          <a:endParaRPr lang="en-IN"/>
        </a:p>
      </dgm:t>
    </dgm:pt>
    <dgm:pt modelId="{DBE77297-045A-463D-9CA7-CCD1BBE575FB}" type="sibTrans" cxnId="{CB0E69A9-D802-4F9A-AF6A-6E9111F49594}">
      <dgm:prSet/>
      <dgm:spPr/>
      <dgm:t>
        <a:bodyPr/>
        <a:lstStyle/>
        <a:p>
          <a:endParaRPr lang="en-IN"/>
        </a:p>
      </dgm:t>
    </dgm:pt>
    <dgm:pt modelId="{EF36C9E5-33B6-4CBF-A69C-6EF97F6623DC}">
      <dgm:prSet custT="1"/>
      <dgm:spPr/>
      <dgm:t>
        <a:bodyPr/>
        <a:lstStyle/>
        <a:p>
          <a:pPr rtl="0"/>
          <a:r>
            <a:rPr lang="en-US" sz="3000" b="1" i="0" dirty="0" smtClean="0"/>
            <a:t>    </a:t>
          </a:r>
          <a:r>
            <a:rPr lang="en-US" sz="2800" b="1" i="0" dirty="0" smtClean="0"/>
            <a:t>submersible</a:t>
          </a:r>
          <a:endParaRPr lang="en-IN" sz="2800" dirty="0"/>
        </a:p>
      </dgm:t>
    </dgm:pt>
    <dgm:pt modelId="{86A249BB-E0C5-4753-B3CD-AC49CC75B791}" type="parTrans" cxnId="{372A3E56-BC54-41D4-8BDF-66E2321E3AE4}">
      <dgm:prSet/>
      <dgm:spPr/>
      <dgm:t>
        <a:bodyPr/>
        <a:lstStyle/>
        <a:p>
          <a:endParaRPr lang="en-IN"/>
        </a:p>
      </dgm:t>
    </dgm:pt>
    <dgm:pt modelId="{7656F317-B2C2-49A5-8928-3D19AC7AE9E1}" type="sibTrans" cxnId="{372A3E56-BC54-41D4-8BDF-66E2321E3AE4}">
      <dgm:prSet/>
      <dgm:spPr/>
      <dgm:t>
        <a:bodyPr/>
        <a:lstStyle/>
        <a:p>
          <a:endParaRPr lang="en-IN"/>
        </a:p>
      </dgm:t>
    </dgm:pt>
    <dgm:pt modelId="{5090AFD9-071E-4864-A077-E86D134044A9}">
      <dgm:prSet/>
      <dgm:spPr>
        <a:blipFill rotWithShape="0">
          <a:blip xmlns:r="http://schemas.openxmlformats.org/officeDocument/2006/relationships" r:embed="rId1"/>
          <a:stretch>
            <a:fillRect/>
          </a:stretch>
        </a:blipFill>
      </dgm:spPr>
      <dgm:t>
        <a:bodyPr/>
        <a:lstStyle/>
        <a:p>
          <a:pPr rtl="0"/>
          <a:r>
            <a:rPr lang="en-US" b="1" i="0" dirty="0" smtClean="0"/>
            <a:t>     submerged</a:t>
          </a:r>
          <a:endParaRPr lang="en-IN" dirty="0"/>
        </a:p>
      </dgm:t>
    </dgm:pt>
    <dgm:pt modelId="{065B16ED-6E56-4006-B0CD-F35492E89797}" type="parTrans" cxnId="{F8C2CCB1-AF7C-4650-9ADC-AF64A834FF52}">
      <dgm:prSet/>
      <dgm:spPr/>
      <dgm:t>
        <a:bodyPr/>
        <a:lstStyle/>
        <a:p>
          <a:endParaRPr lang="en-IN"/>
        </a:p>
      </dgm:t>
    </dgm:pt>
    <dgm:pt modelId="{68D03056-A46A-45A1-8E7C-8EEF6D659731}" type="sibTrans" cxnId="{F8C2CCB1-AF7C-4650-9ADC-AF64A834FF52}">
      <dgm:prSet/>
      <dgm:spPr/>
      <dgm:t>
        <a:bodyPr/>
        <a:lstStyle/>
        <a:p>
          <a:endParaRPr lang="en-IN"/>
        </a:p>
      </dgm:t>
    </dgm:pt>
    <dgm:pt modelId="{E3516B43-76B8-416B-97B0-A961B7E0A9C6}" type="pres">
      <dgm:prSet presAssocID="{1E909F4B-713D-42D1-A186-357F51151D9E}" presName="linear" presStyleCnt="0">
        <dgm:presLayoutVars>
          <dgm:dir/>
          <dgm:resizeHandles val="exact"/>
        </dgm:presLayoutVars>
      </dgm:prSet>
      <dgm:spPr/>
      <dgm:t>
        <a:bodyPr/>
        <a:lstStyle/>
        <a:p>
          <a:endParaRPr lang="en-IN"/>
        </a:p>
      </dgm:t>
    </dgm:pt>
    <dgm:pt modelId="{686B5717-75BC-4A3A-B439-8C5EA5556E26}" type="pres">
      <dgm:prSet presAssocID="{2A7D9FEF-7137-4373-809F-436A98966033}" presName="comp" presStyleCnt="0"/>
      <dgm:spPr/>
    </dgm:pt>
    <dgm:pt modelId="{B55C242D-876E-46FF-B012-6F77947C661F}" type="pres">
      <dgm:prSet presAssocID="{2A7D9FEF-7137-4373-809F-436A98966033}" presName="box" presStyleLbl="node1" presStyleIdx="0" presStyleCnt="4" custScaleX="66667" custScaleY="83717" custLinFactNeighborX="-1786"/>
      <dgm:spPr/>
      <dgm:t>
        <a:bodyPr/>
        <a:lstStyle/>
        <a:p>
          <a:endParaRPr lang="en-IN"/>
        </a:p>
      </dgm:t>
    </dgm:pt>
    <dgm:pt modelId="{D9FD756B-94F0-4894-A895-BFFFB93EDDEF}" type="pres">
      <dgm:prSet presAssocID="{2A7D9FEF-7137-4373-809F-436A98966033}" presName="img" presStyleLbl="fgImgPlace1" presStyleIdx="0" presStyleCnt="4" custScaleX="229639" custScaleY="108053"/>
      <dgm:spPr>
        <a:blipFill rotWithShape="1">
          <a:blip xmlns:r="http://schemas.openxmlformats.org/officeDocument/2006/relationships" r:embed="rId2"/>
          <a:stretch>
            <a:fillRect/>
          </a:stretch>
        </a:blipFill>
      </dgm:spPr>
    </dgm:pt>
    <dgm:pt modelId="{A6E4B820-751D-43AE-B8A4-7A0C7EF6BF49}" type="pres">
      <dgm:prSet presAssocID="{2A7D9FEF-7137-4373-809F-436A98966033}" presName="text" presStyleLbl="node1" presStyleIdx="0" presStyleCnt="4">
        <dgm:presLayoutVars>
          <dgm:bulletEnabled val="1"/>
        </dgm:presLayoutVars>
      </dgm:prSet>
      <dgm:spPr/>
      <dgm:t>
        <a:bodyPr/>
        <a:lstStyle/>
        <a:p>
          <a:endParaRPr lang="en-IN"/>
        </a:p>
      </dgm:t>
    </dgm:pt>
    <dgm:pt modelId="{1CD83BFB-9D23-4F05-A4FF-07C187A98D29}" type="pres">
      <dgm:prSet presAssocID="{932975F7-4A13-450F-A7B1-CDFFFFEB5902}" presName="spacer" presStyleCnt="0"/>
      <dgm:spPr/>
    </dgm:pt>
    <dgm:pt modelId="{8A441078-E88C-4F14-9A8F-BAD05100001D}" type="pres">
      <dgm:prSet presAssocID="{9A8263C4-7B15-4754-8537-10A87B42ECD4}" presName="comp" presStyleCnt="0"/>
      <dgm:spPr/>
    </dgm:pt>
    <dgm:pt modelId="{8D0D88A5-1C64-415F-980A-594D8BA3F9F8}" type="pres">
      <dgm:prSet presAssocID="{9A8263C4-7B15-4754-8537-10A87B42ECD4}" presName="box" presStyleLbl="node1" presStyleIdx="1" presStyleCnt="4" custLinFactNeighborX="-8604" custLinFactNeighborY="784"/>
      <dgm:spPr/>
      <dgm:t>
        <a:bodyPr/>
        <a:lstStyle/>
        <a:p>
          <a:endParaRPr lang="en-IN"/>
        </a:p>
      </dgm:t>
    </dgm:pt>
    <dgm:pt modelId="{AD9F9051-6418-4CBD-9902-5FE114148558}" type="pres">
      <dgm:prSet presAssocID="{9A8263C4-7B15-4754-8537-10A87B42ECD4}" presName="img" presStyleLbl="fgImgPlace1" presStyleIdx="1" presStyleCnt="4" custScaleX="239139" custScaleY="118711" custLinFactNeighborX="32723" custLinFactNeighborY="-2165"/>
      <dgm:spPr>
        <a:blipFill rotWithShape="1">
          <a:blip xmlns:r="http://schemas.openxmlformats.org/officeDocument/2006/relationships" r:embed="rId3"/>
          <a:stretch>
            <a:fillRect/>
          </a:stretch>
        </a:blipFill>
      </dgm:spPr>
    </dgm:pt>
    <dgm:pt modelId="{97B7790B-83E4-4DAB-BC5C-E55B9C6E660F}" type="pres">
      <dgm:prSet presAssocID="{9A8263C4-7B15-4754-8537-10A87B42ECD4}" presName="text" presStyleLbl="node1" presStyleIdx="1" presStyleCnt="4">
        <dgm:presLayoutVars>
          <dgm:bulletEnabled val="1"/>
        </dgm:presLayoutVars>
      </dgm:prSet>
      <dgm:spPr/>
      <dgm:t>
        <a:bodyPr/>
        <a:lstStyle/>
        <a:p>
          <a:endParaRPr lang="en-IN"/>
        </a:p>
      </dgm:t>
    </dgm:pt>
    <dgm:pt modelId="{1173EB3A-F5BD-4F25-AB28-20E529B226F1}" type="pres">
      <dgm:prSet presAssocID="{DBE77297-045A-463D-9CA7-CCD1BBE575FB}" presName="spacer" presStyleCnt="0"/>
      <dgm:spPr/>
    </dgm:pt>
    <dgm:pt modelId="{0A16EC44-813F-41EE-B5DF-DD39807B67DB}" type="pres">
      <dgm:prSet presAssocID="{EF36C9E5-33B6-4CBF-A69C-6EF97F6623DC}" presName="comp" presStyleCnt="0"/>
      <dgm:spPr/>
    </dgm:pt>
    <dgm:pt modelId="{AD77B818-1E9E-47EA-8061-D209781DDB9F}" type="pres">
      <dgm:prSet presAssocID="{EF36C9E5-33B6-4CBF-A69C-6EF97F6623DC}" presName="box" presStyleLbl="node1" presStyleIdx="2" presStyleCnt="4"/>
      <dgm:spPr/>
      <dgm:t>
        <a:bodyPr/>
        <a:lstStyle/>
        <a:p>
          <a:endParaRPr lang="en-IN"/>
        </a:p>
      </dgm:t>
    </dgm:pt>
    <dgm:pt modelId="{1C6BC223-72B2-495A-81F7-A6A2D5A15E81}" type="pres">
      <dgm:prSet presAssocID="{EF36C9E5-33B6-4CBF-A69C-6EF97F6623DC}" presName="img" presStyleLbl="fgImgPlace1" presStyleIdx="2" presStyleCnt="4" custScaleX="182501" custScaleY="125960" custLinFactY="42083" custLinFactNeighborX="44391" custLinFactNeighborY="100000"/>
      <dgm:spPr>
        <a:blipFill rotWithShape="1">
          <a:blip xmlns:r="http://schemas.openxmlformats.org/officeDocument/2006/relationships" r:embed="rId4"/>
          <a:stretch>
            <a:fillRect/>
          </a:stretch>
        </a:blipFill>
      </dgm:spPr>
    </dgm:pt>
    <dgm:pt modelId="{597FC9E6-1229-473C-9D11-283D6EBB1936}" type="pres">
      <dgm:prSet presAssocID="{EF36C9E5-33B6-4CBF-A69C-6EF97F6623DC}" presName="text" presStyleLbl="node1" presStyleIdx="2" presStyleCnt="4">
        <dgm:presLayoutVars>
          <dgm:bulletEnabled val="1"/>
        </dgm:presLayoutVars>
      </dgm:prSet>
      <dgm:spPr/>
      <dgm:t>
        <a:bodyPr/>
        <a:lstStyle/>
        <a:p>
          <a:endParaRPr lang="en-IN"/>
        </a:p>
      </dgm:t>
    </dgm:pt>
    <dgm:pt modelId="{B1FE2520-CC35-4280-995D-6678C31E9CED}" type="pres">
      <dgm:prSet presAssocID="{7656F317-B2C2-49A5-8928-3D19AC7AE9E1}" presName="spacer" presStyleCnt="0"/>
      <dgm:spPr/>
    </dgm:pt>
    <dgm:pt modelId="{90F74C57-8340-48EA-BA8E-5BF28E6D7282}" type="pres">
      <dgm:prSet presAssocID="{5090AFD9-071E-4864-A077-E86D134044A9}" presName="comp" presStyleCnt="0"/>
      <dgm:spPr/>
    </dgm:pt>
    <dgm:pt modelId="{B91EB919-69E1-48C8-8393-C574ACBD5F59}" type="pres">
      <dgm:prSet presAssocID="{5090AFD9-071E-4864-A077-E86D134044A9}" presName="box" presStyleLbl="node1" presStyleIdx="3" presStyleCnt="4" custLinFactNeighborX="-2670" custLinFactNeighborY="79446"/>
      <dgm:spPr/>
      <dgm:t>
        <a:bodyPr/>
        <a:lstStyle/>
        <a:p>
          <a:endParaRPr lang="en-IN"/>
        </a:p>
      </dgm:t>
    </dgm:pt>
    <dgm:pt modelId="{0C5C69DE-6A7C-474A-827C-60908CDA2CD7}" type="pres">
      <dgm:prSet presAssocID="{5090AFD9-071E-4864-A077-E86D134044A9}" presName="img" presStyleLbl="fgImgPlace1" presStyleIdx="3" presStyleCnt="4" custScaleX="156867" custScaleY="109394" custLinFactY="-39670" custLinFactNeighborX="25849" custLinFactNeighborY="-100000"/>
      <dgm:spPr>
        <a:blipFill rotWithShape="1">
          <a:blip xmlns:r="http://schemas.openxmlformats.org/officeDocument/2006/relationships" r:embed="rId5"/>
          <a:stretch>
            <a:fillRect/>
          </a:stretch>
        </a:blipFill>
      </dgm:spPr>
    </dgm:pt>
    <dgm:pt modelId="{E8AED084-1DE0-4E39-B328-DA68B3511CF7}" type="pres">
      <dgm:prSet presAssocID="{5090AFD9-071E-4864-A077-E86D134044A9}" presName="text" presStyleLbl="node1" presStyleIdx="3" presStyleCnt="4">
        <dgm:presLayoutVars>
          <dgm:bulletEnabled val="1"/>
        </dgm:presLayoutVars>
      </dgm:prSet>
      <dgm:spPr/>
      <dgm:t>
        <a:bodyPr/>
        <a:lstStyle/>
        <a:p>
          <a:endParaRPr lang="en-IN"/>
        </a:p>
      </dgm:t>
    </dgm:pt>
  </dgm:ptLst>
  <dgm:cxnLst>
    <dgm:cxn modelId="{874DAFE4-F5B4-4958-BF5B-04091550E4F8}" srcId="{1E909F4B-713D-42D1-A186-357F51151D9E}" destId="{2A7D9FEF-7137-4373-809F-436A98966033}" srcOrd="0" destOrd="0" parTransId="{C116E63B-2517-4E4E-810B-0C246C62D5F4}" sibTransId="{932975F7-4A13-450F-A7B1-CDFFFFEB5902}"/>
    <dgm:cxn modelId="{A53FC569-12BA-4703-B52F-7A6E1653CF8A}" type="presOf" srcId="{9A8263C4-7B15-4754-8537-10A87B42ECD4}" destId="{8D0D88A5-1C64-415F-980A-594D8BA3F9F8}" srcOrd="0" destOrd="0" presId="urn:microsoft.com/office/officeart/2005/8/layout/vList4"/>
    <dgm:cxn modelId="{EFC4E539-CFC2-471B-B59F-A6044AD4227B}" type="presOf" srcId="{5090AFD9-071E-4864-A077-E86D134044A9}" destId="{E8AED084-1DE0-4E39-B328-DA68B3511CF7}" srcOrd="1" destOrd="0" presId="urn:microsoft.com/office/officeart/2005/8/layout/vList4"/>
    <dgm:cxn modelId="{F8C2CCB1-AF7C-4650-9ADC-AF64A834FF52}" srcId="{1E909F4B-713D-42D1-A186-357F51151D9E}" destId="{5090AFD9-071E-4864-A077-E86D134044A9}" srcOrd="3" destOrd="0" parTransId="{065B16ED-6E56-4006-B0CD-F35492E89797}" sibTransId="{68D03056-A46A-45A1-8E7C-8EEF6D659731}"/>
    <dgm:cxn modelId="{3EAE7539-638C-4544-82D9-043776DC4990}" type="presOf" srcId="{2A7D9FEF-7137-4373-809F-436A98966033}" destId="{B55C242D-876E-46FF-B012-6F77947C661F}" srcOrd="0" destOrd="0" presId="urn:microsoft.com/office/officeart/2005/8/layout/vList4"/>
    <dgm:cxn modelId="{91F13010-F2B6-4418-B2CC-E361A25CC427}" type="presOf" srcId="{2A7D9FEF-7137-4373-809F-436A98966033}" destId="{A6E4B820-751D-43AE-B8A4-7A0C7EF6BF49}" srcOrd="1" destOrd="0" presId="urn:microsoft.com/office/officeart/2005/8/layout/vList4"/>
    <dgm:cxn modelId="{CB0E69A9-D802-4F9A-AF6A-6E9111F49594}" srcId="{1E909F4B-713D-42D1-A186-357F51151D9E}" destId="{9A8263C4-7B15-4754-8537-10A87B42ECD4}" srcOrd="1" destOrd="0" parTransId="{BB15E5F4-F8AE-4D9E-89F8-79DADC49E81F}" sibTransId="{DBE77297-045A-463D-9CA7-CCD1BBE575FB}"/>
    <dgm:cxn modelId="{2F397775-7E9B-4D03-AE84-7A0F30495356}" type="presOf" srcId="{EF36C9E5-33B6-4CBF-A69C-6EF97F6623DC}" destId="{597FC9E6-1229-473C-9D11-283D6EBB1936}" srcOrd="1" destOrd="0" presId="urn:microsoft.com/office/officeart/2005/8/layout/vList4"/>
    <dgm:cxn modelId="{372A3E56-BC54-41D4-8BDF-66E2321E3AE4}" srcId="{1E909F4B-713D-42D1-A186-357F51151D9E}" destId="{EF36C9E5-33B6-4CBF-A69C-6EF97F6623DC}" srcOrd="2" destOrd="0" parTransId="{86A249BB-E0C5-4753-B3CD-AC49CC75B791}" sibTransId="{7656F317-B2C2-49A5-8928-3D19AC7AE9E1}"/>
    <dgm:cxn modelId="{DC617D17-C33B-4D77-8DC3-043AF2A32A9D}" type="presOf" srcId="{5090AFD9-071E-4864-A077-E86D134044A9}" destId="{B91EB919-69E1-48C8-8393-C574ACBD5F59}" srcOrd="0" destOrd="0" presId="urn:microsoft.com/office/officeart/2005/8/layout/vList4"/>
    <dgm:cxn modelId="{A7931D19-31EB-4A2F-A3B8-6763FC2B88BF}" type="presOf" srcId="{9A8263C4-7B15-4754-8537-10A87B42ECD4}" destId="{97B7790B-83E4-4DAB-BC5C-E55B9C6E660F}" srcOrd="1" destOrd="0" presId="urn:microsoft.com/office/officeart/2005/8/layout/vList4"/>
    <dgm:cxn modelId="{089A0AC1-CA18-40CA-A098-7F2EDB3C02B2}" type="presOf" srcId="{1E909F4B-713D-42D1-A186-357F51151D9E}" destId="{E3516B43-76B8-416B-97B0-A961B7E0A9C6}" srcOrd="0" destOrd="0" presId="urn:microsoft.com/office/officeart/2005/8/layout/vList4"/>
    <dgm:cxn modelId="{7C3FC894-E2F1-460E-B60E-29F6D52F0C56}" type="presOf" srcId="{EF36C9E5-33B6-4CBF-A69C-6EF97F6623DC}" destId="{AD77B818-1E9E-47EA-8061-D209781DDB9F}" srcOrd="0" destOrd="0" presId="urn:microsoft.com/office/officeart/2005/8/layout/vList4"/>
    <dgm:cxn modelId="{17EFA9AE-5522-46CD-9BD3-32FD2987C957}" type="presParOf" srcId="{E3516B43-76B8-416B-97B0-A961B7E0A9C6}" destId="{686B5717-75BC-4A3A-B439-8C5EA5556E26}" srcOrd="0" destOrd="0" presId="urn:microsoft.com/office/officeart/2005/8/layout/vList4"/>
    <dgm:cxn modelId="{9B1A051D-A59A-4240-BB74-891CABEB3D4C}" type="presParOf" srcId="{686B5717-75BC-4A3A-B439-8C5EA5556E26}" destId="{B55C242D-876E-46FF-B012-6F77947C661F}" srcOrd="0" destOrd="0" presId="urn:microsoft.com/office/officeart/2005/8/layout/vList4"/>
    <dgm:cxn modelId="{B05889B8-B355-47D3-9514-FBDC843DD1CC}" type="presParOf" srcId="{686B5717-75BC-4A3A-B439-8C5EA5556E26}" destId="{D9FD756B-94F0-4894-A895-BFFFB93EDDEF}" srcOrd="1" destOrd="0" presId="urn:microsoft.com/office/officeart/2005/8/layout/vList4"/>
    <dgm:cxn modelId="{0FDFC0AE-561A-499C-9626-30F9A7C0E4C2}" type="presParOf" srcId="{686B5717-75BC-4A3A-B439-8C5EA5556E26}" destId="{A6E4B820-751D-43AE-B8A4-7A0C7EF6BF49}" srcOrd="2" destOrd="0" presId="urn:microsoft.com/office/officeart/2005/8/layout/vList4"/>
    <dgm:cxn modelId="{D0D3D1AA-779C-4017-92DB-47E43D06C0A0}" type="presParOf" srcId="{E3516B43-76B8-416B-97B0-A961B7E0A9C6}" destId="{1CD83BFB-9D23-4F05-A4FF-07C187A98D29}" srcOrd="1" destOrd="0" presId="urn:microsoft.com/office/officeart/2005/8/layout/vList4"/>
    <dgm:cxn modelId="{C28C7A7D-3EAA-4E2A-8019-20A080C96F2B}" type="presParOf" srcId="{E3516B43-76B8-416B-97B0-A961B7E0A9C6}" destId="{8A441078-E88C-4F14-9A8F-BAD05100001D}" srcOrd="2" destOrd="0" presId="urn:microsoft.com/office/officeart/2005/8/layout/vList4"/>
    <dgm:cxn modelId="{128D5B15-416E-4373-ACF2-691AA66D960B}" type="presParOf" srcId="{8A441078-E88C-4F14-9A8F-BAD05100001D}" destId="{8D0D88A5-1C64-415F-980A-594D8BA3F9F8}" srcOrd="0" destOrd="0" presId="urn:microsoft.com/office/officeart/2005/8/layout/vList4"/>
    <dgm:cxn modelId="{04C56F6B-188E-42A1-9A2F-AF51D2B4916D}" type="presParOf" srcId="{8A441078-E88C-4F14-9A8F-BAD05100001D}" destId="{AD9F9051-6418-4CBD-9902-5FE114148558}" srcOrd="1" destOrd="0" presId="urn:microsoft.com/office/officeart/2005/8/layout/vList4"/>
    <dgm:cxn modelId="{DED9E350-7C40-46F2-922B-CF880D362E63}" type="presParOf" srcId="{8A441078-E88C-4F14-9A8F-BAD05100001D}" destId="{97B7790B-83E4-4DAB-BC5C-E55B9C6E660F}" srcOrd="2" destOrd="0" presId="urn:microsoft.com/office/officeart/2005/8/layout/vList4"/>
    <dgm:cxn modelId="{C0CA1B40-177B-42E7-8567-AE30FF87E34A}" type="presParOf" srcId="{E3516B43-76B8-416B-97B0-A961B7E0A9C6}" destId="{1173EB3A-F5BD-4F25-AB28-20E529B226F1}" srcOrd="3" destOrd="0" presId="urn:microsoft.com/office/officeart/2005/8/layout/vList4"/>
    <dgm:cxn modelId="{21F147DE-3882-4622-88F8-AFA393452A8E}" type="presParOf" srcId="{E3516B43-76B8-416B-97B0-A961B7E0A9C6}" destId="{0A16EC44-813F-41EE-B5DF-DD39807B67DB}" srcOrd="4" destOrd="0" presId="urn:microsoft.com/office/officeart/2005/8/layout/vList4"/>
    <dgm:cxn modelId="{B3F6F6E2-C68A-4FD4-A052-1AB7FA4CADFF}" type="presParOf" srcId="{0A16EC44-813F-41EE-B5DF-DD39807B67DB}" destId="{AD77B818-1E9E-47EA-8061-D209781DDB9F}" srcOrd="0" destOrd="0" presId="urn:microsoft.com/office/officeart/2005/8/layout/vList4"/>
    <dgm:cxn modelId="{4B0436FD-9A88-449C-8022-60DBAE861C84}" type="presParOf" srcId="{0A16EC44-813F-41EE-B5DF-DD39807B67DB}" destId="{1C6BC223-72B2-495A-81F7-A6A2D5A15E81}" srcOrd="1" destOrd="0" presId="urn:microsoft.com/office/officeart/2005/8/layout/vList4"/>
    <dgm:cxn modelId="{02015924-DF08-479C-B93C-07DAB192D13B}" type="presParOf" srcId="{0A16EC44-813F-41EE-B5DF-DD39807B67DB}" destId="{597FC9E6-1229-473C-9D11-283D6EBB1936}" srcOrd="2" destOrd="0" presId="urn:microsoft.com/office/officeart/2005/8/layout/vList4"/>
    <dgm:cxn modelId="{8565266D-199F-4FA9-9B31-73A20157F0A0}" type="presParOf" srcId="{E3516B43-76B8-416B-97B0-A961B7E0A9C6}" destId="{B1FE2520-CC35-4280-995D-6678C31E9CED}" srcOrd="5" destOrd="0" presId="urn:microsoft.com/office/officeart/2005/8/layout/vList4"/>
    <dgm:cxn modelId="{F3D3727F-628A-4B11-B103-63AAD6101481}" type="presParOf" srcId="{E3516B43-76B8-416B-97B0-A961B7E0A9C6}" destId="{90F74C57-8340-48EA-BA8E-5BF28E6D7282}" srcOrd="6" destOrd="0" presId="urn:microsoft.com/office/officeart/2005/8/layout/vList4"/>
    <dgm:cxn modelId="{00D991DA-5CFA-4CF0-9C27-393F653A1508}" type="presParOf" srcId="{90F74C57-8340-48EA-BA8E-5BF28E6D7282}" destId="{B91EB919-69E1-48C8-8393-C574ACBD5F59}" srcOrd="0" destOrd="0" presId="urn:microsoft.com/office/officeart/2005/8/layout/vList4"/>
    <dgm:cxn modelId="{1C142C5E-5F18-4EAB-ACE8-1F58797AE4F6}" type="presParOf" srcId="{90F74C57-8340-48EA-BA8E-5BF28E6D7282}" destId="{0C5C69DE-6A7C-474A-827C-60908CDA2CD7}" srcOrd="1" destOrd="0" presId="urn:microsoft.com/office/officeart/2005/8/layout/vList4"/>
    <dgm:cxn modelId="{78828557-3F1E-4504-8E1B-0C33F475DD73}" type="presParOf" srcId="{90F74C57-8340-48EA-BA8E-5BF28E6D7282}" destId="{E8AED084-1DE0-4E39-B328-DA68B3511CF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50AE6-57CD-46D3-A111-D92F6C2BE63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IN"/>
        </a:p>
      </dgm:t>
    </dgm:pt>
    <dgm:pt modelId="{F8CE5E0D-D100-401D-A623-C92AA9987DA6}">
      <dgm:prSet/>
      <dgm:spPr/>
      <dgm:t>
        <a:bodyPr/>
        <a:lstStyle/>
        <a:p>
          <a:pPr rtl="0"/>
          <a:r>
            <a:rPr lang="en-US" b="1" dirty="0" smtClean="0"/>
            <a:t>In India, </a:t>
          </a:r>
          <a:r>
            <a:rPr lang="en-US" b="1" dirty="0" err="1" smtClean="0"/>
            <a:t>aquacultural</a:t>
          </a:r>
          <a:r>
            <a:rPr lang="en-US" b="1" dirty="0" smtClean="0"/>
            <a:t> practices are highly localized occupations and display a lot of variability in cultural practices and varietal preferences across regions. </a:t>
          </a:r>
          <a:endParaRPr lang="en-IN" dirty="0"/>
        </a:p>
      </dgm:t>
    </dgm:pt>
    <dgm:pt modelId="{DF8C26E5-4AA1-42C2-BEEE-7121D0E1C8BE}" type="parTrans" cxnId="{7C93F032-5F20-4DD7-B876-5DC4D14C2572}">
      <dgm:prSet/>
      <dgm:spPr/>
      <dgm:t>
        <a:bodyPr/>
        <a:lstStyle/>
        <a:p>
          <a:endParaRPr lang="en-IN"/>
        </a:p>
      </dgm:t>
    </dgm:pt>
    <dgm:pt modelId="{F27F2DA6-2BD8-4118-8BDA-EB751FB6A7C4}" type="sibTrans" cxnId="{7C93F032-5F20-4DD7-B876-5DC4D14C2572}">
      <dgm:prSet/>
      <dgm:spPr/>
      <dgm:t>
        <a:bodyPr/>
        <a:lstStyle/>
        <a:p>
          <a:endParaRPr lang="en-IN"/>
        </a:p>
      </dgm:t>
    </dgm:pt>
    <dgm:pt modelId="{F8C23722-060F-46AD-A64C-D18C803A135E}">
      <dgm:prSet/>
      <dgm:spPr/>
      <dgm:t>
        <a:bodyPr/>
        <a:lstStyle/>
        <a:p>
          <a:pPr rtl="0"/>
          <a:r>
            <a:rPr lang="en-US" b="1" dirty="0" smtClean="0"/>
            <a:t>Due to Globalization, there is a flow of trade in the </a:t>
          </a:r>
          <a:r>
            <a:rPr lang="en-US" b="1" dirty="0" err="1" smtClean="0"/>
            <a:t>aquacultural</a:t>
          </a:r>
          <a:r>
            <a:rPr lang="en-US" b="1" dirty="0" smtClean="0"/>
            <a:t> products, it is necessary to define and assign certain common minimum standards to facilitate trade in these products.</a:t>
          </a:r>
          <a:endParaRPr lang="en-IN" dirty="0"/>
        </a:p>
      </dgm:t>
    </dgm:pt>
    <dgm:pt modelId="{DB93E222-803A-4B97-9316-C1A8E14B3F0F}" type="parTrans" cxnId="{E293CD37-F8B7-42D8-AD4F-258DA325614F}">
      <dgm:prSet/>
      <dgm:spPr/>
      <dgm:t>
        <a:bodyPr/>
        <a:lstStyle/>
        <a:p>
          <a:endParaRPr lang="en-IN"/>
        </a:p>
      </dgm:t>
    </dgm:pt>
    <dgm:pt modelId="{8DBC2A55-126B-4CA2-9FAB-ED4E087DC677}" type="sibTrans" cxnId="{E293CD37-F8B7-42D8-AD4F-258DA325614F}">
      <dgm:prSet/>
      <dgm:spPr/>
      <dgm:t>
        <a:bodyPr/>
        <a:lstStyle/>
        <a:p>
          <a:endParaRPr lang="en-IN"/>
        </a:p>
      </dgm:t>
    </dgm:pt>
    <dgm:pt modelId="{62656642-682F-4576-9837-C1B31EF5573D}" type="pres">
      <dgm:prSet presAssocID="{1A150AE6-57CD-46D3-A111-D92F6C2BE633}" presName="linear" presStyleCnt="0">
        <dgm:presLayoutVars>
          <dgm:animLvl val="lvl"/>
          <dgm:resizeHandles val="exact"/>
        </dgm:presLayoutVars>
      </dgm:prSet>
      <dgm:spPr/>
    </dgm:pt>
    <dgm:pt modelId="{8B0F79F2-222D-4623-96B5-70C93478910E}" type="pres">
      <dgm:prSet presAssocID="{F8CE5E0D-D100-401D-A623-C92AA9987DA6}" presName="parentText" presStyleLbl="node1" presStyleIdx="0" presStyleCnt="2">
        <dgm:presLayoutVars>
          <dgm:chMax val="0"/>
          <dgm:bulletEnabled val="1"/>
        </dgm:presLayoutVars>
      </dgm:prSet>
      <dgm:spPr/>
    </dgm:pt>
    <dgm:pt modelId="{A660DC59-464F-4659-8CE0-738E75EA2FE3}" type="pres">
      <dgm:prSet presAssocID="{F27F2DA6-2BD8-4118-8BDA-EB751FB6A7C4}" presName="spacer" presStyleCnt="0"/>
      <dgm:spPr/>
    </dgm:pt>
    <dgm:pt modelId="{F52DDF84-56A6-4489-9404-61C6F3EF303A}" type="pres">
      <dgm:prSet presAssocID="{F8C23722-060F-46AD-A64C-D18C803A135E}" presName="parentText" presStyleLbl="node1" presStyleIdx="1" presStyleCnt="2">
        <dgm:presLayoutVars>
          <dgm:chMax val="0"/>
          <dgm:bulletEnabled val="1"/>
        </dgm:presLayoutVars>
      </dgm:prSet>
      <dgm:spPr/>
    </dgm:pt>
  </dgm:ptLst>
  <dgm:cxnLst>
    <dgm:cxn modelId="{82C8D41B-1A42-4CC1-A605-B61EA3EAC436}" type="presOf" srcId="{1A150AE6-57CD-46D3-A111-D92F6C2BE633}" destId="{62656642-682F-4576-9837-C1B31EF5573D}" srcOrd="0" destOrd="0" presId="urn:microsoft.com/office/officeart/2005/8/layout/vList2"/>
    <dgm:cxn modelId="{2A8F0BE2-5CAB-465A-8296-2ED633B979E0}" type="presOf" srcId="{F8C23722-060F-46AD-A64C-D18C803A135E}" destId="{F52DDF84-56A6-4489-9404-61C6F3EF303A}" srcOrd="0" destOrd="0" presId="urn:microsoft.com/office/officeart/2005/8/layout/vList2"/>
    <dgm:cxn modelId="{E293CD37-F8B7-42D8-AD4F-258DA325614F}" srcId="{1A150AE6-57CD-46D3-A111-D92F6C2BE633}" destId="{F8C23722-060F-46AD-A64C-D18C803A135E}" srcOrd="1" destOrd="0" parTransId="{DB93E222-803A-4B97-9316-C1A8E14B3F0F}" sibTransId="{8DBC2A55-126B-4CA2-9FAB-ED4E087DC677}"/>
    <dgm:cxn modelId="{0F9EB374-90F8-40D9-876E-042EDBD3C8A6}" type="presOf" srcId="{F8CE5E0D-D100-401D-A623-C92AA9987DA6}" destId="{8B0F79F2-222D-4623-96B5-70C93478910E}" srcOrd="0" destOrd="0" presId="urn:microsoft.com/office/officeart/2005/8/layout/vList2"/>
    <dgm:cxn modelId="{7C93F032-5F20-4DD7-B876-5DC4D14C2572}" srcId="{1A150AE6-57CD-46D3-A111-D92F6C2BE633}" destId="{F8CE5E0D-D100-401D-A623-C92AA9987DA6}" srcOrd="0" destOrd="0" parTransId="{DF8C26E5-4AA1-42C2-BEEE-7121D0E1C8BE}" sibTransId="{F27F2DA6-2BD8-4118-8BDA-EB751FB6A7C4}"/>
    <dgm:cxn modelId="{F8844DD6-A45C-4E26-9D90-3A9712D58437}" type="presParOf" srcId="{62656642-682F-4576-9837-C1B31EF5573D}" destId="{8B0F79F2-222D-4623-96B5-70C93478910E}" srcOrd="0" destOrd="0" presId="urn:microsoft.com/office/officeart/2005/8/layout/vList2"/>
    <dgm:cxn modelId="{6FCDE437-40CC-4857-A5BF-AFBDA90C0497}" type="presParOf" srcId="{62656642-682F-4576-9837-C1B31EF5573D}" destId="{A660DC59-464F-4659-8CE0-738E75EA2FE3}" srcOrd="1" destOrd="0" presId="urn:microsoft.com/office/officeart/2005/8/layout/vList2"/>
    <dgm:cxn modelId="{8D382535-5770-4F8F-8F79-365510E84517}" type="presParOf" srcId="{62656642-682F-4576-9837-C1B31EF5573D}" destId="{F52DDF84-56A6-4489-9404-61C6F3EF303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DCED55B-58CA-45CB-8324-D1D4E3AAC316}"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IN"/>
        </a:p>
      </dgm:t>
    </dgm:pt>
    <dgm:pt modelId="{0141384F-3F72-4127-BE4E-F8D8732882CB}">
      <dgm:prSet/>
      <dgm:spPr/>
      <dgm:t>
        <a:bodyPr/>
        <a:lstStyle/>
        <a:p>
          <a:pPr rtl="0"/>
          <a:r>
            <a:rPr lang="en-IN" b="1" dirty="0" smtClean="0"/>
            <a:t>2.7 Grow-out Period-growth Monitoring</a:t>
          </a:r>
          <a:endParaRPr lang="en-IN" dirty="0"/>
        </a:p>
      </dgm:t>
    </dgm:pt>
    <dgm:pt modelId="{394FA822-2A32-4832-9E1A-E0B4DC69959B}" type="parTrans" cxnId="{5E7A3A48-6FF9-448F-A06D-F74D107B3AE2}">
      <dgm:prSet/>
      <dgm:spPr/>
      <dgm:t>
        <a:bodyPr/>
        <a:lstStyle/>
        <a:p>
          <a:endParaRPr lang="en-IN"/>
        </a:p>
      </dgm:t>
    </dgm:pt>
    <dgm:pt modelId="{295D998D-B1E9-4FBB-8583-6719B20FFBC3}" type="sibTrans" cxnId="{5E7A3A48-6FF9-448F-A06D-F74D107B3AE2}">
      <dgm:prSet/>
      <dgm:spPr/>
      <dgm:t>
        <a:bodyPr/>
        <a:lstStyle/>
        <a:p>
          <a:endParaRPr lang="en-IN"/>
        </a:p>
      </dgm:t>
    </dgm:pt>
    <dgm:pt modelId="{398DFF93-AE53-44D1-8BA0-299FC3E5BF38}">
      <dgm:prSet/>
      <dgm:spPr/>
      <dgm:t>
        <a:bodyPr/>
        <a:lstStyle/>
        <a:p>
          <a:pPr rtl="0"/>
          <a:r>
            <a:rPr lang="en-IN" b="1" smtClean="0"/>
            <a:t>2.8 Stock Management</a:t>
          </a:r>
          <a:endParaRPr lang="en-IN"/>
        </a:p>
      </dgm:t>
    </dgm:pt>
    <dgm:pt modelId="{445BD3F4-01DF-431A-BEF0-068FC09D0ABC}" type="parTrans" cxnId="{15AEB479-5FF7-404F-BCC1-4D9DD3B6043E}">
      <dgm:prSet/>
      <dgm:spPr/>
      <dgm:t>
        <a:bodyPr/>
        <a:lstStyle/>
        <a:p>
          <a:endParaRPr lang="en-IN"/>
        </a:p>
      </dgm:t>
    </dgm:pt>
    <dgm:pt modelId="{825A00FF-9903-424F-9ECD-07C09DC13069}" type="sibTrans" cxnId="{15AEB479-5FF7-404F-BCC1-4D9DD3B6043E}">
      <dgm:prSet/>
      <dgm:spPr/>
      <dgm:t>
        <a:bodyPr/>
        <a:lstStyle/>
        <a:p>
          <a:endParaRPr lang="en-IN"/>
        </a:p>
      </dgm:t>
    </dgm:pt>
    <dgm:pt modelId="{B093645F-660F-4E14-A4FB-26AE329A45EB}">
      <dgm:prSet/>
      <dgm:spPr/>
      <dgm:t>
        <a:bodyPr/>
        <a:lstStyle/>
        <a:p>
          <a:pPr rtl="0"/>
          <a:r>
            <a:rPr lang="en-IN" b="1" smtClean="0"/>
            <a:t>2.9 Fish Health Monitoring</a:t>
          </a:r>
          <a:endParaRPr lang="en-IN"/>
        </a:p>
      </dgm:t>
    </dgm:pt>
    <dgm:pt modelId="{BD41736E-7099-4404-A802-837E9E7E98A3}" type="parTrans" cxnId="{2A8DA4F9-7A93-4EAD-B3D0-38C39C2BE5A3}">
      <dgm:prSet/>
      <dgm:spPr/>
      <dgm:t>
        <a:bodyPr/>
        <a:lstStyle/>
        <a:p>
          <a:endParaRPr lang="en-IN"/>
        </a:p>
      </dgm:t>
    </dgm:pt>
    <dgm:pt modelId="{30254AD2-15C6-496B-BE05-BB1F27F1CDA1}" type="sibTrans" cxnId="{2A8DA4F9-7A93-4EAD-B3D0-38C39C2BE5A3}">
      <dgm:prSet/>
      <dgm:spPr/>
      <dgm:t>
        <a:bodyPr/>
        <a:lstStyle/>
        <a:p>
          <a:endParaRPr lang="en-IN"/>
        </a:p>
      </dgm:t>
    </dgm:pt>
    <dgm:pt modelId="{BA11112C-78FD-4C0F-88CF-171F7B7C80A8}">
      <dgm:prSet/>
      <dgm:spPr/>
      <dgm:t>
        <a:bodyPr/>
        <a:lstStyle/>
        <a:p>
          <a:pPr rtl="0"/>
          <a:r>
            <a:rPr lang="en-IN" b="1" smtClean="0"/>
            <a:t>2.10 Removal and Release</a:t>
          </a:r>
          <a:endParaRPr lang="en-IN"/>
        </a:p>
      </dgm:t>
    </dgm:pt>
    <dgm:pt modelId="{6E67710E-7C7D-4574-A4CF-3709AF7DB35A}" type="parTrans" cxnId="{74E58072-37C8-4393-8A2F-FE48E620E3C5}">
      <dgm:prSet/>
      <dgm:spPr/>
      <dgm:t>
        <a:bodyPr/>
        <a:lstStyle/>
        <a:p>
          <a:endParaRPr lang="en-IN"/>
        </a:p>
      </dgm:t>
    </dgm:pt>
    <dgm:pt modelId="{F2C2E20D-783F-4228-B64A-661568FB6E5E}" type="sibTrans" cxnId="{74E58072-37C8-4393-8A2F-FE48E620E3C5}">
      <dgm:prSet/>
      <dgm:spPr/>
      <dgm:t>
        <a:bodyPr/>
        <a:lstStyle/>
        <a:p>
          <a:endParaRPr lang="en-IN"/>
        </a:p>
      </dgm:t>
    </dgm:pt>
    <dgm:pt modelId="{AA606F80-9384-4327-B299-1E0009ADB7E3}" type="pres">
      <dgm:prSet presAssocID="{7DCED55B-58CA-45CB-8324-D1D4E3AAC316}" presName="linear" presStyleCnt="0">
        <dgm:presLayoutVars>
          <dgm:dir/>
          <dgm:animLvl val="lvl"/>
          <dgm:resizeHandles val="exact"/>
        </dgm:presLayoutVars>
      </dgm:prSet>
      <dgm:spPr/>
      <dgm:t>
        <a:bodyPr/>
        <a:lstStyle/>
        <a:p>
          <a:endParaRPr lang="en-IN"/>
        </a:p>
      </dgm:t>
    </dgm:pt>
    <dgm:pt modelId="{6EECD38F-DFFF-4D35-BF82-0B0582DB60A1}" type="pres">
      <dgm:prSet presAssocID="{0141384F-3F72-4127-BE4E-F8D8732882CB}" presName="parentLin" presStyleCnt="0"/>
      <dgm:spPr/>
    </dgm:pt>
    <dgm:pt modelId="{50121A31-14D3-463D-B1EE-8EB1009C42E6}" type="pres">
      <dgm:prSet presAssocID="{0141384F-3F72-4127-BE4E-F8D8732882CB}" presName="parentLeftMargin" presStyleLbl="node1" presStyleIdx="0" presStyleCnt="4"/>
      <dgm:spPr/>
      <dgm:t>
        <a:bodyPr/>
        <a:lstStyle/>
        <a:p>
          <a:endParaRPr lang="en-IN"/>
        </a:p>
      </dgm:t>
    </dgm:pt>
    <dgm:pt modelId="{DAC1CF5E-85D8-4812-8E97-6F6F55BFD646}" type="pres">
      <dgm:prSet presAssocID="{0141384F-3F72-4127-BE4E-F8D8732882CB}" presName="parentText" presStyleLbl="node1" presStyleIdx="0" presStyleCnt="4">
        <dgm:presLayoutVars>
          <dgm:chMax val="0"/>
          <dgm:bulletEnabled val="1"/>
        </dgm:presLayoutVars>
      </dgm:prSet>
      <dgm:spPr/>
      <dgm:t>
        <a:bodyPr/>
        <a:lstStyle/>
        <a:p>
          <a:endParaRPr lang="en-IN"/>
        </a:p>
      </dgm:t>
    </dgm:pt>
    <dgm:pt modelId="{524801AB-5E3A-4585-AE6B-4240DDE8139D}" type="pres">
      <dgm:prSet presAssocID="{0141384F-3F72-4127-BE4E-F8D8732882CB}" presName="negativeSpace" presStyleCnt="0"/>
      <dgm:spPr/>
    </dgm:pt>
    <dgm:pt modelId="{7D9703EE-3747-4BEC-AB10-87C9C5854187}" type="pres">
      <dgm:prSet presAssocID="{0141384F-3F72-4127-BE4E-F8D8732882CB}" presName="childText" presStyleLbl="conFgAcc1" presStyleIdx="0" presStyleCnt="4">
        <dgm:presLayoutVars>
          <dgm:bulletEnabled val="1"/>
        </dgm:presLayoutVars>
      </dgm:prSet>
      <dgm:spPr/>
    </dgm:pt>
    <dgm:pt modelId="{EFE9B104-179C-448C-B20D-35B669620BFE}" type="pres">
      <dgm:prSet presAssocID="{295D998D-B1E9-4FBB-8583-6719B20FFBC3}" presName="spaceBetweenRectangles" presStyleCnt="0"/>
      <dgm:spPr/>
    </dgm:pt>
    <dgm:pt modelId="{D6F0AC98-FBFB-4378-8B44-0DF568B926E3}" type="pres">
      <dgm:prSet presAssocID="{398DFF93-AE53-44D1-8BA0-299FC3E5BF38}" presName="parentLin" presStyleCnt="0"/>
      <dgm:spPr/>
    </dgm:pt>
    <dgm:pt modelId="{C3B4A5C6-4636-4758-9327-1B293A30E668}" type="pres">
      <dgm:prSet presAssocID="{398DFF93-AE53-44D1-8BA0-299FC3E5BF38}" presName="parentLeftMargin" presStyleLbl="node1" presStyleIdx="0" presStyleCnt="4"/>
      <dgm:spPr/>
      <dgm:t>
        <a:bodyPr/>
        <a:lstStyle/>
        <a:p>
          <a:endParaRPr lang="en-IN"/>
        </a:p>
      </dgm:t>
    </dgm:pt>
    <dgm:pt modelId="{2D62F21B-05FF-4EB9-8E9F-1C5421D3992B}" type="pres">
      <dgm:prSet presAssocID="{398DFF93-AE53-44D1-8BA0-299FC3E5BF38}" presName="parentText" presStyleLbl="node1" presStyleIdx="1" presStyleCnt="4">
        <dgm:presLayoutVars>
          <dgm:chMax val="0"/>
          <dgm:bulletEnabled val="1"/>
        </dgm:presLayoutVars>
      </dgm:prSet>
      <dgm:spPr/>
      <dgm:t>
        <a:bodyPr/>
        <a:lstStyle/>
        <a:p>
          <a:endParaRPr lang="en-IN"/>
        </a:p>
      </dgm:t>
    </dgm:pt>
    <dgm:pt modelId="{D465B582-A552-4989-A055-4101F4181408}" type="pres">
      <dgm:prSet presAssocID="{398DFF93-AE53-44D1-8BA0-299FC3E5BF38}" presName="negativeSpace" presStyleCnt="0"/>
      <dgm:spPr/>
    </dgm:pt>
    <dgm:pt modelId="{161B62E4-4474-4880-BCB6-B915FA19B9A8}" type="pres">
      <dgm:prSet presAssocID="{398DFF93-AE53-44D1-8BA0-299FC3E5BF38}" presName="childText" presStyleLbl="conFgAcc1" presStyleIdx="1" presStyleCnt="4">
        <dgm:presLayoutVars>
          <dgm:bulletEnabled val="1"/>
        </dgm:presLayoutVars>
      </dgm:prSet>
      <dgm:spPr/>
    </dgm:pt>
    <dgm:pt modelId="{EDECD7B9-4D5D-4C0E-A982-06B73E98295F}" type="pres">
      <dgm:prSet presAssocID="{825A00FF-9903-424F-9ECD-07C09DC13069}" presName="spaceBetweenRectangles" presStyleCnt="0"/>
      <dgm:spPr/>
    </dgm:pt>
    <dgm:pt modelId="{4E4FBBBC-E30D-40EC-A443-98F8B7736C17}" type="pres">
      <dgm:prSet presAssocID="{B093645F-660F-4E14-A4FB-26AE329A45EB}" presName="parentLin" presStyleCnt="0"/>
      <dgm:spPr/>
    </dgm:pt>
    <dgm:pt modelId="{5D133128-4D73-406E-A42D-5D4AE5B73D6B}" type="pres">
      <dgm:prSet presAssocID="{B093645F-660F-4E14-A4FB-26AE329A45EB}" presName="parentLeftMargin" presStyleLbl="node1" presStyleIdx="1" presStyleCnt="4"/>
      <dgm:spPr/>
      <dgm:t>
        <a:bodyPr/>
        <a:lstStyle/>
        <a:p>
          <a:endParaRPr lang="en-IN"/>
        </a:p>
      </dgm:t>
    </dgm:pt>
    <dgm:pt modelId="{207F7B41-E06F-41D1-B9F2-1BD99B6BA0A5}" type="pres">
      <dgm:prSet presAssocID="{B093645F-660F-4E14-A4FB-26AE329A45EB}" presName="parentText" presStyleLbl="node1" presStyleIdx="2" presStyleCnt="4">
        <dgm:presLayoutVars>
          <dgm:chMax val="0"/>
          <dgm:bulletEnabled val="1"/>
        </dgm:presLayoutVars>
      </dgm:prSet>
      <dgm:spPr/>
      <dgm:t>
        <a:bodyPr/>
        <a:lstStyle/>
        <a:p>
          <a:endParaRPr lang="en-IN"/>
        </a:p>
      </dgm:t>
    </dgm:pt>
    <dgm:pt modelId="{15C8592B-7CF5-4B2E-95AF-1476052FFAE7}" type="pres">
      <dgm:prSet presAssocID="{B093645F-660F-4E14-A4FB-26AE329A45EB}" presName="negativeSpace" presStyleCnt="0"/>
      <dgm:spPr/>
    </dgm:pt>
    <dgm:pt modelId="{11F1D38A-3533-445F-B9EF-7DA9F3F4E864}" type="pres">
      <dgm:prSet presAssocID="{B093645F-660F-4E14-A4FB-26AE329A45EB}" presName="childText" presStyleLbl="conFgAcc1" presStyleIdx="2" presStyleCnt="4">
        <dgm:presLayoutVars>
          <dgm:bulletEnabled val="1"/>
        </dgm:presLayoutVars>
      </dgm:prSet>
      <dgm:spPr/>
    </dgm:pt>
    <dgm:pt modelId="{0092653E-4319-4348-B6EA-DBFAC6007F13}" type="pres">
      <dgm:prSet presAssocID="{30254AD2-15C6-496B-BE05-BB1F27F1CDA1}" presName="spaceBetweenRectangles" presStyleCnt="0"/>
      <dgm:spPr/>
    </dgm:pt>
    <dgm:pt modelId="{4C7A27EF-92ED-4520-8A5A-4E46A3E6AC0F}" type="pres">
      <dgm:prSet presAssocID="{BA11112C-78FD-4C0F-88CF-171F7B7C80A8}" presName="parentLin" presStyleCnt="0"/>
      <dgm:spPr/>
    </dgm:pt>
    <dgm:pt modelId="{20081DD3-FF53-442A-8AED-2BD62D8F6D49}" type="pres">
      <dgm:prSet presAssocID="{BA11112C-78FD-4C0F-88CF-171F7B7C80A8}" presName="parentLeftMargin" presStyleLbl="node1" presStyleIdx="2" presStyleCnt="4"/>
      <dgm:spPr/>
      <dgm:t>
        <a:bodyPr/>
        <a:lstStyle/>
        <a:p>
          <a:endParaRPr lang="en-IN"/>
        </a:p>
      </dgm:t>
    </dgm:pt>
    <dgm:pt modelId="{74590ED7-743A-4D40-A079-7E405775A411}" type="pres">
      <dgm:prSet presAssocID="{BA11112C-78FD-4C0F-88CF-171F7B7C80A8}" presName="parentText" presStyleLbl="node1" presStyleIdx="3" presStyleCnt="4">
        <dgm:presLayoutVars>
          <dgm:chMax val="0"/>
          <dgm:bulletEnabled val="1"/>
        </dgm:presLayoutVars>
      </dgm:prSet>
      <dgm:spPr/>
      <dgm:t>
        <a:bodyPr/>
        <a:lstStyle/>
        <a:p>
          <a:endParaRPr lang="en-IN"/>
        </a:p>
      </dgm:t>
    </dgm:pt>
    <dgm:pt modelId="{D821DBA4-63D5-4EF8-A278-7EFE36EA4B93}" type="pres">
      <dgm:prSet presAssocID="{BA11112C-78FD-4C0F-88CF-171F7B7C80A8}" presName="negativeSpace" presStyleCnt="0"/>
      <dgm:spPr/>
    </dgm:pt>
    <dgm:pt modelId="{AE78313B-A787-4ACF-A50E-145A8D6714EB}" type="pres">
      <dgm:prSet presAssocID="{BA11112C-78FD-4C0F-88CF-171F7B7C80A8}" presName="childText" presStyleLbl="conFgAcc1" presStyleIdx="3" presStyleCnt="4">
        <dgm:presLayoutVars>
          <dgm:bulletEnabled val="1"/>
        </dgm:presLayoutVars>
      </dgm:prSet>
      <dgm:spPr/>
    </dgm:pt>
  </dgm:ptLst>
  <dgm:cxnLst>
    <dgm:cxn modelId="{7323F822-3398-49F8-86C7-E57DF00E5899}" type="presOf" srcId="{BA11112C-78FD-4C0F-88CF-171F7B7C80A8}" destId="{20081DD3-FF53-442A-8AED-2BD62D8F6D49}" srcOrd="0" destOrd="0" presId="urn:microsoft.com/office/officeart/2005/8/layout/list1"/>
    <dgm:cxn modelId="{444A483E-423A-474C-9295-799243DF2B0C}" type="presOf" srcId="{0141384F-3F72-4127-BE4E-F8D8732882CB}" destId="{50121A31-14D3-463D-B1EE-8EB1009C42E6}" srcOrd="0" destOrd="0" presId="urn:microsoft.com/office/officeart/2005/8/layout/list1"/>
    <dgm:cxn modelId="{885FC933-75AC-4BE1-B668-789E72FB3024}" type="presOf" srcId="{BA11112C-78FD-4C0F-88CF-171F7B7C80A8}" destId="{74590ED7-743A-4D40-A079-7E405775A411}" srcOrd="1" destOrd="0" presId="urn:microsoft.com/office/officeart/2005/8/layout/list1"/>
    <dgm:cxn modelId="{74E58072-37C8-4393-8A2F-FE48E620E3C5}" srcId="{7DCED55B-58CA-45CB-8324-D1D4E3AAC316}" destId="{BA11112C-78FD-4C0F-88CF-171F7B7C80A8}" srcOrd="3" destOrd="0" parTransId="{6E67710E-7C7D-4574-A4CF-3709AF7DB35A}" sibTransId="{F2C2E20D-783F-4228-B64A-661568FB6E5E}"/>
    <dgm:cxn modelId="{2A8DA4F9-7A93-4EAD-B3D0-38C39C2BE5A3}" srcId="{7DCED55B-58CA-45CB-8324-D1D4E3AAC316}" destId="{B093645F-660F-4E14-A4FB-26AE329A45EB}" srcOrd="2" destOrd="0" parTransId="{BD41736E-7099-4404-A802-837E9E7E98A3}" sibTransId="{30254AD2-15C6-496B-BE05-BB1F27F1CDA1}"/>
    <dgm:cxn modelId="{7AFEC622-6CCB-4A51-910F-1DEE71EB44A1}" type="presOf" srcId="{0141384F-3F72-4127-BE4E-F8D8732882CB}" destId="{DAC1CF5E-85D8-4812-8E97-6F6F55BFD646}" srcOrd="1" destOrd="0" presId="urn:microsoft.com/office/officeart/2005/8/layout/list1"/>
    <dgm:cxn modelId="{2D00A94B-384A-4D61-BD53-D953622CFD27}" type="presOf" srcId="{B093645F-660F-4E14-A4FB-26AE329A45EB}" destId="{207F7B41-E06F-41D1-B9F2-1BD99B6BA0A5}" srcOrd="1" destOrd="0" presId="urn:microsoft.com/office/officeart/2005/8/layout/list1"/>
    <dgm:cxn modelId="{7D872BE3-BCE7-4BD5-837A-0DDEE1929BF1}" type="presOf" srcId="{7DCED55B-58CA-45CB-8324-D1D4E3AAC316}" destId="{AA606F80-9384-4327-B299-1E0009ADB7E3}" srcOrd="0" destOrd="0" presId="urn:microsoft.com/office/officeart/2005/8/layout/list1"/>
    <dgm:cxn modelId="{FC41FD0D-1DA9-402E-9FBE-6ECF87BEEFBB}" type="presOf" srcId="{398DFF93-AE53-44D1-8BA0-299FC3E5BF38}" destId="{2D62F21B-05FF-4EB9-8E9F-1C5421D3992B}" srcOrd="1" destOrd="0" presId="urn:microsoft.com/office/officeart/2005/8/layout/list1"/>
    <dgm:cxn modelId="{EF23386D-E3EC-402F-A5E7-143C7B11C4DC}" type="presOf" srcId="{398DFF93-AE53-44D1-8BA0-299FC3E5BF38}" destId="{C3B4A5C6-4636-4758-9327-1B293A30E668}" srcOrd="0" destOrd="0" presId="urn:microsoft.com/office/officeart/2005/8/layout/list1"/>
    <dgm:cxn modelId="{15AEB479-5FF7-404F-BCC1-4D9DD3B6043E}" srcId="{7DCED55B-58CA-45CB-8324-D1D4E3AAC316}" destId="{398DFF93-AE53-44D1-8BA0-299FC3E5BF38}" srcOrd="1" destOrd="0" parTransId="{445BD3F4-01DF-431A-BEF0-068FC09D0ABC}" sibTransId="{825A00FF-9903-424F-9ECD-07C09DC13069}"/>
    <dgm:cxn modelId="{5E7A3A48-6FF9-448F-A06D-F74D107B3AE2}" srcId="{7DCED55B-58CA-45CB-8324-D1D4E3AAC316}" destId="{0141384F-3F72-4127-BE4E-F8D8732882CB}" srcOrd="0" destOrd="0" parTransId="{394FA822-2A32-4832-9E1A-E0B4DC69959B}" sibTransId="{295D998D-B1E9-4FBB-8583-6719B20FFBC3}"/>
    <dgm:cxn modelId="{02C6929F-7EED-4130-911A-A4220E47E8E9}" type="presOf" srcId="{B093645F-660F-4E14-A4FB-26AE329A45EB}" destId="{5D133128-4D73-406E-A42D-5D4AE5B73D6B}" srcOrd="0" destOrd="0" presId="urn:microsoft.com/office/officeart/2005/8/layout/list1"/>
    <dgm:cxn modelId="{6B2DA3B1-3CF2-494C-9065-111298A8E36D}" type="presParOf" srcId="{AA606F80-9384-4327-B299-1E0009ADB7E3}" destId="{6EECD38F-DFFF-4D35-BF82-0B0582DB60A1}" srcOrd="0" destOrd="0" presId="urn:microsoft.com/office/officeart/2005/8/layout/list1"/>
    <dgm:cxn modelId="{B7585DB9-441B-4E2E-9916-81F7CBA24732}" type="presParOf" srcId="{6EECD38F-DFFF-4D35-BF82-0B0582DB60A1}" destId="{50121A31-14D3-463D-B1EE-8EB1009C42E6}" srcOrd="0" destOrd="0" presId="urn:microsoft.com/office/officeart/2005/8/layout/list1"/>
    <dgm:cxn modelId="{1F3EA2D4-07F3-4A9F-B668-45AFD90753F9}" type="presParOf" srcId="{6EECD38F-DFFF-4D35-BF82-0B0582DB60A1}" destId="{DAC1CF5E-85D8-4812-8E97-6F6F55BFD646}" srcOrd="1" destOrd="0" presId="urn:microsoft.com/office/officeart/2005/8/layout/list1"/>
    <dgm:cxn modelId="{B9245FF5-777D-4050-958E-C097B8E46EE7}" type="presParOf" srcId="{AA606F80-9384-4327-B299-1E0009ADB7E3}" destId="{524801AB-5E3A-4585-AE6B-4240DDE8139D}" srcOrd="1" destOrd="0" presId="urn:microsoft.com/office/officeart/2005/8/layout/list1"/>
    <dgm:cxn modelId="{18C6F3E1-8623-4EA6-B91B-B1A3EAFB09C8}" type="presParOf" srcId="{AA606F80-9384-4327-B299-1E0009ADB7E3}" destId="{7D9703EE-3747-4BEC-AB10-87C9C5854187}" srcOrd="2" destOrd="0" presId="urn:microsoft.com/office/officeart/2005/8/layout/list1"/>
    <dgm:cxn modelId="{D10FA212-E172-42CC-ABED-F2A87A1E9F88}" type="presParOf" srcId="{AA606F80-9384-4327-B299-1E0009ADB7E3}" destId="{EFE9B104-179C-448C-B20D-35B669620BFE}" srcOrd="3" destOrd="0" presId="urn:microsoft.com/office/officeart/2005/8/layout/list1"/>
    <dgm:cxn modelId="{779F1B0F-7C50-4026-AA5C-4B7473E662C8}" type="presParOf" srcId="{AA606F80-9384-4327-B299-1E0009ADB7E3}" destId="{D6F0AC98-FBFB-4378-8B44-0DF568B926E3}" srcOrd="4" destOrd="0" presId="urn:microsoft.com/office/officeart/2005/8/layout/list1"/>
    <dgm:cxn modelId="{1D109364-D4A0-441B-8AFC-4CE65340BC7E}" type="presParOf" srcId="{D6F0AC98-FBFB-4378-8B44-0DF568B926E3}" destId="{C3B4A5C6-4636-4758-9327-1B293A30E668}" srcOrd="0" destOrd="0" presId="urn:microsoft.com/office/officeart/2005/8/layout/list1"/>
    <dgm:cxn modelId="{35850EC0-DFDD-413B-B782-39382A748F14}" type="presParOf" srcId="{D6F0AC98-FBFB-4378-8B44-0DF568B926E3}" destId="{2D62F21B-05FF-4EB9-8E9F-1C5421D3992B}" srcOrd="1" destOrd="0" presId="urn:microsoft.com/office/officeart/2005/8/layout/list1"/>
    <dgm:cxn modelId="{15FE49D8-2ADB-4059-A673-6E7636C0544C}" type="presParOf" srcId="{AA606F80-9384-4327-B299-1E0009ADB7E3}" destId="{D465B582-A552-4989-A055-4101F4181408}" srcOrd="5" destOrd="0" presId="urn:microsoft.com/office/officeart/2005/8/layout/list1"/>
    <dgm:cxn modelId="{DE83AC2A-B145-4F7E-987F-D95E0BD93796}" type="presParOf" srcId="{AA606F80-9384-4327-B299-1E0009ADB7E3}" destId="{161B62E4-4474-4880-BCB6-B915FA19B9A8}" srcOrd="6" destOrd="0" presId="urn:microsoft.com/office/officeart/2005/8/layout/list1"/>
    <dgm:cxn modelId="{A0CD86AC-009A-4A4F-8F60-DC806EEEFD39}" type="presParOf" srcId="{AA606F80-9384-4327-B299-1E0009ADB7E3}" destId="{EDECD7B9-4D5D-4C0E-A982-06B73E98295F}" srcOrd="7" destOrd="0" presId="urn:microsoft.com/office/officeart/2005/8/layout/list1"/>
    <dgm:cxn modelId="{7C1EE40E-4FE6-46E2-A409-365F1A5899B6}" type="presParOf" srcId="{AA606F80-9384-4327-B299-1E0009ADB7E3}" destId="{4E4FBBBC-E30D-40EC-A443-98F8B7736C17}" srcOrd="8" destOrd="0" presId="urn:microsoft.com/office/officeart/2005/8/layout/list1"/>
    <dgm:cxn modelId="{52C36431-AACA-4EAA-A158-1A83E684C272}" type="presParOf" srcId="{4E4FBBBC-E30D-40EC-A443-98F8B7736C17}" destId="{5D133128-4D73-406E-A42D-5D4AE5B73D6B}" srcOrd="0" destOrd="0" presId="urn:microsoft.com/office/officeart/2005/8/layout/list1"/>
    <dgm:cxn modelId="{53F2209C-4E4C-4E37-8E2A-F064E7374FCE}" type="presParOf" srcId="{4E4FBBBC-E30D-40EC-A443-98F8B7736C17}" destId="{207F7B41-E06F-41D1-B9F2-1BD99B6BA0A5}" srcOrd="1" destOrd="0" presId="urn:microsoft.com/office/officeart/2005/8/layout/list1"/>
    <dgm:cxn modelId="{3D129813-E080-4DF2-B743-7B21DED85946}" type="presParOf" srcId="{AA606F80-9384-4327-B299-1E0009ADB7E3}" destId="{15C8592B-7CF5-4B2E-95AF-1476052FFAE7}" srcOrd="9" destOrd="0" presId="urn:microsoft.com/office/officeart/2005/8/layout/list1"/>
    <dgm:cxn modelId="{CC447F39-A020-4027-A25D-F0FF55F0D352}" type="presParOf" srcId="{AA606F80-9384-4327-B299-1E0009ADB7E3}" destId="{11F1D38A-3533-445F-B9EF-7DA9F3F4E864}" srcOrd="10" destOrd="0" presId="urn:microsoft.com/office/officeart/2005/8/layout/list1"/>
    <dgm:cxn modelId="{F6FE0AF1-405B-497C-AFF0-D10E72B6853E}" type="presParOf" srcId="{AA606F80-9384-4327-B299-1E0009ADB7E3}" destId="{0092653E-4319-4348-B6EA-DBFAC6007F13}" srcOrd="11" destOrd="0" presId="urn:microsoft.com/office/officeart/2005/8/layout/list1"/>
    <dgm:cxn modelId="{7675538E-7889-4B1B-95FE-0D3F90A8FF93}" type="presParOf" srcId="{AA606F80-9384-4327-B299-1E0009ADB7E3}" destId="{4C7A27EF-92ED-4520-8A5A-4E46A3E6AC0F}" srcOrd="12" destOrd="0" presId="urn:microsoft.com/office/officeart/2005/8/layout/list1"/>
    <dgm:cxn modelId="{6B3F7E52-61A4-4EB7-A6A6-D65C58822D5F}" type="presParOf" srcId="{4C7A27EF-92ED-4520-8A5A-4E46A3E6AC0F}" destId="{20081DD3-FF53-442A-8AED-2BD62D8F6D49}" srcOrd="0" destOrd="0" presId="urn:microsoft.com/office/officeart/2005/8/layout/list1"/>
    <dgm:cxn modelId="{2251DA9A-7725-4DEB-880F-211A637984BD}" type="presParOf" srcId="{4C7A27EF-92ED-4520-8A5A-4E46A3E6AC0F}" destId="{74590ED7-743A-4D40-A079-7E405775A411}" srcOrd="1" destOrd="0" presId="urn:microsoft.com/office/officeart/2005/8/layout/list1"/>
    <dgm:cxn modelId="{C4B97AAB-837B-4ECD-B07F-7C4869632A2A}" type="presParOf" srcId="{AA606F80-9384-4327-B299-1E0009ADB7E3}" destId="{D821DBA4-63D5-4EF8-A278-7EFE36EA4B93}" srcOrd="13" destOrd="0" presId="urn:microsoft.com/office/officeart/2005/8/layout/list1"/>
    <dgm:cxn modelId="{DB14C2CF-B55D-4A3A-B1F9-FFD348AA2A12}" type="presParOf" srcId="{AA606F80-9384-4327-B299-1E0009ADB7E3}" destId="{AE78313B-A787-4ACF-A50E-145A8D6714E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0F6AA17-8EF8-4954-978C-06600A74BBDB}" type="doc">
      <dgm:prSet loTypeId="urn:microsoft.com/office/officeart/2005/8/layout/vList4" loCatId="list" qsTypeId="urn:microsoft.com/office/officeart/2005/8/quickstyle/simple3" qsCatId="simple" csTypeId="urn:microsoft.com/office/officeart/2005/8/colors/accent2_4" csCatId="accent2"/>
      <dgm:spPr/>
      <dgm:t>
        <a:bodyPr/>
        <a:lstStyle/>
        <a:p>
          <a:endParaRPr lang="en-IN"/>
        </a:p>
      </dgm:t>
    </dgm:pt>
    <dgm:pt modelId="{7C765735-AED9-4E37-A0C9-2F315085C461}">
      <dgm:prSet/>
      <dgm:spPr/>
      <dgm:t>
        <a:bodyPr/>
        <a:lstStyle/>
        <a:p>
          <a:pPr rtl="0"/>
          <a:r>
            <a:rPr lang="en-US" b="1" dirty="0" smtClean="0"/>
            <a:t>Good Aquaculture Practices for Sea Cage Farming</a:t>
          </a:r>
          <a:endParaRPr lang="en-IN" dirty="0"/>
        </a:p>
      </dgm:t>
    </dgm:pt>
    <dgm:pt modelId="{ABC456BA-7572-4B51-9086-14DB578FB530}" type="parTrans" cxnId="{4E614B63-8BAA-4065-AAAF-B30C8B43EB91}">
      <dgm:prSet/>
      <dgm:spPr/>
      <dgm:t>
        <a:bodyPr/>
        <a:lstStyle/>
        <a:p>
          <a:endParaRPr lang="en-IN"/>
        </a:p>
      </dgm:t>
    </dgm:pt>
    <dgm:pt modelId="{FBD8862D-A2BD-432B-B61A-934E53BE3592}" type="sibTrans" cxnId="{4E614B63-8BAA-4065-AAAF-B30C8B43EB91}">
      <dgm:prSet/>
      <dgm:spPr/>
      <dgm:t>
        <a:bodyPr/>
        <a:lstStyle/>
        <a:p>
          <a:endParaRPr lang="en-IN"/>
        </a:p>
      </dgm:t>
    </dgm:pt>
    <dgm:pt modelId="{806CCC57-FA4F-4521-8BF2-8190D627A0D7}">
      <dgm:prSet/>
      <dgm:spPr/>
      <dgm:t>
        <a:bodyPr/>
        <a:lstStyle/>
        <a:p>
          <a:pPr rtl="0"/>
          <a:r>
            <a:rPr lang="en-US" b="1" smtClean="0"/>
            <a:t>Requirements for Good Aquaculture Practices India GAqP Marine Finfish Hatchery</a:t>
          </a:r>
          <a:endParaRPr lang="en-IN"/>
        </a:p>
      </dgm:t>
    </dgm:pt>
    <dgm:pt modelId="{A520D672-965F-4988-9C94-BC55E0CB23AF}" type="parTrans" cxnId="{A5DBC2E0-5316-4101-9F6F-5B5D0E171A35}">
      <dgm:prSet/>
      <dgm:spPr/>
      <dgm:t>
        <a:bodyPr/>
        <a:lstStyle/>
        <a:p>
          <a:endParaRPr lang="en-IN"/>
        </a:p>
      </dgm:t>
    </dgm:pt>
    <dgm:pt modelId="{C11B3A93-6132-4367-B7C0-EF4BD03F7D62}" type="sibTrans" cxnId="{A5DBC2E0-5316-4101-9F6F-5B5D0E171A35}">
      <dgm:prSet/>
      <dgm:spPr/>
      <dgm:t>
        <a:bodyPr/>
        <a:lstStyle/>
        <a:p>
          <a:endParaRPr lang="en-IN"/>
        </a:p>
      </dgm:t>
    </dgm:pt>
    <dgm:pt modelId="{C43A310F-BBB9-4A8C-A604-CC5497F1101E}">
      <dgm:prSet/>
      <dgm:spPr/>
      <dgm:t>
        <a:bodyPr/>
        <a:lstStyle/>
        <a:p>
          <a:pPr rtl="0"/>
          <a:r>
            <a:rPr lang="en-US" b="1" smtClean="0"/>
            <a:t>Requirements for Good Aquaculture Practices India GAqP Seaweed cultivation</a:t>
          </a:r>
          <a:endParaRPr lang="en-IN"/>
        </a:p>
      </dgm:t>
    </dgm:pt>
    <dgm:pt modelId="{9BD8B17D-469F-44AE-87C3-2299BC90BDD6}" type="parTrans" cxnId="{2D8BB7C0-5D0A-4752-B4D4-B88A189FA2B4}">
      <dgm:prSet/>
      <dgm:spPr/>
      <dgm:t>
        <a:bodyPr/>
        <a:lstStyle/>
        <a:p>
          <a:endParaRPr lang="en-IN"/>
        </a:p>
      </dgm:t>
    </dgm:pt>
    <dgm:pt modelId="{CAF995BE-1A52-4C12-814C-93C42C380459}" type="sibTrans" cxnId="{2D8BB7C0-5D0A-4752-B4D4-B88A189FA2B4}">
      <dgm:prSet/>
      <dgm:spPr/>
      <dgm:t>
        <a:bodyPr/>
        <a:lstStyle/>
        <a:p>
          <a:endParaRPr lang="en-IN"/>
        </a:p>
      </dgm:t>
    </dgm:pt>
    <dgm:pt modelId="{EB301739-E8ED-4590-B6C9-0B1E227400E4}" type="pres">
      <dgm:prSet presAssocID="{40F6AA17-8EF8-4954-978C-06600A74BBDB}" presName="linear" presStyleCnt="0">
        <dgm:presLayoutVars>
          <dgm:dir/>
          <dgm:resizeHandles val="exact"/>
        </dgm:presLayoutVars>
      </dgm:prSet>
      <dgm:spPr/>
      <dgm:t>
        <a:bodyPr/>
        <a:lstStyle/>
        <a:p>
          <a:endParaRPr lang="en-IN"/>
        </a:p>
      </dgm:t>
    </dgm:pt>
    <dgm:pt modelId="{23D12D7F-C495-4589-90B2-EDDBAD659398}" type="pres">
      <dgm:prSet presAssocID="{7C765735-AED9-4E37-A0C9-2F315085C461}" presName="comp" presStyleCnt="0"/>
      <dgm:spPr/>
    </dgm:pt>
    <dgm:pt modelId="{99E87E44-27B4-4170-9199-5FEF6F265781}" type="pres">
      <dgm:prSet presAssocID="{7C765735-AED9-4E37-A0C9-2F315085C461}" presName="box" presStyleLbl="node1" presStyleIdx="0" presStyleCnt="3"/>
      <dgm:spPr/>
      <dgm:t>
        <a:bodyPr/>
        <a:lstStyle/>
        <a:p>
          <a:endParaRPr lang="en-IN"/>
        </a:p>
      </dgm:t>
    </dgm:pt>
    <dgm:pt modelId="{8C2F3624-B18E-44BE-A6B1-65C4EE4DD75E}" type="pres">
      <dgm:prSet presAssocID="{7C765735-AED9-4E37-A0C9-2F315085C461}" presName="img" presStyleLbl="fgImgPlace1" presStyleIdx="0" presStyleCnt="3"/>
      <dgm:spPr/>
    </dgm:pt>
    <dgm:pt modelId="{DEBBC1F2-34C7-4096-BA94-B5B3789B5586}" type="pres">
      <dgm:prSet presAssocID="{7C765735-AED9-4E37-A0C9-2F315085C461}" presName="text" presStyleLbl="node1" presStyleIdx="0" presStyleCnt="3">
        <dgm:presLayoutVars>
          <dgm:bulletEnabled val="1"/>
        </dgm:presLayoutVars>
      </dgm:prSet>
      <dgm:spPr/>
      <dgm:t>
        <a:bodyPr/>
        <a:lstStyle/>
        <a:p>
          <a:endParaRPr lang="en-IN"/>
        </a:p>
      </dgm:t>
    </dgm:pt>
    <dgm:pt modelId="{BEE4FC44-DE92-4934-88C8-A167E95646E4}" type="pres">
      <dgm:prSet presAssocID="{FBD8862D-A2BD-432B-B61A-934E53BE3592}" presName="spacer" presStyleCnt="0"/>
      <dgm:spPr/>
    </dgm:pt>
    <dgm:pt modelId="{953C8B37-FABA-4640-93BC-7D7767B525BF}" type="pres">
      <dgm:prSet presAssocID="{806CCC57-FA4F-4521-8BF2-8190D627A0D7}" presName="comp" presStyleCnt="0"/>
      <dgm:spPr/>
    </dgm:pt>
    <dgm:pt modelId="{BB676C34-1C39-4052-BC85-0B39CD5E8DCA}" type="pres">
      <dgm:prSet presAssocID="{806CCC57-FA4F-4521-8BF2-8190D627A0D7}" presName="box" presStyleLbl="node1" presStyleIdx="1" presStyleCnt="3"/>
      <dgm:spPr/>
      <dgm:t>
        <a:bodyPr/>
        <a:lstStyle/>
        <a:p>
          <a:endParaRPr lang="en-IN"/>
        </a:p>
      </dgm:t>
    </dgm:pt>
    <dgm:pt modelId="{0C2608C3-AEA2-4B6E-AD6E-EBFD49F99F9A}" type="pres">
      <dgm:prSet presAssocID="{806CCC57-FA4F-4521-8BF2-8190D627A0D7}" presName="img" presStyleLbl="fgImgPlace1" presStyleIdx="1" presStyleCnt="3"/>
      <dgm:spPr/>
    </dgm:pt>
    <dgm:pt modelId="{4631C23F-BCCD-41D1-ABF3-DED76B3B9835}" type="pres">
      <dgm:prSet presAssocID="{806CCC57-FA4F-4521-8BF2-8190D627A0D7}" presName="text" presStyleLbl="node1" presStyleIdx="1" presStyleCnt="3">
        <dgm:presLayoutVars>
          <dgm:bulletEnabled val="1"/>
        </dgm:presLayoutVars>
      </dgm:prSet>
      <dgm:spPr/>
      <dgm:t>
        <a:bodyPr/>
        <a:lstStyle/>
        <a:p>
          <a:endParaRPr lang="en-IN"/>
        </a:p>
      </dgm:t>
    </dgm:pt>
    <dgm:pt modelId="{07063735-7720-4DA7-BF1D-48668777C9E4}" type="pres">
      <dgm:prSet presAssocID="{C11B3A93-6132-4367-B7C0-EF4BD03F7D62}" presName="spacer" presStyleCnt="0"/>
      <dgm:spPr/>
    </dgm:pt>
    <dgm:pt modelId="{296AD3CB-6F92-446D-9E4F-F77E9AC49C90}" type="pres">
      <dgm:prSet presAssocID="{C43A310F-BBB9-4A8C-A604-CC5497F1101E}" presName="comp" presStyleCnt="0"/>
      <dgm:spPr/>
    </dgm:pt>
    <dgm:pt modelId="{14FDA659-45BE-4C12-9B4E-A9C02DB01655}" type="pres">
      <dgm:prSet presAssocID="{C43A310F-BBB9-4A8C-A604-CC5497F1101E}" presName="box" presStyleLbl="node1" presStyleIdx="2" presStyleCnt="3"/>
      <dgm:spPr/>
      <dgm:t>
        <a:bodyPr/>
        <a:lstStyle/>
        <a:p>
          <a:endParaRPr lang="en-IN"/>
        </a:p>
      </dgm:t>
    </dgm:pt>
    <dgm:pt modelId="{0FFAB73E-07E4-4E77-9C26-34BC934ED27C}" type="pres">
      <dgm:prSet presAssocID="{C43A310F-BBB9-4A8C-A604-CC5497F1101E}" presName="img" presStyleLbl="fgImgPlace1" presStyleIdx="2" presStyleCnt="3"/>
      <dgm:spPr/>
    </dgm:pt>
    <dgm:pt modelId="{904DA172-1D01-47BD-AD3F-032EDD1E0220}" type="pres">
      <dgm:prSet presAssocID="{C43A310F-BBB9-4A8C-A604-CC5497F1101E}" presName="text" presStyleLbl="node1" presStyleIdx="2" presStyleCnt="3">
        <dgm:presLayoutVars>
          <dgm:bulletEnabled val="1"/>
        </dgm:presLayoutVars>
      </dgm:prSet>
      <dgm:spPr/>
      <dgm:t>
        <a:bodyPr/>
        <a:lstStyle/>
        <a:p>
          <a:endParaRPr lang="en-IN"/>
        </a:p>
      </dgm:t>
    </dgm:pt>
  </dgm:ptLst>
  <dgm:cxnLst>
    <dgm:cxn modelId="{8148525D-1178-4356-9C47-6B150A93753F}" type="presOf" srcId="{806CCC57-FA4F-4521-8BF2-8190D627A0D7}" destId="{BB676C34-1C39-4052-BC85-0B39CD5E8DCA}" srcOrd="0" destOrd="0" presId="urn:microsoft.com/office/officeart/2005/8/layout/vList4"/>
    <dgm:cxn modelId="{C1D24677-23F2-4354-8715-EAD2DFE45DBC}" type="presOf" srcId="{40F6AA17-8EF8-4954-978C-06600A74BBDB}" destId="{EB301739-E8ED-4590-B6C9-0B1E227400E4}" srcOrd="0" destOrd="0" presId="urn:microsoft.com/office/officeart/2005/8/layout/vList4"/>
    <dgm:cxn modelId="{3D712AAA-B338-41EA-8D10-A37F89CA5842}" type="presOf" srcId="{C43A310F-BBB9-4A8C-A604-CC5497F1101E}" destId="{14FDA659-45BE-4C12-9B4E-A9C02DB01655}" srcOrd="0" destOrd="0" presId="urn:microsoft.com/office/officeart/2005/8/layout/vList4"/>
    <dgm:cxn modelId="{4E614B63-8BAA-4065-AAAF-B30C8B43EB91}" srcId="{40F6AA17-8EF8-4954-978C-06600A74BBDB}" destId="{7C765735-AED9-4E37-A0C9-2F315085C461}" srcOrd="0" destOrd="0" parTransId="{ABC456BA-7572-4B51-9086-14DB578FB530}" sibTransId="{FBD8862D-A2BD-432B-B61A-934E53BE3592}"/>
    <dgm:cxn modelId="{2D8BB7C0-5D0A-4752-B4D4-B88A189FA2B4}" srcId="{40F6AA17-8EF8-4954-978C-06600A74BBDB}" destId="{C43A310F-BBB9-4A8C-A604-CC5497F1101E}" srcOrd="2" destOrd="0" parTransId="{9BD8B17D-469F-44AE-87C3-2299BC90BDD6}" sibTransId="{CAF995BE-1A52-4C12-814C-93C42C380459}"/>
    <dgm:cxn modelId="{284A7AA9-56B4-4C76-99AF-8D7B81FC3C16}" type="presOf" srcId="{C43A310F-BBB9-4A8C-A604-CC5497F1101E}" destId="{904DA172-1D01-47BD-AD3F-032EDD1E0220}" srcOrd="1" destOrd="0" presId="urn:microsoft.com/office/officeart/2005/8/layout/vList4"/>
    <dgm:cxn modelId="{BFB8C6EC-1221-43CD-9A96-E52030E2D2C1}" type="presOf" srcId="{806CCC57-FA4F-4521-8BF2-8190D627A0D7}" destId="{4631C23F-BCCD-41D1-ABF3-DED76B3B9835}" srcOrd="1" destOrd="0" presId="urn:microsoft.com/office/officeart/2005/8/layout/vList4"/>
    <dgm:cxn modelId="{A5DBC2E0-5316-4101-9F6F-5B5D0E171A35}" srcId="{40F6AA17-8EF8-4954-978C-06600A74BBDB}" destId="{806CCC57-FA4F-4521-8BF2-8190D627A0D7}" srcOrd="1" destOrd="0" parTransId="{A520D672-965F-4988-9C94-BC55E0CB23AF}" sibTransId="{C11B3A93-6132-4367-B7C0-EF4BD03F7D62}"/>
    <dgm:cxn modelId="{AF2C1B71-CA65-4B0E-8BB3-8CB73507121C}" type="presOf" srcId="{7C765735-AED9-4E37-A0C9-2F315085C461}" destId="{DEBBC1F2-34C7-4096-BA94-B5B3789B5586}" srcOrd="1" destOrd="0" presId="urn:microsoft.com/office/officeart/2005/8/layout/vList4"/>
    <dgm:cxn modelId="{8A5DF38D-1DE1-403A-A068-414D4B43291C}" type="presOf" srcId="{7C765735-AED9-4E37-A0C9-2F315085C461}" destId="{99E87E44-27B4-4170-9199-5FEF6F265781}" srcOrd="0" destOrd="0" presId="urn:microsoft.com/office/officeart/2005/8/layout/vList4"/>
    <dgm:cxn modelId="{F9A5DB1E-5845-4E85-B060-D7548C551438}" type="presParOf" srcId="{EB301739-E8ED-4590-B6C9-0B1E227400E4}" destId="{23D12D7F-C495-4589-90B2-EDDBAD659398}" srcOrd="0" destOrd="0" presId="urn:microsoft.com/office/officeart/2005/8/layout/vList4"/>
    <dgm:cxn modelId="{944FAC4D-1697-4D14-A894-1CE34FEC8A9D}" type="presParOf" srcId="{23D12D7F-C495-4589-90B2-EDDBAD659398}" destId="{99E87E44-27B4-4170-9199-5FEF6F265781}" srcOrd="0" destOrd="0" presId="urn:microsoft.com/office/officeart/2005/8/layout/vList4"/>
    <dgm:cxn modelId="{3F36F479-8FCF-4125-9693-5B69CC4B65FD}" type="presParOf" srcId="{23D12D7F-C495-4589-90B2-EDDBAD659398}" destId="{8C2F3624-B18E-44BE-A6B1-65C4EE4DD75E}" srcOrd="1" destOrd="0" presId="urn:microsoft.com/office/officeart/2005/8/layout/vList4"/>
    <dgm:cxn modelId="{4CDD06B8-BA90-4C8D-A418-C8C9634C6679}" type="presParOf" srcId="{23D12D7F-C495-4589-90B2-EDDBAD659398}" destId="{DEBBC1F2-34C7-4096-BA94-B5B3789B5586}" srcOrd="2" destOrd="0" presId="urn:microsoft.com/office/officeart/2005/8/layout/vList4"/>
    <dgm:cxn modelId="{3E600261-3761-4535-8CFE-B7F1F690AC9D}" type="presParOf" srcId="{EB301739-E8ED-4590-B6C9-0B1E227400E4}" destId="{BEE4FC44-DE92-4934-88C8-A167E95646E4}" srcOrd="1" destOrd="0" presId="urn:microsoft.com/office/officeart/2005/8/layout/vList4"/>
    <dgm:cxn modelId="{538EA4CB-CF6C-4550-8074-C37B5105947F}" type="presParOf" srcId="{EB301739-E8ED-4590-B6C9-0B1E227400E4}" destId="{953C8B37-FABA-4640-93BC-7D7767B525BF}" srcOrd="2" destOrd="0" presId="urn:microsoft.com/office/officeart/2005/8/layout/vList4"/>
    <dgm:cxn modelId="{6CFE45AB-505B-44E9-9FD1-7AA52822A738}" type="presParOf" srcId="{953C8B37-FABA-4640-93BC-7D7767B525BF}" destId="{BB676C34-1C39-4052-BC85-0B39CD5E8DCA}" srcOrd="0" destOrd="0" presId="urn:microsoft.com/office/officeart/2005/8/layout/vList4"/>
    <dgm:cxn modelId="{C1011BE2-8C80-4166-AF95-62FB5D651E38}" type="presParOf" srcId="{953C8B37-FABA-4640-93BC-7D7767B525BF}" destId="{0C2608C3-AEA2-4B6E-AD6E-EBFD49F99F9A}" srcOrd="1" destOrd="0" presId="urn:microsoft.com/office/officeart/2005/8/layout/vList4"/>
    <dgm:cxn modelId="{1ADF1A11-356E-493F-B503-7820F8578093}" type="presParOf" srcId="{953C8B37-FABA-4640-93BC-7D7767B525BF}" destId="{4631C23F-BCCD-41D1-ABF3-DED76B3B9835}" srcOrd="2" destOrd="0" presId="urn:microsoft.com/office/officeart/2005/8/layout/vList4"/>
    <dgm:cxn modelId="{EC7734D2-6A43-4E9D-9516-D2B3B31AD5B7}" type="presParOf" srcId="{EB301739-E8ED-4590-B6C9-0B1E227400E4}" destId="{07063735-7720-4DA7-BF1D-48668777C9E4}" srcOrd="3" destOrd="0" presId="urn:microsoft.com/office/officeart/2005/8/layout/vList4"/>
    <dgm:cxn modelId="{1C2F4349-5B7C-430F-BD98-898719F50253}" type="presParOf" srcId="{EB301739-E8ED-4590-B6C9-0B1E227400E4}" destId="{296AD3CB-6F92-446D-9E4F-F77E9AC49C90}" srcOrd="4" destOrd="0" presId="urn:microsoft.com/office/officeart/2005/8/layout/vList4"/>
    <dgm:cxn modelId="{2F3B65F7-BD57-4F51-BCD3-753D2BAB8B50}" type="presParOf" srcId="{296AD3CB-6F92-446D-9E4F-F77E9AC49C90}" destId="{14FDA659-45BE-4C12-9B4E-A9C02DB01655}" srcOrd="0" destOrd="0" presId="urn:microsoft.com/office/officeart/2005/8/layout/vList4"/>
    <dgm:cxn modelId="{AE1903BC-2BAB-4652-B6AA-BB3B6234D854}" type="presParOf" srcId="{296AD3CB-6F92-446D-9E4F-F77E9AC49C90}" destId="{0FFAB73E-07E4-4E77-9C26-34BC934ED27C}" srcOrd="1" destOrd="0" presId="urn:microsoft.com/office/officeart/2005/8/layout/vList4"/>
    <dgm:cxn modelId="{6A650354-9055-46E8-991C-337AF924EE00}" type="presParOf" srcId="{296AD3CB-6F92-446D-9E4F-F77E9AC49C90}" destId="{904DA172-1D01-47BD-AD3F-032EDD1E022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F190981-E66D-4A2F-AB42-B0A757070C16}"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IN"/>
        </a:p>
      </dgm:t>
    </dgm:pt>
    <dgm:pt modelId="{13F7FA79-BB58-4405-9376-750F024DD8CF}">
      <dgm:prSet custT="1"/>
      <dgm:spPr/>
      <dgm:t>
        <a:bodyPr/>
        <a:lstStyle/>
        <a:p>
          <a:pPr rtl="0"/>
          <a:r>
            <a:rPr lang="en-US" sz="1800" b="1" dirty="0" smtClean="0"/>
            <a:t>marine fish catch in the country is stagnating annually, indicating that increasing the fish catch from the existing fishing grounds is not sustainable economically and ecologically. </a:t>
          </a:r>
          <a:endParaRPr lang="en-IN" sz="1800" dirty="0"/>
        </a:p>
      </dgm:t>
    </dgm:pt>
    <dgm:pt modelId="{BE79E233-61AB-4C0A-9BB8-73FCE344E88E}" type="parTrans" cxnId="{97A0C967-49FD-4F37-B011-8A7DEC1BB0E0}">
      <dgm:prSet/>
      <dgm:spPr/>
      <dgm:t>
        <a:bodyPr/>
        <a:lstStyle/>
        <a:p>
          <a:endParaRPr lang="en-IN"/>
        </a:p>
      </dgm:t>
    </dgm:pt>
    <dgm:pt modelId="{B1FE7B4E-FCDC-4BAE-860D-3832FE90D251}" type="sibTrans" cxnId="{97A0C967-49FD-4F37-B011-8A7DEC1BB0E0}">
      <dgm:prSet/>
      <dgm:spPr/>
      <dgm:t>
        <a:bodyPr/>
        <a:lstStyle/>
        <a:p>
          <a:endParaRPr lang="en-IN"/>
        </a:p>
      </dgm:t>
    </dgm:pt>
    <dgm:pt modelId="{F556EB8F-FFBD-4AAF-AD6C-2F8FAA612E95}">
      <dgm:prSet custT="1"/>
      <dgm:spPr/>
      <dgm:t>
        <a:bodyPr/>
        <a:lstStyle/>
        <a:p>
          <a:pPr rtl="0"/>
          <a:r>
            <a:rPr lang="en-US" sz="1600" b="1" dirty="0" smtClean="0"/>
            <a:t>Dwindling catch in capture fisheries, resulting unemployment in the coastal region and demand for additional seafood necessitates the development of </a:t>
          </a:r>
          <a:r>
            <a:rPr lang="en-US" sz="1600" b="1" dirty="0" err="1" smtClean="0"/>
            <a:t>mariculture</a:t>
          </a:r>
          <a:r>
            <a:rPr lang="en-US" sz="1600" b="1" dirty="0" smtClean="0"/>
            <a:t> as a substantial seafood production sector. </a:t>
          </a:r>
          <a:endParaRPr lang="en-IN" sz="1600" dirty="0"/>
        </a:p>
      </dgm:t>
    </dgm:pt>
    <dgm:pt modelId="{1A18BABD-1EAA-4C5D-9A45-4312BDA432F4}" type="parTrans" cxnId="{71ED3FC4-1203-4243-AF18-9975177BAD9D}">
      <dgm:prSet/>
      <dgm:spPr/>
      <dgm:t>
        <a:bodyPr/>
        <a:lstStyle/>
        <a:p>
          <a:endParaRPr lang="en-IN"/>
        </a:p>
      </dgm:t>
    </dgm:pt>
    <dgm:pt modelId="{A8A691F6-28DE-4B8C-90BC-8CE85EF11C3C}" type="sibTrans" cxnId="{71ED3FC4-1203-4243-AF18-9975177BAD9D}">
      <dgm:prSet/>
      <dgm:spPr/>
      <dgm:t>
        <a:bodyPr/>
        <a:lstStyle/>
        <a:p>
          <a:endParaRPr lang="en-IN"/>
        </a:p>
      </dgm:t>
    </dgm:pt>
    <dgm:pt modelId="{942658BE-CB85-4613-B673-44694223F9C5}" type="pres">
      <dgm:prSet presAssocID="{4F190981-E66D-4A2F-AB42-B0A757070C16}" presName="CompostProcess" presStyleCnt="0">
        <dgm:presLayoutVars>
          <dgm:dir/>
          <dgm:resizeHandles val="exact"/>
        </dgm:presLayoutVars>
      </dgm:prSet>
      <dgm:spPr/>
      <dgm:t>
        <a:bodyPr/>
        <a:lstStyle/>
        <a:p>
          <a:endParaRPr lang="en-IN"/>
        </a:p>
      </dgm:t>
    </dgm:pt>
    <dgm:pt modelId="{D581FF7C-462E-46B9-8FDE-AEE0175D8CE8}" type="pres">
      <dgm:prSet presAssocID="{4F190981-E66D-4A2F-AB42-B0A757070C16}" presName="arrow" presStyleLbl="bgShp" presStyleIdx="0" presStyleCnt="1"/>
      <dgm:spPr/>
    </dgm:pt>
    <dgm:pt modelId="{56005A0B-B61E-43C4-9965-691482EA75BF}" type="pres">
      <dgm:prSet presAssocID="{4F190981-E66D-4A2F-AB42-B0A757070C16}" presName="linearProcess" presStyleCnt="0"/>
      <dgm:spPr/>
    </dgm:pt>
    <dgm:pt modelId="{5B76C4AE-FEF2-438A-A14A-620376E893EA}" type="pres">
      <dgm:prSet presAssocID="{13F7FA79-BB58-4405-9376-750F024DD8CF}" presName="textNode" presStyleLbl="node1" presStyleIdx="0" presStyleCnt="2" custScaleY="183824">
        <dgm:presLayoutVars>
          <dgm:bulletEnabled val="1"/>
        </dgm:presLayoutVars>
      </dgm:prSet>
      <dgm:spPr/>
      <dgm:t>
        <a:bodyPr/>
        <a:lstStyle/>
        <a:p>
          <a:endParaRPr lang="en-IN"/>
        </a:p>
      </dgm:t>
    </dgm:pt>
    <dgm:pt modelId="{2F80F10F-8A7C-4430-8732-D22B26306702}" type="pres">
      <dgm:prSet presAssocID="{B1FE7B4E-FCDC-4BAE-860D-3832FE90D251}" presName="sibTrans" presStyleCnt="0"/>
      <dgm:spPr/>
    </dgm:pt>
    <dgm:pt modelId="{E80D80B6-1320-4C47-86D7-9507319214E5}" type="pres">
      <dgm:prSet presAssocID="{F556EB8F-FFBD-4AAF-AD6C-2F8FAA612E95}" presName="textNode" presStyleLbl="node1" presStyleIdx="1" presStyleCnt="2" custScaleY="198529">
        <dgm:presLayoutVars>
          <dgm:bulletEnabled val="1"/>
        </dgm:presLayoutVars>
      </dgm:prSet>
      <dgm:spPr/>
      <dgm:t>
        <a:bodyPr/>
        <a:lstStyle/>
        <a:p>
          <a:endParaRPr lang="en-IN"/>
        </a:p>
      </dgm:t>
    </dgm:pt>
  </dgm:ptLst>
  <dgm:cxnLst>
    <dgm:cxn modelId="{5E21809A-F4BC-4C05-8645-AA5EE6CC9C38}" type="presOf" srcId="{F556EB8F-FFBD-4AAF-AD6C-2F8FAA612E95}" destId="{E80D80B6-1320-4C47-86D7-9507319214E5}" srcOrd="0" destOrd="0" presId="urn:microsoft.com/office/officeart/2005/8/layout/hProcess9"/>
    <dgm:cxn modelId="{D74955F4-494E-4333-A3D4-800848836A23}" type="presOf" srcId="{13F7FA79-BB58-4405-9376-750F024DD8CF}" destId="{5B76C4AE-FEF2-438A-A14A-620376E893EA}" srcOrd="0" destOrd="0" presId="urn:microsoft.com/office/officeart/2005/8/layout/hProcess9"/>
    <dgm:cxn modelId="{8849BEBC-06E1-4B41-99A2-D205D220B38A}" type="presOf" srcId="{4F190981-E66D-4A2F-AB42-B0A757070C16}" destId="{942658BE-CB85-4613-B673-44694223F9C5}" srcOrd="0" destOrd="0" presId="urn:microsoft.com/office/officeart/2005/8/layout/hProcess9"/>
    <dgm:cxn modelId="{97A0C967-49FD-4F37-B011-8A7DEC1BB0E0}" srcId="{4F190981-E66D-4A2F-AB42-B0A757070C16}" destId="{13F7FA79-BB58-4405-9376-750F024DD8CF}" srcOrd="0" destOrd="0" parTransId="{BE79E233-61AB-4C0A-9BB8-73FCE344E88E}" sibTransId="{B1FE7B4E-FCDC-4BAE-860D-3832FE90D251}"/>
    <dgm:cxn modelId="{71ED3FC4-1203-4243-AF18-9975177BAD9D}" srcId="{4F190981-E66D-4A2F-AB42-B0A757070C16}" destId="{F556EB8F-FFBD-4AAF-AD6C-2F8FAA612E95}" srcOrd="1" destOrd="0" parTransId="{1A18BABD-1EAA-4C5D-9A45-4312BDA432F4}" sibTransId="{A8A691F6-28DE-4B8C-90BC-8CE85EF11C3C}"/>
    <dgm:cxn modelId="{26776D87-83B1-49A5-AD81-9C34EB31D328}" type="presParOf" srcId="{942658BE-CB85-4613-B673-44694223F9C5}" destId="{D581FF7C-462E-46B9-8FDE-AEE0175D8CE8}" srcOrd="0" destOrd="0" presId="urn:microsoft.com/office/officeart/2005/8/layout/hProcess9"/>
    <dgm:cxn modelId="{648B4988-2240-4A02-B5AE-C2508D8DBD94}" type="presParOf" srcId="{942658BE-CB85-4613-B673-44694223F9C5}" destId="{56005A0B-B61E-43C4-9965-691482EA75BF}" srcOrd="1" destOrd="0" presId="urn:microsoft.com/office/officeart/2005/8/layout/hProcess9"/>
    <dgm:cxn modelId="{5270B8DC-91DB-4417-973C-EFE62C74F10E}" type="presParOf" srcId="{56005A0B-B61E-43C4-9965-691482EA75BF}" destId="{5B76C4AE-FEF2-438A-A14A-620376E893EA}" srcOrd="0" destOrd="0" presId="urn:microsoft.com/office/officeart/2005/8/layout/hProcess9"/>
    <dgm:cxn modelId="{0EDF3150-2A42-4FB1-A8AA-DD4060198770}" type="presParOf" srcId="{56005A0B-B61E-43C4-9965-691482EA75BF}" destId="{2F80F10F-8A7C-4430-8732-D22B26306702}" srcOrd="1" destOrd="0" presId="urn:microsoft.com/office/officeart/2005/8/layout/hProcess9"/>
    <dgm:cxn modelId="{0BD781D8-9FA0-4161-93FE-52D8D09F134B}" type="presParOf" srcId="{56005A0B-B61E-43C4-9965-691482EA75BF}" destId="{E80D80B6-1320-4C47-86D7-9507319214E5}"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8C25D91-C7DB-4182-AE71-C8DCF68D12BF}" type="doc">
      <dgm:prSet loTypeId="urn:microsoft.com/office/officeart/2005/8/layout/vList2" loCatId="list" qsTypeId="urn:microsoft.com/office/officeart/2005/8/quickstyle/simple2" qsCatId="simple" csTypeId="urn:microsoft.com/office/officeart/2005/8/colors/accent3_1" csCatId="accent3"/>
      <dgm:spPr/>
      <dgm:t>
        <a:bodyPr/>
        <a:lstStyle/>
        <a:p>
          <a:endParaRPr lang="en-IN"/>
        </a:p>
      </dgm:t>
    </dgm:pt>
    <dgm:pt modelId="{D70D19A8-CDEF-497C-A5C7-4B75E889EFEA}">
      <dgm:prSet/>
      <dgm:spPr/>
      <dgm:t>
        <a:bodyPr/>
        <a:lstStyle/>
        <a:p>
          <a:pPr rtl="0"/>
          <a:r>
            <a:rPr lang="en-US" dirty="0" smtClean="0">
              <a:latin typeface="+mn-lt"/>
            </a:rPr>
            <a:t>The cage aquaculture has grown very rapidly during the past 20 years and is presently undergoing rapid changes due to globalization and a growing global demand for aquatic products.</a:t>
          </a:r>
          <a:endParaRPr lang="en-IN" dirty="0">
            <a:latin typeface="+mn-lt"/>
          </a:endParaRPr>
        </a:p>
      </dgm:t>
    </dgm:pt>
    <dgm:pt modelId="{ADB24CDB-4B55-4FA5-AE66-3A09B3E2C06A}" type="parTrans" cxnId="{9AECF9DC-BA6B-4D44-9439-079F4A28C3D6}">
      <dgm:prSet/>
      <dgm:spPr/>
      <dgm:t>
        <a:bodyPr/>
        <a:lstStyle/>
        <a:p>
          <a:endParaRPr lang="en-IN"/>
        </a:p>
      </dgm:t>
    </dgm:pt>
    <dgm:pt modelId="{D1487518-B1B8-46DC-96CD-3DF902DE0DDF}" type="sibTrans" cxnId="{9AECF9DC-BA6B-4D44-9439-079F4A28C3D6}">
      <dgm:prSet/>
      <dgm:spPr/>
      <dgm:t>
        <a:bodyPr/>
        <a:lstStyle/>
        <a:p>
          <a:endParaRPr lang="en-IN"/>
        </a:p>
      </dgm:t>
    </dgm:pt>
    <dgm:pt modelId="{5E368D41-31E3-4FB4-834A-3E749C397D7D}">
      <dgm:prSet/>
      <dgm:spPr/>
      <dgm:t>
        <a:bodyPr/>
        <a:lstStyle/>
        <a:p>
          <a:pPr rtl="0"/>
          <a:r>
            <a:rPr lang="en-US" dirty="0" smtClean="0"/>
            <a:t>it was felt necessary to bring out standardized guidelines for good aquaculture practices in sea cage culture for the fishermen, fish farmers and officials of the fisheries departments. </a:t>
          </a:r>
          <a:endParaRPr lang="en-IN" dirty="0"/>
        </a:p>
      </dgm:t>
    </dgm:pt>
    <dgm:pt modelId="{14BD4010-B08F-4335-9CB0-A3BCAA020565}" type="parTrans" cxnId="{29EB130F-287B-4849-8DC5-F4436E44AAC7}">
      <dgm:prSet/>
      <dgm:spPr/>
      <dgm:t>
        <a:bodyPr/>
        <a:lstStyle/>
        <a:p>
          <a:endParaRPr lang="en-IN"/>
        </a:p>
      </dgm:t>
    </dgm:pt>
    <dgm:pt modelId="{D41676A0-A5C4-4AAC-B64A-AB970889B36D}" type="sibTrans" cxnId="{29EB130F-287B-4849-8DC5-F4436E44AAC7}">
      <dgm:prSet/>
      <dgm:spPr/>
      <dgm:t>
        <a:bodyPr/>
        <a:lstStyle/>
        <a:p>
          <a:endParaRPr lang="en-IN"/>
        </a:p>
      </dgm:t>
    </dgm:pt>
    <dgm:pt modelId="{F6480FE3-F5C8-4154-B0B8-702DC048B87F}">
      <dgm:prSet/>
      <dgm:spPr/>
      <dgm:t>
        <a:bodyPr/>
        <a:lstStyle/>
        <a:p>
          <a:pPr rtl="0"/>
          <a:r>
            <a:rPr lang="en-US" smtClean="0"/>
            <a:t>Through this guide, the concerns about food safety and quality, sustainability, environmental protection etc are being catered.</a:t>
          </a:r>
          <a:endParaRPr lang="en-IN"/>
        </a:p>
      </dgm:t>
    </dgm:pt>
    <dgm:pt modelId="{7E7A3D87-7EF3-46D3-9150-0CDCB226AB6F}" type="parTrans" cxnId="{79E38E13-BA77-40B9-AE46-3443C995CDFB}">
      <dgm:prSet/>
      <dgm:spPr/>
      <dgm:t>
        <a:bodyPr/>
        <a:lstStyle/>
        <a:p>
          <a:endParaRPr lang="en-IN"/>
        </a:p>
      </dgm:t>
    </dgm:pt>
    <dgm:pt modelId="{B266C10D-1EBF-4048-9E6D-9F7FD113AD64}" type="sibTrans" cxnId="{79E38E13-BA77-40B9-AE46-3443C995CDFB}">
      <dgm:prSet/>
      <dgm:spPr/>
      <dgm:t>
        <a:bodyPr/>
        <a:lstStyle/>
        <a:p>
          <a:endParaRPr lang="en-IN"/>
        </a:p>
      </dgm:t>
    </dgm:pt>
    <dgm:pt modelId="{993605A8-1D8A-43C5-859F-8E6C0C972E47}">
      <dgm:prSet/>
      <dgm:spPr/>
      <dgm:t>
        <a:bodyPr/>
        <a:lstStyle/>
        <a:p>
          <a:pPr rtl="0"/>
          <a:r>
            <a:rPr lang="en-US" smtClean="0"/>
            <a:t>It is necessary to pay attention to the quality of production practices requiring minute attention at different aspects of production, storage, handling and distribution</a:t>
          </a:r>
          <a:endParaRPr lang="en-IN"/>
        </a:p>
      </dgm:t>
    </dgm:pt>
    <dgm:pt modelId="{9C1F2F26-0F80-4708-8064-57885F2497F8}" type="parTrans" cxnId="{3ADED47C-2D2A-4353-8408-04A354051FA8}">
      <dgm:prSet/>
      <dgm:spPr/>
      <dgm:t>
        <a:bodyPr/>
        <a:lstStyle/>
        <a:p>
          <a:endParaRPr lang="en-IN"/>
        </a:p>
      </dgm:t>
    </dgm:pt>
    <dgm:pt modelId="{64DC1207-56CF-482B-BDE0-DAB2A26118C4}" type="sibTrans" cxnId="{3ADED47C-2D2A-4353-8408-04A354051FA8}">
      <dgm:prSet/>
      <dgm:spPr/>
      <dgm:t>
        <a:bodyPr/>
        <a:lstStyle/>
        <a:p>
          <a:endParaRPr lang="en-IN"/>
        </a:p>
      </dgm:t>
    </dgm:pt>
    <dgm:pt modelId="{4608CB5C-0682-47A7-9D24-BA2D18A7B17D}" type="pres">
      <dgm:prSet presAssocID="{D8C25D91-C7DB-4182-AE71-C8DCF68D12BF}" presName="linear" presStyleCnt="0">
        <dgm:presLayoutVars>
          <dgm:animLvl val="lvl"/>
          <dgm:resizeHandles val="exact"/>
        </dgm:presLayoutVars>
      </dgm:prSet>
      <dgm:spPr/>
      <dgm:t>
        <a:bodyPr/>
        <a:lstStyle/>
        <a:p>
          <a:endParaRPr lang="en-IN"/>
        </a:p>
      </dgm:t>
    </dgm:pt>
    <dgm:pt modelId="{4A87DFFD-6AF6-42D6-B53F-46EA646F7A1C}" type="pres">
      <dgm:prSet presAssocID="{D70D19A8-CDEF-497C-A5C7-4B75E889EFEA}" presName="parentText" presStyleLbl="node1" presStyleIdx="0" presStyleCnt="4" custLinFactY="-7360" custLinFactNeighborY="-100000">
        <dgm:presLayoutVars>
          <dgm:chMax val="0"/>
          <dgm:bulletEnabled val="1"/>
        </dgm:presLayoutVars>
      </dgm:prSet>
      <dgm:spPr/>
      <dgm:t>
        <a:bodyPr/>
        <a:lstStyle/>
        <a:p>
          <a:endParaRPr lang="en-IN"/>
        </a:p>
      </dgm:t>
    </dgm:pt>
    <dgm:pt modelId="{FF624F06-92FC-4193-B2E1-FB17A8AA085E}" type="pres">
      <dgm:prSet presAssocID="{D1487518-B1B8-46DC-96CD-3DF902DE0DDF}" presName="spacer" presStyleCnt="0"/>
      <dgm:spPr/>
    </dgm:pt>
    <dgm:pt modelId="{A25F8173-F105-43B8-B353-410207BF8808}" type="pres">
      <dgm:prSet presAssocID="{5E368D41-31E3-4FB4-834A-3E749C397D7D}" presName="parentText" presStyleLbl="node1" presStyleIdx="1" presStyleCnt="4">
        <dgm:presLayoutVars>
          <dgm:chMax val="0"/>
          <dgm:bulletEnabled val="1"/>
        </dgm:presLayoutVars>
      </dgm:prSet>
      <dgm:spPr/>
      <dgm:t>
        <a:bodyPr/>
        <a:lstStyle/>
        <a:p>
          <a:endParaRPr lang="en-IN"/>
        </a:p>
      </dgm:t>
    </dgm:pt>
    <dgm:pt modelId="{2608CCD3-1BCD-4519-95DA-8EDF04499A31}" type="pres">
      <dgm:prSet presAssocID="{D41676A0-A5C4-4AAC-B64A-AB970889B36D}" presName="spacer" presStyleCnt="0"/>
      <dgm:spPr/>
    </dgm:pt>
    <dgm:pt modelId="{F66246BE-295B-4409-9AE7-95716E29961E}" type="pres">
      <dgm:prSet presAssocID="{F6480FE3-F5C8-4154-B0B8-702DC048B87F}" presName="parentText" presStyleLbl="node1" presStyleIdx="2" presStyleCnt="4">
        <dgm:presLayoutVars>
          <dgm:chMax val="0"/>
          <dgm:bulletEnabled val="1"/>
        </dgm:presLayoutVars>
      </dgm:prSet>
      <dgm:spPr/>
      <dgm:t>
        <a:bodyPr/>
        <a:lstStyle/>
        <a:p>
          <a:endParaRPr lang="en-IN"/>
        </a:p>
      </dgm:t>
    </dgm:pt>
    <dgm:pt modelId="{6E4326CA-9630-4ABA-A3AE-0A109042B694}" type="pres">
      <dgm:prSet presAssocID="{B266C10D-1EBF-4048-9E6D-9F7FD113AD64}" presName="spacer" presStyleCnt="0"/>
      <dgm:spPr/>
    </dgm:pt>
    <dgm:pt modelId="{C5B1940C-D5B6-4706-9F2F-7C12D840B8F3}" type="pres">
      <dgm:prSet presAssocID="{993605A8-1D8A-43C5-859F-8E6C0C972E47}" presName="parentText" presStyleLbl="node1" presStyleIdx="3" presStyleCnt="4">
        <dgm:presLayoutVars>
          <dgm:chMax val="0"/>
          <dgm:bulletEnabled val="1"/>
        </dgm:presLayoutVars>
      </dgm:prSet>
      <dgm:spPr/>
      <dgm:t>
        <a:bodyPr/>
        <a:lstStyle/>
        <a:p>
          <a:endParaRPr lang="en-IN"/>
        </a:p>
      </dgm:t>
    </dgm:pt>
  </dgm:ptLst>
  <dgm:cxnLst>
    <dgm:cxn modelId="{FE326B7B-D19A-4D78-ADCC-ACD4EDE1DABF}" type="presOf" srcId="{F6480FE3-F5C8-4154-B0B8-702DC048B87F}" destId="{F66246BE-295B-4409-9AE7-95716E29961E}" srcOrd="0" destOrd="0" presId="urn:microsoft.com/office/officeart/2005/8/layout/vList2"/>
    <dgm:cxn modelId="{B88DFD09-41DA-4B58-9B8C-8913B979B54D}" type="presOf" srcId="{5E368D41-31E3-4FB4-834A-3E749C397D7D}" destId="{A25F8173-F105-43B8-B353-410207BF8808}" srcOrd="0" destOrd="0" presId="urn:microsoft.com/office/officeart/2005/8/layout/vList2"/>
    <dgm:cxn modelId="{79E38E13-BA77-40B9-AE46-3443C995CDFB}" srcId="{D8C25D91-C7DB-4182-AE71-C8DCF68D12BF}" destId="{F6480FE3-F5C8-4154-B0B8-702DC048B87F}" srcOrd="2" destOrd="0" parTransId="{7E7A3D87-7EF3-46D3-9150-0CDCB226AB6F}" sibTransId="{B266C10D-1EBF-4048-9E6D-9F7FD113AD64}"/>
    <dgm:cxn modelId="{CB6AFB02-3B99-4C5A-9AB3-B9C1CD78AC62}" type="presOf" srcId="{D8C25D91-C7DB-4182-AE71-C8DCF68D12BF}" destId="{4608CB5C-0682-47A7-9D24-BA2D18A7B17D}" srcOrd="0" destOrd="0" presId="urn:microsoft.com/office/officeart/2005/8/layout/vList2"/>
    <dgm:cxn modelId="{17A944BB-105F-4E8C-B452-8923467D939A}" type="presOf" srcId="{993605A8-1D8A-43C5-859F-8E6C0C972E47}" destId="{C5B1940C-D5B6-4706-9F2F-7C12D840B8F3}" srcOrd="0" destOrd="0" presId="urn:microsoft.com/office/officeart/2005/8/layout/vList2"/>
    <dgm:cxn modelId="{29EB130F-287B-4849-8DC5-F4436E44AAC7}" srcId="{D8C25D91-C7DB-4182-AE71-C8DCF68D12BF}" destId="{5E368D41-31E3-4FB4-834A-3E749C397D7D}" srcOrd="1" destOrd="0" parTransId="{14BD4010-B08F-4335-9CB0-A3BCAA020565}" sibTransId="{D41676A0-A5C4-4AAC-B64A-AB970889B36D}"/>
    <dgm:cxn modelId="{9AECF9DC-BA6B-4D44-9439-079F4A28C3D6}" srcId="{D8C25D91-C7DB-4182-AE71-C8DCF68D12BF}" destId="{D70D19A8-CDEF-497C-A5C7-4B75E889EFEA}" srcOrd="0" destOrd="0" parTransId="{ADB24CDB-4B55-4FA5-AE66-3A09B3E2C06A}" sibTransId="{D1487518-B1B8-46DC-96CD-3DF902DE0DDF}"/>
    <dgm:cxn modelId="{3ADED47C-2D2A-4353-8408-04A354051FA8}" srcId="{D8C25D91-C7DB-4182-AE71-C8DCF68D12BF}" destId="{993605A8-1D8A-43C5-859F-8E6C0C972E47}" srcOrd="3" destOrd="0" parTransId="{9C1F2F26-0F80-4708-8064-57885F2497F8}" sibTransId="{64DC1207-56CF-482B-BDE0-DAB2A26118C4}"/>
    <dgm:cxn modelId="{D65A3653-A7A8-4919-AB93-9741325047FC}" type="presOf" srcId="{D70D19A8-CDEF-497C-A5C7-4B75E889EFEA}" destId="{4A87DFFD-6AF6-42D6-B53F-46EA646F7A1C}" srcOrd="0" destOrd="0" presId="urn:microsoft.com/office/officeart/2005/8/layout/vList2"/>
    <dgm:cxn modelId="{9D1586D3-9B64-4AEC-B55F-74D12097A630}" type="presParOf" srcId="{4608CB5C-0682-47A7-9D24-BA2D18A7B17D}" destId="{4A87DFFD-6AF6-42D6-B53F-46EA646F7A1C}" srcOrd="0" destOrd="0" presId="urn:microsoft.com/office/officeart/2005/8/layout/vList2"/>
    <dgm:cxn modelId="{5D326089-C29A-4FAB-97A4-7ACFD4DB7328}" type="presParOf" srcId="{4608CB5C-0682-47A7-9D24-BA2D18A7B17D}" destId="{FF624F06-92FC-4193-B2E1-FB17A8AA085E}" srcOrd="1" destOrd="0" presId="urn:microsoft.com/office/officeart/2005/8/layout/vList2"/>
    <dgm:cxn modelId="{7FDC7146-8C39-4147-99D2-74085FAA5CE4}" type="presParOf" srcId="{4608CB5C-0682-47A7-9D24-BA2D18A7B17D}" destId="{A25F8173-F105-43B8-B353-410207BF8808}" srcOrd="2" destOrd="0" presId="urn:microsoft.com/office/officeart/2005/8/layout/vList2"/>
    <dgm:cxn modelId="{45A544E2-25BA-404C-8DA4-BC268B93E4C8}" type="presParOf" srcId="{4608CB5C-0682-47A7-9D24-BA2D18A7B17D}" destId="{2608CCD3-1BCD-4519-95DA-8EDF04499A31}" srcOrd="3" destOrd="0" presId="urn:microsoft.com/office/officeart/2005/8/layout/vList2"/>
    <dgm:cxn modelId="{5274AE43-0390-43E8-8B7D-601561942FF7}" type="presParOf" srcId="{4608CB5C-0682-47A7-9D24-BA2D18A7B17D}" destId="{F66246BE-295B-4409-9AE7-95716E29961E}" srcOrd="4" destOrd="0" presId="urn:microsoft.com/office/officeart/2005/8/layout/vList2"/>
    <dgm:cxn modelId="{2ABDA183-5EF3-4E66-B863-E1E1DB567F55}" type="presParOf" srcId="{4608CB5C-0682-47A7-9D24-BA2D18A7B17D}" destId="{6E4326CA-9630-4ABA-A3AE-0A109042B694}" srcOrd="5" destOrd="0" presId="urn:microsoft.com/office/officeart/2005/8/layout/vList2"/>
    <dgm:cxn modelId="{95EC5A81-1DBE-4390-8064-7E4A550D6047}" type="presParOf" srcId="{4608CB5C-0682-47A7-9D24-BA2D18A7B17D}" destId="{C5B1940C-D5B6-4706-9F2F-7C12D840B8F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87A464A-B871-4399-81E3-3D6DDBBDA371}" type="doc">
      <dgm:prSet loTypeId="urn:microsoft.com/office/officeart/2005/8/layout/vList3" loCatId="list" qsTypeId="urn:microsoft.com/office/officeart/2005/8/quickstyle/simple1" qsCatId="simple" csTypeId="urn:microsoft.com/office/officeart/2005/8/colors/colorful2" csCatId="colorful"/>
      <dgm:spPr/>
      <dgm:t>
        <a:bodyPr/>
        <a:lstStyle/>
        <a:p>
          <a:endParaRPr lang="en-IN"/>
        </a:p>
      </dgm:t>
    </dgm:pt>
    <dgm:pt modelId="{E9FA324F-00F8-4C23-A4AD-C04DDAF02564}">
      <dgm:prSet custT="1"/>
      <dgm:spPr/>
      <dgm:t>
        <a:bodyPr/>
        <a:lstStyle/>
        <a:p>
          <a:pPr rtl="0"/>
          <a:r>
            <a:rPr lang="en-IN" sz="1400" b="1" smtClean="0"/>
            <a:t>1 TYPES OF CAGE </a:t>
          </a:r>
          <a:endParaRPr lang="en-IN" sz="1400"/>
        </a:p>
      </dgm:t>
    </dgm:pt>
    <dgm:pt modelId="{088FD092-7E6F-4109-A74D-BB23485DD7BA}" type="parTrans" cxnId="{B34DD708-EB92-44A4-B1A5-A681575C3D24}">
      <dgm:prSet/>
      <dgm:spPr/>
      <dgm:t>
        <a:bodyPr/>
        <a:lstStyle/>
        <a:p>
          <a:endParaRPr lang="en-IN" sz="2000"/>
        </a:p>
      </dgm:t>
    </dgm:pt>
    <dgm:pt modelId="{47C91914-C28B-4211-93DC-02B63A411E46}" type="sibTrans" cxnId="{B34DD708-EB92-44A4-B1A5-A681575C3D24}">
      <dgm:prSet/>
      <dgm:spPr/>
      <dgm:t>
        <a:bodyPr/>
        <a:lstStyle/>
        <a:p>
          <a:endParaRPr lang="en-IN" sz="2000"/>
        </a:p>
      </dgm:t>
    </dgm:pt>
    <dgm:pt modelId="{5F76D2A7-4356-4F8D-A072-53F019FC5B70}">
      <dgm:prSet custT="1"/>
      <dgm:spPr/>
      <dgm:t>
        <a:bodyPr/>
        <a:lstStyle/>
        <a:p>
          <a:pPr rtl="0"/>
          <a:r>
            <a:rPr lang="en-US" sz="1400" b="1" smtClean="0"/>
            <a:t>2 CAGE ACCESSORIES</a:t>
          </a:r>
          <a:endParaRPr lang="en-IN" sz="1400"/>
        </a:p>
      </dgm:t>
    </dgm:pt>
    <dgm:pt modelId="{A8400C25-08FD-4092-8AE2-C3CEE8BBD612}" type="parTrans" cxnId="{CC538BA8-B87C-4DF3-833A-7EB718826E57}">
      <dgm:prSet/>
      <dgm:spPr/>
      <dgm:t>
        <a:bodyPr/>
        <a:lstStyle/>
        <a:p>
          <a:endParaRPr lang="en-IN" sz="2000"/>
        </a:p>
      </dgm:t>
    </dgm:pt>
    <dgm:pt modelId="{2459EA30-69C9-4E18-8C1E-7F27758C4F1C}" type="sibTrans" cxnId="{CC538BA8-B87C-4DF3-833A-7EB718826E57}">
      <dgm:prSet/>
      <dgm:spPr/>
      <dgm:t>
        <a:bodyPr/>
        <a:lstStyle/>
        <a:p>
          <a:endParaRPr lang="en-IN" sz="2000"/>
        </a:p>
      </dgm:t>
    </dgm:pt>
    <dgm:pt modelId="{8F0E6F0E-54AB-4CAC-B577-70CDD4AE9476}">
      <dgm:prSet custT="1"/>
      <dgm:spPr/>
      <dgm:t>
        <a:bodyPr/>
        <a:lstStyle/>
        <a:p>
          <a:pPr rtl="0"/>
          <a:r>
            <a:rPr lang="en-IN" sz="1400" b="1" smtClean="0"/>
            <a:t>3 SITE SELECTION </a:t>
          </a:r>
          <a:endParaRPr lang="en-IN" sz="1400"/>
        </a:p>
      </dgm:t>
    </dgm:pt>
    <dgm:pt modelId="{5797FFC7-FFAD-41F5-A7D6-D3DD0960F05D}" type="parTrans" cxnId="{993A58B2-4507-4171-9158-3A6476BC2478}">
      <dgm:prSet/>
      <dgm:spPr/>
      <dgm:t>
        <a:bodyPr/>
        <a:lstStyle/>
        <a:p>
          <a:endParaRPr lang="en-IN" sz="2000"/>
        </a:p>
      </dgm:t>
    </dgm:pt>
    <dgm:pt modelId="{4C9012C2-B390-4CDB-975B-3FDC07684AAC}" type="sibTrans" cxnId="{993A58B2-4507-4171-9158-3A6476BC2478}">
      <dgm:prSet/>
      <dgm:spPr/>
      <dgm:t>
        <a:bodyPr/>
        <a:lstStyle/>
        <a:p>
          <a:endParaRPr lang="en-IN" sz="2000"/>
        </a:p>
      </dgm:t>
    </dgm:pt>
    <dgm:pt modelId="{1446674F-A5B9-491F-B834-74025638A680}">
      <dgm:prSet custT="1"/>
      <dgm:spPr/>
      <dgm:t>
        <a:bodyPr/>
        <a:lstStyle/>
        <a:p>
          <a:pPr rtl="0"/>
          <a:r>
            <a:rPr lang="en-IN" sz="1400" b="1" smtClean="0"/>
            <a:t>4 CAGE STRUCTURE DEPLOYMENT </a:t>
          </a:r>
          <a:endParaRPr lang="en-IN" sz="1400"/>
        </a:p>
      </dgm:t>
    </dgm:pt>
    <dgm:pt modelId="{B31BC65E-5E3A-4CE0-8EB3-F00378EB7278}" type="parTrans" cxnId="{860392E4-5F9B-4DAA-872D-C6E1858F2051}">
      <dgm:prSet/>
      <dgm:spPr/>
      <dgm:t>
        <a:bodyPr/>
        <a:lstStyle/>
        <a:p>
          <a:endParaRPr lang="en-IN" sz="2000"/>
        </a:p>
      </dgm:t>
    </dgm:pt>
    <dgm:pt modelId="{72A791E7-B939-4068-9DFD-17A59D9847F9}" type="sibTrans" cxnId="{860392E4-5F9B-4DAA-872D-C6E1858F2051}">
      <dgm:prSet/>
      <dgm:spPr/>
      <dgm:t>
        <a:bodyPr/>
        <a:lstStyle/>
        <a:p>
          <a:endParaRPr lang="en-IN" sz="2000"/>
        </a:p>
      </dgm:t>
    </dgm:pt>
    <dgm:pt modelId="{D0CA7912-1A7F-4729-8FB8-3BA27D3F9A2D}">
      <dgm:prSet custT="1"/>
      <dgm:spPr/>
      <dgm:t>
        <a:bodyPr/>
        <a:lstStyle/>
        <a:p>
          <a:pPr rtl="0"/>
          <a:r>
            <a:rPr lang="en-IN" sz="1400" b="1" smtClean="0"/>
            <a:t>5 SPECIES SELECTION </a:t>
          </a:r>
          <a:endParaRPr lang="en-IN" sz="1400"/>
        </a:p>
      </dgm:t>
    </dgm:pt>
    <dgm:pt modelId="{46FE3476-FFFA-4CA9-84CE-3B4EA5022FC4}" type="parTrans" cxnId="{6FF6BC9A-4AF3-4E2F-BFEF-EB3A2D5C6F26}">
      <dgm:prSet/>
      <dgm:spPr/>
      <dgm:t>
        <a:bodyPr/>
        <a:lstStyle/>
        <a:p>
          <a:endParaRPr lang="en-IN" sz="2000"/>
        </a:p>
      </dgm:t>
    </dgm:pt>
    <dgm:pt modelId="{A6FCD0F5-2234-4752-A683-2054381979B5}" type="sibTrans" cxnId="{6FF6BC9A-4AF3-4E2F-BFEF-EB3A2D5C6F26}">
      <dgm:prSet/>
      <dgm:spPr/>
      <dgm:t>
        <a:bodyPr/>
        <a:lstStyle/>
        <a:p>
          <a:endParaRPr lang="en-IN" sz="2000"/>
        </a:p>
      </dgm:t>
    </dgm:pt>
    <dgm:pt modelId="{C9A47EC5-54E9-4622-A490-606AFD4743B5}">
      <dgm:prSet custT="1"/>
      <dgm:spPr/>
      <dgm:t>
        <a:bodyPr/>
        <a:lstStyle/>
        <a:p>
          <a:pPr rtl="0"/>
          <a:r>
            <a:rPr lang="en-IN" sz="1400" b="1" smtClean="0"/>
            <a:t>6 NURSERY REARING </a:t>
          </a:r>
          <a:endParaRPr lang="en-IN" sz="1400"/>
        </a:p>
      </dgm:t>
    </dgm:pt>
    <dgm:pt modelId="{62287D13-CCBC-4433-87CC-78E6E49C6299}" type="parTrans" cxnId="{1103EF89-01B2-4842-9881-114C4B7F8BA2}">
      <dgm:prSet/>
      <dgm:spPr/>
      <dgm:t>
        <a:bodyPr/>
        <a:lstStyle/>
        <a:p>
          <a:endParaRPr lang="en-IN" sz="2000"/>
        </a:p>
      </dgm:t>
    </dgm:pt>
    <dgm:pt modelId="{BECA587B-B37B-4B3D-A029-4575763D2EFB}" type="sibTrans" cxnId="{1103EF89-01B2-4842-9881-114C4B7F8BA2}">
      <dgm:prSet/>
      <dgm:spPr/>
      <dgm:t>
        <a:bodyPr/>
        <a:lstStyle/>
        <a:p>
          <a:endParaRPr lang="en-IN" sz="2000"/>
        </a:p>
      </dgm:t>
    </dgm:pt>
    <dgm:pt modelId="{11B18DB5-26DE-47E8-8E27-16FCC1932801}">
      <dgm:prSet custT="1"/>
      <dgm:spPr/>
      <dgm:t>
        <a:bodyPr/>
        <a:lstStyle/>
        <a:p>
          <a:pPr rtl="0"/>
          <a:r>
            <a:rPr lang="en-US" sz="1400" b="1" smtClean="0"/>
            <a:t>7 SEED TRANSPORTATION FOR GROW-OUT STOCKING </a:t>
          </a:r>
          <a:endParaRPr lang="en-IN" sz="1400"/>
        </a:p>
      </dgm:t>
    </dgm:pt>
    <dgm:pt modelId="{4BBF4830-860F-4B4A-A449-903E5B5946DA}" type="parTrans" cxnId="{45ACD51D-D560-4F66-A400-B792E0BBB771}">
      <dgm:prSet/>
      <dgm:spPr/>
      <dgm:t>
        <a:bodyPr/>
        <a:lstStyle/>
        <a:p>
          <a:endParaRPr lang="en-IN" sz="2000"/>
        </a:p>
      </dgm:t>
    </dgm:pt>
    <dgm:pt modelId="{6E73ABED-279F-4750-BDE3-ACE425D3730B}" type="sibTrans" cxnId="{45ACD51D-D560-4F66-A400-B792E0BBB771}">
      <dgm:prSet/>
      <dgm:spPr/>
      <dgm:t>
        <a:bodyPr/>
        <a:lstStyle/>
        <a:p>
          <a:endParaRPr lang="en-IN" sz="2000"/>
        </a:p>
      </dgm:t>
    </dgm:pt>
    <dgm:pt modelId="{BCACFB76-83DE-491A-BB97-53435A155DFB}">
      <dgm:prSet custT="1"/>
      <dgm:spPr/>
      <dgm:t>
        <a:bodyPr/>
        <a:lstStyle/>
        <a:p>
          <a:pPr rtl="0"/>
          <a:r>
            <a:rPr lang="en-IN" sz="1400" b="1" dirty="0" smtClean="0"/>
            <a:t>8 STOCKING </a:t>
          </a:r>
          <a:endParaRPr lang="en-IN" sz="1400" dirty="0"/>
        </a:p>
      </dgm:t>
    </dgm:pt>
    <dgm:pt modelId="{70E98046-21A9-460A-8ADA-7BCD0BAE3885}" type="parTrans" cxnId="{9947756F-521A-42C1-9DE4-7C8BDE955AB3}">
      <dgm:prSet/>
      <dgm:spPr/>
      <dgm:t>
        <a:bodyPr/>
        <a:lstStyle/>
        <a:p>
          <a:endParaRPr lang="en-IN" sz="2000"/>
        </a:p>
      </dgm:t>
    </dgm:pt>
    <dgm:pt modelId="{BE47A436-50D6-4447-834F-12B9F0C24373}" type="sibTrans" cxnId="{9947756F-521A-42C1-9DE4-7C8BDE955AB3}">
      <dgm:prSet/>
      <dgm:spPr/>
      <dgm:t>
        <a:bodyPr/>
        <a:lstStyle/>
        <a:p>
          <a:endParaRPr lang="en-IN" sz="2000"/>
        </a:p>
      </dgm:t>
    </dgm:pt>
    <dgm:pt modelId="{0D4BB1A1-8BDC-4561-8172-42E4C0DC5CE4}">
      <dgm:prSet custT="1"/>
      <dgm:spPr/>
      <dgm:t>
        <a:bodyPr/>
        <a:lstStyle/>
        <a:p>
          <a:pPr rtl="0"/>
          <a:r>
            <a:rPr lang="en-IN" sz="1400" b="1" smtClean="0"/>
            <a:t>9 GROW-OUT CULTURE </a:t>
          </a:r>
          <a:endParaRPr lang="en-IN" sz="1400"/>
        </a:p>
      </dgm:t>
    </dgm:pt>
    <dgm:pt modelId="{129436F4-466F-4EB0-9F46-573267AFD729}" type="parTrans" cxnId="{A9AF38A4-A36A-4CD5-B2FB-0BFBCC46DA8D}">
      <dgm:prSet/>
      <dgm:spPr/>
      <dgm:t>
        <a:bodyPr/>
        <a:lstStyle/>
        <a:p>
          <a:endParaRPr lang="en-IN" sz="2000"/>
        </a:p>
      </dgm:t>
    </dgm:pt>
    <dgm:pt modelId="{99F7F06B-E843-4B4B-90C1-CB814C159CDD}" type="sibTrans" cxnId="{A9AF38A4-A36A-4CD5-B2FB-0BFBCC46DA8D}">
      <dgm:prSet/>
      <dgm:spPr/>
      <dgm:t>
        <a:bodyPr/>
        <a:lstStyle/>
        <a:p>
          <a:endParaRPr lang="en-IN" sz="2000"/>
        </a:p>
      </dgm:t>
    </dgm:pt>
    <dgm:pt modelId="{440919FC-8207-44F9-AEF6-B91FCF546AA0}">
      <dgm:prSet custT="1"/>
      <dgm:spPr/>
      <dgm:t>
        <a:bodyPr/>
        <a:lstStyle/>
        <a:p>
          <a:pPr rtl="0"/>
          <a:r>
            <a:rPr lang="en-IN" sz="1400" b="1" smtClean="0"/>
            <a:t>10 FEEDING </a:t>
          </a:r>
          <a:endParaRPr lang="en-IN" sz="1400"/>
        </a:p>
      </dgm:t>
    </dgm:pt>
    <dgm:pt modelId="{EB287F8B-6BC6-48E6-AD34-78FA6CFE0195}" type="parTrans" cxnId="{D554CF27-8DC2-4B64-B5E6-20AED6B68759}">
      <dgm:prSet/>
      <dgm:spPr/>
      <dgm:t>
        <a:bodyPr/>
        <a:lstStyle/>
        <a:p>
          <a:endParaRPr lang="en-IN" sz="2000"/>
        </a:p>
      </dgm:t>
    </dgm:pt>
    <dgm:pt modelId="{5B06E041-CD01-469B-B271-B785EA77FDAA}" type="sibTrans" cxnId="{D554CF27-8DC2-4B64-B5E6-20AED6B68759}">
      <dgm:prSet/>
      <dgm:spPr/>
      <dgm:t>
        <a:bodyPr/>
        <a:lstStyle/>
        <a:p>
          <a:endParaRPr lang="en-IN" sz="2000"/>
        </a:p>
      </dgm:t>
    </dgm:pt>
    <dgm:pt modelId="{80D1D510-A59E-4C39-80AD-716F12A51078}">
      <dgm:prSet custT="1"/>
      <dgm:spPr/>
      <dgm:t>
        <a:bodyPr/>
        <a:lstStyle/>
        <a:p>
          <a:pPr rtl="0"/>
          <a:r>
            <a:rPr lang="en-IN" sz="1400" b="1" smtClean="0"/>
            <a:t>11 CAGE STRUCTURE MANAGEMENT</a:t>
          </a:r>
          <a:endParaRPr lang="en-IN" sz="1400"/>
        </a:p>
      </dgm:t>
    </dgm:pt>
    <dgm:pt modelId="{0300D46C-4954-4126-A90A-0DF292209A5B}" type="parTrans" cxnId="{FB62B8CF-E7C9-4C3E-B8E9-90A0BDB117C3}">
      <dgm:prSet/>
      <dgm:spPr/>
      <dgm:t>
        <a:bodyPr/>
        <a:lstStyle/>
        <a:p>
          <a:endParaRPr lang="en-IN" sz="2000"/>
        </a:p>
      </dgm:t>
    </dgm:pt>
    <dgm:pt modelId="{6631CAC3-B0C2-4573-81FB-A9219C47AB83}" type="sibTrans" cxnId="{FB62B8CF-E7C9-4C3E-B8E9-90A0BDB117C3}">
      <dgm:prSet/>
      <dgm:spPr/>
      <dgm:t>
        <a:bodyPr/>
        <a:lstStyle/>
        <a:p>
          <a:endParaRPr lang="en-IN" sz="2000"/>
        </a:p>
      </dgm:t>
    </dgm:pt>
    <dgm:pt modelId="{97AE6FF6-10B8-44EB-8C6E-9094276EE5C4}">
      <dgm:prSet custT="1"/>
      <dgm:spPr/>
      <dgm:t>
        <a:bodyPr/>
        <a:lstStyle/>
        <a:p>
          <a:pPr rtl="0"/>
          <a:r>
            <a:rPr lang="en-IN" sz="1400" b="1" smtClean="0"/>
            <a:t>12 FISH HEALTH MANAGEMENT </a:t>
          </a:r>
          <a:endParaRPr lang="en-IN" sz="1400"/>
        </a:p>
      </dgm:t>
    </dgm:pt>
    <dgm:pt modelId="{D20BA8A8-D05A-43D0-AFA9-2AB9E12B6E43}" type="parTrans" cxnId="{8FE9941D-EF0F-47EA-9009-D0871889B6F3}">
      <dgm:prSet/>
      <dgm:spPr/>
      <dgm:t>
        <a:bodyPr/>
        <a:lstStyle/>
        <a:p>
          <a:endParaRPr lang="en-IN" sz="2000"/>
        </a:p>
      </dgm:t>
    </dgm:pt>
    <dgm:pt modelId="{5E3EF608-F9E9-4F2E-BB0A-0F2BD46F730F}" type="sibTrans" cxnId="{8FE9941D-EF0F-47EA-9009-D0871889B6F3}">
      <dgm:prSet/>
      <dgm:spPr/>
      <dgm:t>
        <a:bodyPr/>
        <a:lstStyle/>
        <a:p>
          <a:endParaRPr lang="en-IN" sz="2000"/>
        </a:p>
      </dgm:t>
    </dgm:pt>
    <dgm:pt modelId="{FEDAC8B3-D1D1-4D73-A330-38937996F193}">
      <dgm:prSet custT="1"/>
      <dgm:spPr/>
      <dgm:t>
        <a:bodyPr/>
        <a:lstStyle/>
        <a:p>
          <a:pPr rtl="0"/>
          <a:r>
            <a:rPr lang="en-US" sz="1400" b="1" smtClean="0"/>
            <a:t>13 FISH HARVEST AND MARKETING </a:t>
          </a:r>
          <a:endParaRPr lang="en-IN" sz="1400"/>
        </a:p>
      </dgm:t>
    </dgm:pt>
    <dgm:pt modelId="{6C778594-BE77-467E-BFCC-5BEDA54B4E13}" type="parTrans" cxnId="{35B207E9-486B-40D0-BA93-1651CA5AF7E9}">
      <dgm:prSet/>
      <dgm:spPr/>
      <dgm:t>
        <a:bodyPr/>
        <a:lstStyle/>
        <a:p>
          <a:endParaRPr lang="en-IN" sz="2000"/>
        </a:p>
      </dgm:t>
    </dgm:pt>
    <dgm:pt modelId="{0ED93421-38AD-4B5A-937F-B6249C3D2CE4}" type="sibTrans" cxnId="{35B207E9-486B-40D0-BA93-1651CA5AF7E9}">
      <dgm:prSet/>
      <dgm:spPr/>
      <dgm:t>
        <a:bodyPr/>
        <a:lstStyle/>
        <a:p>
          <a:endParaRPr lang="en-IN" sz="2000"/>
        </a:p>
      </dgm:t>
    </dgm:pt>
    <dgm:pt modelId="{463A2738-38D8-49F0-8533-A811193E6E53}" type="pres">
      <dgm:prSet presAssocID="{387A464A-B871-4399-81E3-3D6DDBBDA371}" presName="linearFlow" presStyleCnt="0">
        <dgm:presLayoutVars>
          <dgm:dir/>
          <dgm:resizeHandles val="exact"/>
        </dgm:presLayoutVars>
      </dgm:prSet>
      <dgm:spPr/>
      <dgm:t>
        <a:bodyPr/>
        <a:lstStyle/>
        <a:p>
          <a:endParaRPr lang="en-IN"/>
        </a:p>
      </dgm:t>
    </dgm:pt>
    <dgm:pt modelId="{4155BD76-274B-4CB4-B50C-BC0FD00AA793}" type="pres">
      <dgm:prSet presAssocID="{E9FA324F-00F8-4C23-A4AD-C04DDAF02564}" presName="composite" presStyleCnt="0"/>
      <dgm:spPr/>
    </dgm:pt>
    <dgm:pt modelId="{1836B216-5D75-4BC3-BF04-81C0964D9AFA}" type="pres">
      <dgm:prSet presAssocID="{E9FA324F-00F8-4C23-A4AD-C04DDAF02564}" presName="imgShp" presStyleLbl="fgImgPlace1" presStyleIdx="0" presStyleCnt="13"/>
      <dgm:spPr/>
    </dgm:pt>
    <dgm:pt modelId="{4FEC347C-6DC6-4932-8C4D-A8C5514368E0}" type="pres">
      <dgm:prSet presAssocID="{E9FA324F-00F8-4C23-A4AD-C04DDAF02564}" presName="txShp" presStyleLbl="node1" presStyleIdx="0" presStyleCnt="13">
        <dgm:presLayoutVars>
          <dgm:bulletEnabled val="1"/>
        </dgm:presLayoutVars>
      </dgm:prSet>
      <dgm:spPr/>
      <dgm:t>
        <a:bodyPr/>
        <a:lstStyle/>
        <a:p>
          <a:endParaRPr lang="en-IN"/>
        </a:p>
      </dgm:t>
    </dgm:pt>
    <dgm:pt modelId="{B716A824-20BF-4E06-A23F-11C91BEABE2B}" type="pres">
      <dgm:prSet presAssocID="{47C91914-C28B-4211-93DC-02B63A411E46}" presName="spacing" presStyleCnt="0"/>
      <dgm:spPr/>
    </dgm:pt>
    <dgm:pt modelId="{F63C3FC6-51CF-4D28-A1C1-D727E63795BC}" type="pres">
      <dgm:prSet presAssocID="{5F76D2A7-4356-4F8D-A072-53F019FC5B70}" presName="composite" presStyleCnt="0"/>
      <dgm:spPr/>
    </dgm:pt>
    <dgm:pt modelId="{7E2F2602-B1E9-4D0A-8F02-73EE2967C194}" type="pres">
      <dgm:prSet presAssocID="{5F76D2A7-4356-4F8D-A072-53F019FC5B70}" presName="imgShp" presStyleLbl="fgImgPlace1" presStyleIdx="1" presStyleCnt="13"/>
      <dgm:spPr/>
    </dgm:pt>
    <dgm:pt modelId="{78019566-2C12-44DE-8ED7-8E67934CD5C6}" type="pres">
      <dgm:prSet presAssocID="{5F76D2A7-4356-4F8D-A072-53F019FC5B70}" presName="txShp" presStyleLbl="node1" presStyleIdx="1" presStyleCnt="13">
        <dgm:presLayoutVars>
          <dgm:bulletEnabled val="1"/>
        </dgm:presLayoutVars>
      </dgm:prSet>
      <dgm:spPr/>
      <dgm:t>
        <a:bodyPr/>
        <a:lstStyle/>
        <a:p>
          <a:endParaRPr lang="en-IN"/>
        </a:p>
      </dgm:t>
    </dgm:pt>
    <dgm:pt modelId="{CCCDE287-3E38-4956-817D-C3697DAD0F75}" type="pres">
      <dgm:prSet presAssocID="{2459EA30-69C9-4E18-8C1E-7F27758C4F1C}" presName="spacing" presStyleCnt="0"/>
      <dgm:spPr/>
    </dgm:pt>
    <dgm:pt modelId="{E6CF15D0-5825-4B1C-98F7-F8D54B28E4D7}" type="pres">
      <dgm:prSet presAssocID="{8F0E6F0E-54AB-4CAC-B577-70CDD4AE9476}" presName="composite" presStyleCnt="0"/>
      <dgm:spPr/>
    </dgm:pt>
    <dgm:pt modelId="{0C72129C-A5E0-4FC0-941E-72AC222E2E09}" type="pres">
      <dgm:prSet presAssocID="{8F0E6F0E-54AB-4CAC-B577-70CDD4AE9476}" presName="imgShp" presStyleLbl="fgImgPlace1" presStyleIdx="2" presStyleCnt="13"/>
      <dgm:spPr/>
    </dgm:pt>
    <dgm:pt modelId="{1B778405-D6EE-4AA7-BDD2-E322D16F3F22}" type="pres">
      <dgm:prSet presAssocID="{8F0E6F0E-54AB-4CAC-B577-70CDD4AE9476}" presName="txShp" presStyleLbl="node1" presStyleIdx="2" presStyleCnt="13">
        <dgm:presLayoutVars>
          <dgm:bulletEnabled val="1"/>
        </dgm:presLayoutVars>
      </dgm:prSet>
      <dgm:spPr/>
      <dgm:t>
        <a:bodyPr/>
        <a:lstStyle/>
        <a:p>
          <a:endParaRPr lang="en-IN"/>
        </a:p>
      </dgm:t>
    </dgm:pt>
    <dgm:pt modelId="{201E6EFA-3782-44F5-AA44-CD04C4A9AA7D}" type="pres">
      <dgm:prSet presAssocID="{4C9012C2-B390-4CDB-975B-3FDC07684AAC}" presName="spacing" presStyleCnt="0"/>
      <dgm:spPr/>
    </dgm:pt>
    <dgm:pt modelId="{DC3F7A2B-5412-4420-A672-DCAD62A5D057}" type="pres">
      <dgm:prSet presAssocID="{1446674F-A5B9-491F-B834-74025638A680}" presName="composite" presStyleCnt="0"/>
      <dgm:spPr/>
    </dgm:pt>
    <dgm:pt modelId="{7AC4D6D8-31EC-48AD-8077-AE8363DB8033}" type="pres">
      <dgm:prSet presAssocID="{1446674F-A5B9-491F-B834-74025638A680}" presName="imgShp" presStyleLbl="fgImgPlace1" presStyleIdx="3" presStyleCnt="13"/>
      <dgm:spPr/>
    </dgm:pt>
    <dgm:pt modelId="{862AFAA9-7FCE-44B3-B627-1E76FC6AB9D5}" type="pres">
      <dgm:prSet presAssocID="{1446674F-A5B9-491F-B834-74025638A680}" presName="txShp" presStyleLbl="node1" presStyleIdx="3" presStyleCnt="13">
        <dgm:presLayoutVars>
          <dgm:bulletEnabled val="1"/>
        </dgm:presLayoutVars>
      </dgm:prSet>
      <dgm:spPr/>
      <dgm:t>
        <a:bodyPr/>
        <a:lstStyle/>
        <a:p>
          <a:endParaRPr lang="en-IN"/>
        </a:p>
      </dgm:t>
    </dgm:pt>
    <dgm:pt modelId="{DBE35EAB-DE44-49CC-97F3-38FAF388E0C7}" type="pres">
      <dgm:prSet presAssocID="{72A791E7-B939-4068-9DFD-17A59D9847F9}" presName="spacing" presStyleCnt="0"/>
      <dgm:spPr/>
    </dgm:pt>
    <dgm:pt modelId="{83B4D8C3-BF7E-4661-9566-79D765081633}" type="pres">
      <dgm:prSet presAssocID="{D0CA7912-1A7F-4729-8FB8-3BA27D3F9A2D}" presName="composite" presStyleCnt="0"/>
      <dgm:spPr/>
    </dgm:pt>
    <dgm:pt modelId="{35634437-FB98-4226-9AFA-281CBC8C695B}" type="pres">
      <dgm:prSet presAssocID="{D0CA7912-1A7F-4729-8FB8-3BA27D3F9A2D}" presName="imgShp" presStyleLbl="fgImgPlace1" presStyleIdx="4" presStyleCnt="13"/>
      <dgm:spPr/>
    </dgm:pt>
    <dgm:pt modelId="{75BAC222-07F5-4E47-AD1D-06F389D33BAC}" type="pres">
      <dgm:prSet presAssocID="{D0CA7912-1A7F-4729-8FB8-3BA27D3F9A2D}" presName="txShp" presStyleLbl="node1" presStyleIdx="4" presStyleCnt="13">
        <dgm:presLayoutVars>
          <dgm:bulletEnabled val="1"/>
        </dgm:presLayoutVars>
      </dgm:prSet>
      <dgm:spPr/>
      <dgm:t>
        <a:bodyPr/>
        <a:lstStyle/>
        <a:p>
          <a:endParaRPr lang="en-IN"/>
        </a:p>
      </dgm:t>
    </dgm:pt>
    <dgm:pt modelId="{7D01245E-B2FE-4140-9F8F-4AC191305E1A}" type="pres">
      <dgm:prSet presAssocID="{A6FCD0F5-2234-4752-A683-2054381979B5}" presName="spacing" presStyleCnt="0"/>
      <dgm:spPr/>
    </dgm:pt>
    <dgm:pt modelId="{4CCB7E4A-64AA-4483-8D20-3CE64AF34C01}" type="pres">
      <dgm:prSet presAssocID="{C9A47EC5-54E9-4622-A490-606AFD4743B5}" presName="composite" presStyleCnt="0"/>
      <dgm:spPr/>
    </dgm:pt>
    <dgm:pt modelId="{57255E69-9D30-4F76-B0B6-5617A12AF086}" type="pres">
      <dgm:prSet presAssocID="{C9A47EC5-54E9-4622-A490-606AFD4743B5}" presName="imgShp" presStyleLbl="fgImgPlace1" presStyleIdx="5" presStyleCnt="13"/>
      <dgm:spPr/>
    </dgm:pt>
    <dgm:pt modelId="{127340F1-4E47-457D-BAC0-2EC98F9B7F4C}" type="pres">
      <dgm:prSet presAssocID="{C9A47EC5-54E9-4622-A490-606AFD4743B5}" presName="txShp" presStyleLbl="node1" presStyleIdx="5" presStyleCnt="13">
        <dgm:presLayoutVars>
          <dgm:bulletEnabled val="1"/>
        </dgm:presLayoutVars>
      </dgm:prSet>
      <dgm:spPr/>
      <dgm:t>
        <a:bodyPr/>
        <a:lstStyle/>
        <a:p>
          <a:endParaRPr lang="en-IN"/>
        </a:p>
      </dgm:t>
    </dgm:pt>
    <dgm:pt modelId="{C5FAFFF2-91FC-433A-81AD-1A695805E060}" type="pres">
      <dgm:prSet presAssocID="{BECA587B-B37B-4B3D-A029-4575763D2EFB}" presName="spacing" presStyleCnt="0"/>
      <dgm:spPr/>
    </dgm:pt>
    <dgm:pt modelId="{E38F23A9-2721-432F-8D1B-42E84FB936A4}" type="pres">
      <dgm:prSet presAssocID="{11B18DB5-26DE-47E8-8E27-16FCC1932801}" presName="composite" presStyleCnt="0"/>
      <dgm:spPr/>
    </dgm:pt>
    <dgm:pt modelId="{059A4611-DDB8-42E7-B32D-AA09C8F25E58}" type="pres">
      <dgm:prSet presAssocID="{11B18DB5-26DE-47E8-8E27-16FCC1932801}" presName="imgShp" presStyleLbl="fgImgPlace1" presStyleIdx="6" presStyleCnt="13"/>
      <dgm:spPr/>
    </dgm:pt>
    <dgm:pt modelId="{308EAE86-E4FE-4726-9478-BF3A5ADF0263}" type="pres">
      <dgm:prSet presAssocID="{11B18DB5-26DE-47E8-8E27-16FCC1932801}" presName="txShp" presStyleLbl="node1" presStyleIdx="6" presStyleCnt="13">
        <dgm:presLayoutVars>
          <dgm:bulletEnabled val="1"/>
        </dgm:presLayoutVars>
      </dgm:prSet>
      <dgm:spPr/>
      <dgm:t>
        <a:bodyPr/>
        <a:lstStyle/>
        <a:p>
          <a:endParaRPr lang="en-IN"/>
        </a:p>
      </dgm:t>
    </dgm:pt>
    <dgm:pt modelId="{A33F0288-7E13-4A59-A33F-B5C9AE6A5D88}" type="pres">
      <dgm:prSet presAssocID="{6E73ABED-279F-4750-BDE3-ACE425D3730B}" presName="spacing" presStyleCnt="0"/>
      <dgm:spPr/>
    </dgm:pt>
    <dgm:pt modelId="{BFE3C699-5A90-4D04-954F-771C5778C5CE}" type="pres">
      <dgm:prSet presAssocID="{BCACFB76-83DE-491A-BB97-53435A155DFB}" presName="composite" presStyleCnt="0"/>
      <dgm:spPr/>
    </dgm:pt>
    <dgm:pt modelId="{C1ADB6FE-1B97-4877-9290-F8078DB91C61}" type="pres">
      <dgm:prSet presAssocID="{BCACFB76-83DE-491A-BB97-53435A155DFB}" presName="imgShp" presStyleLbl="fgImgPlace1" presStyleIdx="7" presStyleCnt="13"/>
      <dgm:spPr/>
    </dgm:pt>
    <dgm:pt modelId="{F730F4F1-A9C1-4B4F-8F2C-41C86C9E02FE}" type="pres">
      <dgm:prSet presAssocID="{BCACFB76-83DE-491A-BB97-53435A155DFB}" presName="txShp" presStyleLbl="node1" presStyleIdx="7" presStyleCnt="13">
        <dgm:presLayoutVars>
          <dgm:bulletEnabled val="1"/>
        </dgm:presLayoutVars>
      </dgm:prSet>
      <dgm:spPr/>
      <dgm:t>
        <a:bodyPr/>
        <a:lstStyle/>
        <a:p>
          <a:endParaRPr lang="en-IN"/>
        </a:p>
      </dgm:t>
    </dgm:pt>
    <dgm:pt modelId="{3C2068F0-D062-4537-BC64-D37EF8F42921}" type="pres">
      <dgm:prSet presAssocID="{BE47A436-50D6-4447-834F-12B9F0C24373}" presName="spacing" presStyleCnt="0"/>
      <dgm:spPr/>
    </dgm:pt>
    <dgm:pt modelId="{0BAE1B2A-EC62-4F10-AEAE-7F1B8ECB564B}" type="pres">
      <dgm:prSet presAssocID="{0D4BB1A1-8BDC-4561-8172-42E4C0DC5CE4}" presName="composite" presStyleCnt="0"/>
      <dgm:spPr/>
    </dgm:pt>
    <dgm:pt modelId="{0358F8F3-11B3-445A-87EE-182F74879A00}" type="pres">
      <dgm:prSet presAssocID="{0D4BB1A1-8BDC-4561-8172-42E4C0DC5CE4}" presName="imgShp" presStyleLbl="fgImgPlace1" presStyleIdx="8" presStyleCnt="13"/>
      <dgm:spPr/>
    </dgm:pt>
    <dgm:pt modelId="{B1A93B36-D60E-4A60-9DF3-51BC57787797}" type="pres">
      <dgm:prSet presAssocID="{0D4BB1A1-8BDC-4561-8172-42E4C0DC5CE4}" presName="txShp" presStyleLbl="node1" presStyleIdx="8" presStyleCnt="13">
        <dgm:presLayoutVars>
          <dgm:bulletEnabled val="1"/>
        </dgm:presLayoutVars>
      </dgm:prSet>
      <dgm:spPr/>
      <dgm:t>
        <a:bodyPr/>
        <a:lstStyle/>
        <a:p>
          <a:endParaRPr lang="en-IN"/>
        </a:p>
      </dgm:t>
    </dgm:pt>
    <dgm:pt modelId="{1D8227F0-0243-47B9-8D10-EA166258882C}" type="pres">
      <dgm:prSet presAssocID="{99F7F06B-E843-4B4B-90C1-CB814C159CDD}" presName="spacing" presStyleCnt="0"/>
      <dgm:spPr/>
    </dgm:pt>
    <dgm:pt modelId="{3F7A5F0C-2FCA-410B-99BE-16887492C411}" type="pres">
      <dgm:prSet presAssocID="{440919FC-8207-44F9-AEF6-B91FCF546AA0}" presName="composite" presStyleCnt="0"/>
      <dgm:spPr/>
    </dgm:pt>
    <dgm:pt modelId="{7D36E9C4-607F-4B12-B036-5973ED8AD253}" type="pres">
      <dgm:prSet presAssocID="{440919FC-8207-44F9-AEF6-B91FCF546AA0}" presName="imgShp" presStyleLbl="fgImgPlace1" presStyleIdx="9" presStyleCnt="13"/>
      <dgm:spPr/>
    </dgm:pt>
    <dgm:pt modelId="{72247AE5-D4FF-4788-8F38-421675DB4C7C}" type="pres">
      <dgm:prSet presAssocID="{440919FC-8207-44F9-AEF6-B91FCF546AA0}" presName="txShp" presStyleLbl="node1" presStyleIdx="9" presStyleCnt="13">
        <dgm:presLayoutVars>
          <dgm:bulletEnabled val="1"/>
        </dgm:presLayoutVars>
      </dgm:prSet>
      <dgm:spPr/>
      <dgm:t>
        <a:bodyPr/>
        <a:lstStyle/>
        <a:p>
          <a:endParaRPr lang="en-IN"/>
        </a:p>
      </dgm:t>
    </dgm:pt>
    <dgm:pt modelId="{139943B7-031D-46C4-A353-D4D47BE8AA6B}" type="pres">
      <dgm:prSet presAssocID="{5B06E041-CD01-469B-B271-B785EA77FDAA}" presName="spacing" presStyleCnt="0"/>
      <dgm:spPr/>
    </dgm:pt>
    <dgm:pt modelId="{50E24527-8687-48C3-AA74-935E2DFC6805}" type="pres">
      <dgm:prSet presAssocID="{80D1D510-A59E-4C39-80AD-716F12A51078}" presName="composite" presStyleCnt="0"/>
      <dgm:spPr/>
    </dgm:pt>
    <dgm:pt modelId="{673849BC-0A38-48FE-9EFE-FF2589192FFC}" type="pres">
      <dgm:prSet presAssocID="{80D1D510-A59E-4C39-80AD-716F12A51078}" presName="imgShp" presStyleLbl="fgImgPlace1" presStyleIdx="10" presStyleCnt="13"/>
      <dgm:spPr/>
    </dgm:pt>
    <dgm:pt modelId="{6A97DA2D-8DEE-46B1-ABCB-72E39F0D34F7}" type="pres">
      <dgm:prSet presAssocID="{80D1D510-A59E-4C39-80AD-716F12A51078}" presName="txShp" presStyleLbl="node1" presStyleIdx="10" presStyleCnt="13">
        <dgm:presLayoutVars>
          <dgm:bulletEnabled val="1"/>
        </dgm:presLayoutVars>
      </dgm:prSet>
      <dgm:spPr/>
      <dgm:t>
        <a:bodyPr/>
        <a:lstStyle/>
        <a:p>
          <a:endParaRPr lang="en-IN"/>
        </a:p>
      </dgm:t>
    </dgm:pt>
    <dgm:pt modelId="{F223E58F-405A-4F03-96AA-0274D8BDA1DB}" type="pres">
      <dgm:prSet presAssocID="{6631CAC3-B0C2-4573-81FB-A9219C47AB83}" presName="spacing" presStyleCnt="0"/>
      <dgm:spPr/>
    </dgm:pt>
    <dgm:pt modelId="{D39CFF0D-3B76-407B-A884-0C0D680C9045}" type="pres">
      <dgm:prSet presAssocID="{97AE6FF6-10B8-44EB-8C6E-9094276EE5C4}" presName="composite" presStyleCnt="0"/>
      <dgm:spPr/>
    </dgm:pt>
    <dgm:pt modelId="{EB1FFF0F-5608-4C90-8F55-2FA0A87EE71F}" type="pres">
      <dgm:prSet presAssocID="{97AE6FF6-10B8-44EB-8C6E-9094276EE5C4}" presName="imgShp" presStyleLbl="fgImgPlace1" presStyleIdx="11" presStyleCnt="13"/>
      <dgm:spPr/>
    </dgm:pt>
    <dgm:pt modelId="{D0678CA6-18DC-4D45-8149-E37AFA3F8C09}" type="pres">
      <dgm:prSet presAssocID="{97AE6FF6-10B8-44EB-8C6E-9094276EE5C4}" presName="txShp" presStyleLbl="node1" presStyleIdx="11" presStyleCnt="13">
        <dgm:presLayoutVars>
          <dgm:bulletEnabled val="1"/>
        </dgm:presLayoutVars>
      </dgm:prSet>
      <dgm:spPr/>
      <dgm:t>
        <a:bodyPr/>
        <a:lstStyle/>
        <a:p>
          <a:endParaRPr lang="en-IN"/>
        </a:p>
      </dgm:t>
    </dgm:pt>
    <dgm:pt modelId="{2A651DE7-12DF-4509-8E35-2596581F0E02}" type="pres">
      <dgm:prSet presAssocID="{5E3EF608-F9E9-4F2E-BB0A-0F2BD46F730F}" presName="spacing" presStyleCnt="0"/>
      <dgm:spPr/>
    </dgm:pt>
    <dgm:pt modelId="{70D29636-4771-49CC-8C57-65FDB84E1E52}" type="pres">
      <dgm:prSet presAssocID="{FEDAC8B3-D1D1-4D73-A330-38937996F193}" presName="composite" presStyleCnt="0"/>
      <dgm:spPr/>
    </dgm:pt>
    <dgm:pt modelId="{54F4ADCD-6919-4CCF-B069-0EB65D9BD1B0}" type="pres">
      <dgm:prSet presAssocID="{FEDAC8B3-D1D1-4D73-A330-38937996F193}" presName="imgShp" presStyleLbl="fgImgPlace1" presStyleIdx="12" presStyleCnt="13"/>
      <dgm:spPr/>
    </dgm:pt>
    <dgm:pt modelId="{83968793-A58F-4D1C-B393-AF992A37B4FB}" type="pres">
      <dgm:prSet presAssocID="{FEDAC8B3-D1D1-4D73-A330-38937996F193}" presName="txShp" presStyleLbl="node1" presStyleIdx="12" presStyleCnt="13">
        <dgm:presLayoutVars>
          <dgm:bulletEnabled val="1"/>
        </dgm:presLayoutVars>
      </dgm:prSet>
      <dgm:spPr/>
      <dgm:t>
        <a:bodyPr/>
        <a:lstStyle/>
        <a:p>
          <a:endParaRPr lang="en-IN"/>
        </a:p>
      </dgm:t>
    </dgm:pt>
  </dgm:ptLst>
  <dgm:cxnLst>
    <dgm:cxn modelId="{860392E4-5F9B-4DAA-872D-C6E1858F2051}" srcId="{387A464A-B871-4399-81E3-3D6DDBBDA371}" destId="{1446674F-A5B9-491F-B834-74025638A680}" srcOrd="3" destOrd="0" parTransId="{B31BC65E-5E3A-4CE0-8EB3-F00378EB7278}" sibTransId="{72A791E7-B939-4068-9DFD-17A59D9847F9}"/>
    <dgm:cxn modelId="{FB62B8CF-E7C9-4C3E-B8E9-90A0BDB117C3}" srcId="{387A464A-B871-4399-81E3-3D6DDBBDA371}" destId="{80D1D510-A59E-4C39-80AD-716F12A51078}" srcOrd="10" destOrd="0" parTransId="{0300D46C-4954-4126-A90A-0DF292209A5B}" sibTransId="{6631CAC3-B0C2-4573-81FB-A9219C47AB83}"/>
    <dgm:cxn modelId="{8DEE68A5-235F-4E0A-9D49-98794A638B09}" type="presOf" srcId="{440919FC-8207-44F9-AEF6-B91FCF546AA0}" destId="{72247AE5-D4FF-4788-8F38-421675DB4C7C}" srcOrd="0" destOrd="0" presId="urn:microsoft.com/office/officeart/2005/8/layout/vList3"/>
    <dgm:cxn modelId="{D554CF27-8DC2-4B64-B5E6-20AED6B68759}" srcId="{387A464A-B871-4399-81E3-3D6DDBBDA371}" destId="{440919FC-8207-44F9-AEF6-B91FCF546AA0}" srcOrd="9" destOrd="0" parTransId="{EB287F8B-6BC6-48E6-AD34-78FA6CFE0195}" sibTransId="{5B06E041-CD01-469B-B271-B785EA77FDAA}"/>
    <dgm:cxn modelId="{A9AF38A4-A36A-4CD5-B2FB-0BFBCC46DA8D}" srcId="{387A464A-B871-4399-81E3-3D6DDBBDA371}" destId="{0D4BB1A1-8BDC-4561-8172-42E4C0DC5CE4}" srcOrd="8" destOrd="0" parTransId="{129436F4-466F-4EB0-9F46-573267AFD729}" sibTransId="{99F7F06B-E843-4B4B-90C1-CB814C159CDD}"/>
    <dgm:cxn modelId="{461F5CE3-AE63-4038-8A77-9047C46D030C}" type="presOf" srcId="{1446674F-A5B9-491F-B834-74025638A680}" destId="{862AFAA9-7FCE-44B3-B627-1E76FC6AB9D5}" srcOrd="0" destOrd="0" presId="urn:microsoft.com/office/officeart/2005/8/layout/vList3"/>
    <dgm:cxn modelId="{9322EAFA-1834-4FD6-A9FC-3D21782517B3}" type="presOf" srcId="{E9FA324F-00F8-4C23-A4AD-C04DDAF02564}" destId="{4FEC347C-6DC6-4932-8C4D-A8C5514368E0}" srcOrd="0" destOrd="0" presId="urn:microsoft.com/office/officeart/2005/8/layout/vList3"/>
    <dgm:cxn modelId="{35B207E9-486B-40D0-BA93-1651CA5AF7E9}" srcId="{387A464A-B871-4399-81E3-3D6DDBBDA371}" destId="{FEDAC8B3-D1D1-4D73-A330-38937996F193}" srcOrd="12" destOrd="0" parTransId="{6C778594-BE77-467E-BFCC-5BEDA54B4E13}" sibTransId="{0ED93421-38AD-4B5A-937F-B6249C3D2CE4}"/>
    <dgm:cxn modelId="{129C1844-2C2E-4712-8C41-DA2D4DF9670A}" type="presOf" srcId="{5F76D2A7-4356-4F8D-A072-53F019FC5B70}" destId="{78019566-2C12-44DE-8ED7-8E67934CD5C6}" srcOrd="0" destOrd="0" presId="urn:microsoft.com/office/officeart/2005/8/layout/vList3"/>
    <dgm:cxn modelId="{993A58B2-4507-4171-9158-3A6476BC2478}" srcId="{387A464A-B871-4399-81E3-3D6DDBBDA371}" destId="{8F0E6F0E-54AB-4CAC-B577-70CDD4AE9476}" srcOrd="2" destOrd="0" parTransId="{5797FFC7-FFAD-41F5-A7D6-D3DD0960F05D}" sibTransId="{4C9012C2-B390-4CDB-975B-3FDC07684AAC}"/>
    <dgm:cxn modelId="{CC538BA8-B87C-4DF3-833A-7EB718826E57}" srcId="{387A464A-B871-4399-81E3-3D6DDBBDA371}" destId="{5F76D2A7-4356-4F8D-A072-53F019FC5B70}" srcOrd="1" destOrd="0" parTransId="{A8400C25-08FD-4092-8AE2-C3CEE8BBD612}" sibTransId="{2459EA30-69C9-4E18-8C1E-7F27758C4F1C}"/>
    <dgm:cxn modelId="{9947756F-521A-42C1-9DE4-7C8BDE955AB3}" srcId="{387A464A-B871-4399-81E3-3D6DDBBDA371}" destId="{BCACFB76-83DE-491A-BB97-53435A155DFB}" srcOrd="7" destOrd="0" parTransId="{70E98046-21A9-460A-8ADA-7BCD0BAE3885}" sibTransId="{BE47A436-50D6-4447-834F-12B9F0C24373}"/>
    <dgm:cxn modelId="{8FE9941D-EF0F-47EA-9009-D0871889B6F3}" srcId="{387A464A-B871-4399-81E3-3D6DDBBDA371}" destId="{97AE6FF6-10B8-44EB-8C6E-9094276EE5C4}" srcOrd="11" destOrd="0" parTransId="{D20BA8A8-D05A-43D0-AFA9-2AB9E12B6E43}" sibTransId="{5E3EF608-F9E9-4F2E-BB0A-0F2BD46F730F}"/>
    <dgm:cxn modelId="{6FF6BC9A-4AF3-4E2F-BFEF-EB3A2D5C6F26}" srcId="{387A464A-B871-4399-81E3-3D6DDBBDA371}" destId="{D0CA7912-1A7F-4729-8FB8-3BA27D3F9A2D}" srcOrd="4" destOrd="0" parTransId="{46FE3476-FFFA-4CA9-84CE-3B4EA5022FC4}" sibTransId="{A6FCD0F5-2234-4752-A683-2054381979B5}"/>
    <dgm:cxn modelId="{B34DD708-EB92-44A4-B1A5-A681575C3D24}" srcId="{387A464A-B871-4399-81E3-3D6DDBBDA371}" destId="{E9FA324F-00F8-4C23-A4AD-C04DDAF02564}" srcOrd="0" destOrd="0" parTransId="{088FD092-7E6F-4109-A74D-BB23485DD7BA}" sibTransId="{47C91914-C28B-4211-93DC-02B63A411E46}"/>
    <dgm:cxn modelId="{1103EF89-01B2-4842-9881-114C4B7F8BA2}" srcId="{387A464A-B871-4399-81E3-3D6DDBBDA371}" destId="{C9A47EC5-54E9-4622-A490-606AFD4743B5}" srcOrd="5" destOrd="0" parTransId="{62287D13-CCBC-4433-87CC-78E6E49C6299}" sibTransId="{BECA587B-B37B-4B3D-A029-4575763D2EFB}"/>
    <dgm:cxn modelId="{201DD40C-DA61-4E81-A11B-F8F4AB6124F1}" type="presOf" srcId="{387A464A-B871-4399-81E3-3D6DDBBDA371}" destId="{463A2738-38D8-49F0-8533-A811193E6E53}" srcOrd="0" destOrd="0" presId="urn:microsoft.com/office/officeart/2005/8/layout/vList3"/>
    <dgm:cxn modelId="{16EB4308-591F-4B00-8D52-F05B114D9063}" type="presOf" srcId="{BCACFB76-83DE-491A-BB97-53435A155DFB}" destId="{F730F4F1-A9C1-4B4F-8F2C-41C86C9E02FE}" srcOrd="0" destOrd="0" presId="urn:microsoft.com/office/officeart/2005/8/layout/vList3"/>
    <dgm:cxn modelId="{FD346E11-F0C0-4E8E-AF5B-DFAAC317D8B2}" type="presOf" srcId="{8F0E6F0E-54AB-4CAC-B577-70CDD4AE9476}" destId="{1B778405-D6EE-4AA7-BDD2-E322D16F3F22}" srcOrd="0" destOrd="0" presId="urn:microsoft.com/office/officeart/2005/8/layout/vList3"/>
    <dgm:cxn modelId="{4CDDDC4A-3BC1-4427-91A7-E585856CC3B7}" type="presOf" srcId="{C9A47EC5-54E9-4622-A490-606AFD4743B5}" destId="{127340F1-4E47-457D-BAC0-2EC98F9B7F4C}" srcOrd="0" destOrd="0" presId="urn:microsoft.com/office/officeart/2005/8/layout/vList3"/>
    <dgm:cxn modelId="{F8EC714A-AED8-4BEB-B6DE-3C00C5DCB476}" type="presOf" srcId="{97AE6FF6-10B8-44EB-8C6E-9094276EE5C4}" destId="{D0678CA6-18DC-4D45-8149-E37AFA3F8C09}" srcOrd="0" destOrd="0" presId="urn:microsoft.com/office/officeart/2005/8/layout/vList3"/>
    <dgm:cxn modelId="{3747E0B4-946C-44CF-A0F1-F96B8604AB66}" type="presOf" srcId="{11B18DB5-26DE-47E8-8E27-16FCC1932801}" destId="{308EAE86-E4FE-4726-9478-BF3A5ADF0263}" srcOrd="0" destOrd="0" presId="urn:microsoft.com/office/officeart/2005/8/layout/vList3"/>
    <dgm:cxn modelId="{303F9E2A-C04B-4148-BDA8-D086E9B1D4FD}" type="presOf" srcId="{80D1D510-A59E-4C39-80AD-716F12A51078}" destId="{6A97DA2D-8DEE-46B1-ABCB-72E39F0D34F7}" srcOrd="0" destOrd="0" presId="urn:microsoft.com/office/officeart/2005/8/layout/vList3"/>
    <dgm:cxn modelId="{EF5D1507-8858-4BFB-8BA6-0CB8D7546EC2}" type="presOf" srcId="{D0CA7912-1A7F-4729-8FB8-3BA27D3F9A2D}" destId="{75BAC222-07F5-4E47-AD1D-06F389D33BAC}" srcOrd="0" destOrd="0" presId="urn:microsoft.com/office/officeart/2005/8/layout/vList3"/>
    <dgm:cxn modelId="{45ACD51D-D560-4F66-A400-B792E0BBB771}" srcId="{387A464A-B871-4399-81E3-3D6DDBBDA371}" destId="{11B18DB5-26DE-47E8-8E27-16FCC1932801}" srcOrd="6" destOrd="0" parTransId="{4BBF4830-860F-4B4A-A449-903E5B5946DA}" sibTransId="{6E73ABED-279F-4750-BDE3-ACE425D3730B}"/>
    <dgm:cxn modelId="{5467E8E9-A28D-46F7-BE58-F41CCB7F91FC}" type="presOf" srcId="{0D4BB1A1-8BDC-4561-8172-42E4C0DC5CE4}" destId="{B1A93B36-D60E-4A60-9DF3-51BC57787797}" srcOrd="0" destOrd="0" presId="urn:microsoft.com/office/officeart/2005/8/layout/vList3"/>
    <dgm:cxn modelId="{9B0D524C-3542-4C55-82E0-8A9456435372}" type="presOf" srcId="{FEDAC8B3-D1D1-4D73-A330-38937996F193}" destId="{83968793-A58F-4D1C-B393-AF992A37B4FB}" srcOrd="0" destOrd="0" presId="urn:microsoft.com/office/officeart/2005/8/layout/vList3"/>
    <dgm:cxn modelId="{6FBFC2F3-2B27-46B7-8508-4E15240F0DCD}" type="presParOf" srcId="{463A2738-38D8-49F0-8533-A811193E6E53}" destId="{4155BD76-274B-4CB4-B50C-BC0FD00AA793}" srcOrd="0" destOrd="0" presId="urn:microsoft.com/office/officeart/2005/8/layout/vList3"/>
    <dgm:cxn modelId="{210D8DF4-945A-4BAF-87B5-5A0396150C32}" type="presParOf" srcId="{4155BD76-274B-4CB4-B50C-BC0FD00AA793}" destId="{1836B216-5D75-4BC3-BF04-81C0964D9AFA}" srcOrd="0" destOrd="0" presId="urn:microsoft.com/office/officeart/2005/8/layout/vList3"/>
    <dgm:cxn modelId="{92E029E5-2AF1-472F-8D45-51D6E99C0B53}" type="presParOf" srcId="{4155BD76-274B-4CB4-B50C-BC0FD00AA793}" destId="{4FEC347C-6DC6-4932-8C4D-A8C5514368E0}" srcOrd="1" destOrd="0" presId="urn:microsoft.com/office/officeart/2005/8/layout/vList3"/>
    <dgm:cxn modelId="{5C311304-85DF-4892-BE58-579A249D204F}" type="presParOf" srcId="{463A2738-38D8-49F0-8533-A811193E6E53}" destId="{B716A824-20BF-4E06-A23F-11C91BEABE2B}" srcOrd="1" destOrd="0" presId="urn:microsoft.com/office/officeart/2005/8/layout/vList3"/>
    <dgm:cxn modelId="{E477A932-BBFF-451E-BFF3-AE16D5D5C639}" type="presParOf" srcId="{463A2738-38D8-49F0-8533-A811193E6E53}" destId="{F63C3FC6-51CF-4D28-A1C1-D727E63795BC}" srcOrd="2" destOrd="0" presId="urn:microsoft.com/office/officeart/2005/8/layout/vList3"/>
    <dgm:cxn modelId="{1C5E218B-16A2-4027-ABB4-BA10B73B7DB1}" type="presParOf" srcId="{F63C3FC6-51CF-4D28-A1C1-D727E63795BC}" destId="{7E2F2602-B1E9-4D0A-8F02-73EE2967C194}" srcOrd="0" destOrd="0" presId="urn:microsoft.com/office/officeart/2005/8/layout/vList3"/>
    <dgm:cxn modelId="{EC733CDD-D650-42D3-8185-E291C8EFB1E2}" type="presParOf" srcId="{F63C3FC6-51CF-4D28-A1C1-D727E63795BC}" destId="{78019566-2C12-44DE-8ED7-8E67934CD5C6}" srcOrd="1" destOrd="0" presId="urn:microsoft.com/office/officeart/2005/8/layout/vList3"/>
    <dgm:cxn modelId="{9CE31183-0244-42D4-888D-9A32902CE7CD}" type="presParOf" srcId="{463A2738-38D8-49F0-8533-A811193E6E53}" destId="{CCCDE287-3E38-4956-817D-C3697DAD0F75}" srcOrd="3" destOrd="0" presId="urn:microsoft.com/office/officeart/2005/8/layout/vList3"/>
    <dgm:cxn modelId="{934C62F3-C978-4040-8050-55F59FA4A217}" type="presParOf" srcId="{463A2738-38D8-49F0-8533-A811193E6E53}" destId="{E6CF15D0-5825-4B1C-98F7-F8D54B28E4D7}" srcOrd="4" destOrd="0" presId="urn:microsoft.com/office/officeart/2005/8/layout/vList3"/>
    <dgm:cxn modelId="{8E872C63-0326-4410-AAAD-884C9C2C4CF2}" type="presParOf" srcId="{E6CF15D0-5825-4B1C-98F7-F8D54B28E4D7}" destId="{0C72129C-A5E0-4FC0-941E-72AC222E2E09}" srcOrd="0" destOrd="0" presId="urn:microsoft.com/office/officeart/2005/8/layout/vList3"/>
    <dgm:cxn modelId="{DDFC2E22-0F15-44C1-BE75-C7F5C7264280}" type="presParOf" srcId="{E6CF15D0-5825-4B1C-98F7-F8D54B28E4D7}" destId="{1B778405-D6EE-4AA7-BDD2-E322D16F3F22}" srcOrd="1" destOrd="0" presId="urn:microsoft.com/office/officeart/2005/8/layout/vList3"/>
    <dgm:cxn modelId="{622CBD97-CCC3-4AEF-9B82-85C778C243F5}" type="presParOf" srcId="{463A2738-38D8-49F0-8533-A811193E6E53}" destId="{201E6EFA-3782-44F5-AA44-CD04C4A9AA7D}" srcOrd="5" destOrd="0" presId="urn:microsoft.com/office/officeart/2005/8/layout/vList3"/>
    <dgm:cxn modelId="{BF43746C-2068-497F-B08F-1B84BCD36A86}" type="presParOf" srcId="{463A2738-38D8-49F0-8533-A811193E6E53}" destId="{DC3F7A2B-5412-4420-A672-DCAD62A5D057}" srcOrd="6" destOrd="0" presId="urn:microsoft.com/office/officeart/2005/8/layout/vList3"/>
    <dgm:cxn modelId="{4AB4504D-38DD-471D-9B01-F1946A9CF03D}" type="presParOf" srcId="{DC3F7A2B-5412-4420-A672-DCAD62A5D057}" destId="{7AC4D6D8-31EC-48AD-8077-AE8363DB8033}" srcOrd="0" destOrd="0" presId="urn:microsoft.com/office/officeart/2005/8/layout/vList3"/>
    <dgm:cxn modelId="{402D9E30-2E1B-43E0-8073-82C51F72A177}" type="presParOf" srcId="{DC3F7A2B-5412-4420-A672-DCAD62A5D057}" destId="{862AFAA9-7FCE-44B3-B627-1E76FC6AB9D5}" srcOrd="1" destOrd="0" presId="urn:microsoft.com/office/officeart/2005/8/layout/vList3"/>
    <dgm:cxn modelId="{5991B4C3-5425-4DC2-BC60-590CD3038FA3}" type="presParOf" srcId="{463A2738-38D8-49F0-8533-A811193E6E53}" destId="{DBE35EAB-DE44-49CC-97F3-38FAF388E0C7}" srcOrd="7" destOrd="0" presId="urn:microsoft.com/office/officeart/2005/8/layout/vList3"/>
    <dgm:cxn modelId="{612135E7-E72B-4F9C-89F3-D4A7F9518541}" type="presParOf" srcId="{463A2738-38D8-49F0-8533-A811193E6E53}" destId="{83B4D8C3-BF7E-4661-9566-79D765081633}" srcOrd="8" destOrd="0" presId="urn:microsoft.com/office/officeart/2005/8/layout/vList3"/>
    <dgm:cxn modelId="{263F18EB-5907-493D-9F49-E5917BDD1E45}" type="presParOf" srcId="{83B4D8C3-BF7E-4661-9566-79D765081633}" destId="{35634437-FB98-4226-9AFA-281CBC8C695B}" srcOrd="0" destOrd="0" presId="urn:microsoft.com/office/officeart/2005/8/layout/vList3"/>
    <dgm:cxn modelId="{E1276EBD-A963-4C48-9F02-CD871ABE2947}" type="presParOf" srcId="{83B4D8C3-BF7E-4661-9566-79D765081633}" destId="{75BAC222-07F5-4E47-AD1D-06F389D33BAC}" srcOrd="1" destOrd="0" presId="urn:microsoft.com/office/officeart/2005/8/layout/vList3"/>
    <dgm:cxn modelId="{D5F3CBD8-409D-412C-99FE-DBE94281914D}" type="presParOf" srcId="{463A2738-38D8-49F0-8533-A811193E6E53}" destId="{7D01245E-B2FE-4140-9F8F-4AC191305E1A}" srcOrd="9" destOrd="0" presId="urn:microsoft.com/office/officeart/2005/8/layout/vList3"/>
    <dgm:cxn modelId="{05BB31CB-DAD3-4964-9976-B20A2063376C}" type="presParOf" srcId="{463A2738-38D8-49F0-8533-A811193E6E53}" destId="{4CCB7E4A-64AA-4483-8D20-3CE64AF34C01}" srcOrd="10" destOrd="0" presId="urn:microsoft.com/office/officeart/2005/8/layout/vList3"/>
    <dgm:cxn modelId="{16EA6B2F-7172-4ADD-9853-56617A631B79}" type="presParOf" srcId="{4CCB7E4A-64AA-4483-8D20-3CE64AF34C01}" destId="{57255E69-9D30-4F76-B0B6-5617A12AF086}" srcOrd="0" destOrd="0" presId="urn:microsoft.com/office/officeart/2005/8/layout/vList3"/>
    <dgm:cxn modelId="{2EAA2E1D-DFE7-45F5-A579-77676B0555E9}" type="presParOf" srcId="{4CCB7E4A-64AA-4483-8D20-3CE64AF34C01}" destId="{127340F1-4E47-457D-BAC0-2EC98F9B7F4C}" srcOrd="1" destOrd="0" presId="urn:microsoft.com/office/officeart/2005/8/layout/vList3"/>
    <dgm:cxn modelId="{490A3E6D-E25B-4E43-8F6A-EA41F26D1F2B}" type="presParOf" srcId="{463A2738-38D8-49F0-8533-A811193E6E53}" destId="{C5FAFFF2-91FC-433A-81AD-1A695805E060}" srcOrd="11" destOrd="0" presId="urn:microsoft.com/office/officeart/2005/8/layout/vList3"/>
    <dgm:cxn modelId="{1C9E2FE3-0BDF-4EB2-A821-DF956EA32EF9}" type="presParOf" srcId="{463A2738-38D8-49F0-8533-A811193E6E53}" destId="{E38F23A9-2721-432F-8D1B-42E84FB936A4}" srcOrd="12" destOrd="0" presId="urn:microsoft.com/office/officeart/2005/8/layout/vList3"/>
    <dgm:cxn modelId="{520B9440-F494-478E-91F4-BEBEAFA5B54F}" type="presParOf" srcId="{E38F23A9-2721-432F-8D1B-42E84FB936A4}" destId="{059A4611-DDB8-42E7-B32D-AA09C8F25E58}" srcOrd="0" destOrd="0" presId="urn:microsoft.com/office/officeart/2005/8/layout/vList3"/>
    <dgm:cxn modelId="{F95DA2D2-37BE-4B97-9FEA-581D81C24502}" type="presParOf" srcId="{E38F23A9-2721-432F-8D1B-42E84FB936A4}" destId="{308EAE86-E4FE-4726-9478-BF3A5ADF0263}" srcOrd="1" destOrd="0" presId="urn:microsoft.com/office/officeart/2005/8/layout/vList3"/>
    <dgm:cxn modelId="{E80ED6F3-2071-4FBC-A014-44F63CD3D7EC}" type="presParOf" srcId="{463A2738-38D8-49F0-8533-A811193E6E53}" destId="{A33F0288-7E13-4A59-A33F-B5C9AE6A5D88}" srcOrd="13" destOrd="0" presId="urn:microsoft.com/office/officeart/2005/8/layout/vList3"/>
    <dgm:cxn modelId="{94988BC9-03F5-4376-921B-9A8D2C69CD9F}" type="presParOf" srcId="{463A2738-38D8-49F0-8533-A811193E6E53}" destId="{BFE3C699-5A90-4D04-954F-771C5778C5CE}" srcOrd="14" destOrd="0" presId="urn:microsoft.com/office/officeart/2005/8/layout/vList3"/>
    <dgm:cxn modelId="{99764CCB-3326-4055-8C10-0B604F0EE611}" type="presParOf" srcId="{BFE3C699-5A90-4D04-954F-771C5778C5CE}" destId="{C1ADB6FE-1B97-4877-9290-F8078DB91C61}" srcOrd="0" destOrd="0" presId="urn:microsoft.com/office/officeart/2005/8/layout/vList3"/>
    <dgm:cxn modelId="{44DACAFA-B855-45E0-8485-01F559350552}" type="presParOf" srcId="{BFE3C699-5A90-4D04-954F-771C5778C5CE}" destId="{F730F4F1-A9C1-4B4F-8F2C-41C86C9E02FE}" srcOrd="1" destOrd="0" presId="urn:microsoft.com/office/officeart/2005/8/layout/vList3"/>
    <dgm:cxn modelId="{216C930C-7BC9-41B7-BE10-64725399BAF3}" type="presParOf" srcId="{463A2738-38D8-49F0-8533-A811193E6E53}" destId="{3C2068F0-D062-4537-BC64-D37EF8F42921}" srcOrd="15" destOrd="0" presId="urn:microsoft.com/office/officeart/2005/8/layout/vList3"/>
    <dgm:cxn modelId="{7B91FBB8-D3FC-435B-8259-B65BD0CFBCFD}" type="presParOf" srcId="{463A2738-38D8-49F0-8533-A811193E6E53}" destId="{0BAE1B2A-EC62-4F10-AEAE-7F1B8ECB564B}" srcOrd="16" destOrd="0" presId="urn:microsoft.com/office/officeart/2005/8/layout/vList3"/>
    <dgm:cxn modelId="{CCB6B927-57E3-4B96-A9A5-948422D8DB06}" type="presParOf" srcId="{0BAE1B2A-EC62-4F10-AEAE-7F1B8ECB564B}" destId="{0358F8F3-11B3-445A-87EE-182F74879A00}" srcOrd="0" destOrd="0" presId="urn:microsoft.com/office/officeart/2005/8/layout/vList3"/>
    <dgm:cxn modelId="{6127E42F-0AAB-4D10-A803-7A72C0853D18}" type="presParOf" srcId="{0BAE1B2A-EC62-4F10-AEAE-7F1B8ECB564B}" destId="{B1A93B36-D60E-4A60-9DF3-51BC57787797}" srcOrd="1" destOrd="0" presId="urn:microsoft.com/office/officeart/2005/8/layout/vList3"/>
    <dgm:cxn modelId="{A3E04716-5015-43E8-A294-F20E1C6BDBFC}" type="presParOf" srcId="{463A2738-38D8-49F0-8533-A811193E6E53}" destId="{1D8227F0-0243-47B9-8D10-EA166258882C}" srcOrd="17" destOrd="0" presId="urn:microsoft.com/office/officeart/2005/8/layout/vList3"/>
    <dgm:cxn modelId="{B18AEFA0-D987-4613-8D79-08ED222D2F2C}" type="presParOf" srcId="{463A2738-38D8-49F0-8533-A811193E6E53}" destId="{3F7A5F0C-2FCA-410B-99BE-16887492C411}" srcOrd="18" destOrd="0" presId="urn:microsoft.com/office/officeart/2005/8/layout/vList3"/>
    <dgm:cxn modelId="{ADA5DCB7-CA2B-4F3E-9ED6-2319C409F9E9}" type="presParOf" srcId="{3F7A5F0C-2FCA-410B-99BE-16887492C411}" destId="{7D36E9C4-607F-4B12-B036-5973ED8AD253}" srcOrd="0" destOrd="0" presId="urn:microsoft.com/office/officeart/2005/8/layout/vList3"/>
    <dgm:cxn modelId="{948DFD8C-D959-4A45-9DA8-B12FE44A7FD4}" type="presParOf" srcId="{3F7A5F0C-2FCA-410B-99BE-16887492C411}" destId="{72247AE5-D4FF-4788-8F38-421675DB4C7C}" srcOrd="1" destOrd="0" presId="urn:microsoft.com/office/officeart/2005/8/layout/vList3"/>
    <dgm:cxn modelId="{4DCD0C63-A327-478B-809A-9641C59AD711}" type="presParOf" srcId="{463A2738-38D8-49F0-8533-A811193E6E53}" destId="{139943B7-031D-46C4-A353-D4D47BE8AA6B}" srcOrd="19" destOrd="0" presId="urn:microsoft.com/office/officeart/2005/8/layout/vList3"/>
    <dgm:cxn modelId="{5F990BAA-9DFD-464E-B876-E0059B99D9D7}" type="presParOf" srcId="{463A2738-38D8-49F0-8533-A811193E6E53}" destId="{50E24527-8687-48C3-AA74-935E2DFC6805}" srcOrd="20" destOrd="0" presId="urn:microsoft.com/office/officeart/2005/8/layout/vList3"/>
    <dgm:cxn modelId="{A6A46F0A-83A6-4B55-9789-5B01B98EEE4A}" type="presParOf" srcId="{50E24527-8687-48C3-AA74-935E2DFC6805}" destId="{673849BC-0A38-48FE-9EFE-FF2589192FFC}" srcOrd="0" destOrd="0" presId="urn:microsoft.com/office/officeart/2005/8/layout/vList3"/>
    <dgm:cxn modelId="{9256A564-9F87-4CB1-9E8C-AC076FC3449D}" type="presParOf" srcId="{50E24527-8687-48C3-AA74-935E2DFC6805}" destId="{6A97DA2D-8DEE-46B1-ABCB-72E39F0D34F7}" srcOrd="1" destOrd="0" presId="urn:microsoft.com/office/officeart/2005/8/layout/vList3"/>
    <dgm:cxn modelId="{0456C92C-D0AB-48B3-AD32-FD9E5D96F892}" type="presParOf" srcId="{463A2738-38D8-49F0-8533-A811193E6E53}" destId="{F223E58F-405A-4F03-96AA-0274D8BDA1DB}" srcOrd="21" destOrd="0" presId="urn:microsoft.com/office/officeart/2005/8/layout/vList3"/>
    <dgm:cxn modelId="{33E0F2F4-95AE-48CD-A999-841BA5A18C42}" type="presParOf" srcId="{463A2738-38D8-49F0-8533-A811193E6E53}" destId="{D39CFF0D-3B76-407B-A884-0C0D680C9045}" srcOrd="22" destOrd="0" presId="urn:microsoft.com/office/officeart/2005/8/layout/vList3"/>
    <dgm:cxn modelId="{1EF84FCE-C978-41ED-AEAC-6D276A2375D8}" type="presParOf" srcId="{D39CFF0D-3B76-407B-A884-0C0D680C9045}" destId="{EB1FFF0F-5608-4C90-8F55-2FA0A87EE71F}" srcOrd="0" destOrd="0" presId="urn:microsoft.com/office/officeart/2005/8/layout/vList3"/>
    <dgm:cxn modelId="{EBA19AF1-D16F-4B6E-85BF-0C01C4C6C5B6}" type="presParOf" srcId="{D39CFF0D-3B76-407B-A884-0C0D680C9045}" destId="{D0678CA6-18DC-4D45-8149-E37AFA3F8C09}" srcOrd="1" destOrd="0" presId="urn:microsoft.com/office/officeart/2005/8/layout/vList3"/>
    <dgm:cxn modelId="{2F40BA65-EC28-45A6-BDC6-96CB410B618C}" type="presParOf" srcId="{463A2738-38D8-49F0-8533-A811193E6E53}" destId="{2A651DE7-12DF-4509-8E35-2596581F0E02}" srcOrd="23" destOrd="0" presId="urn:microsoft.com/office/officeart/2005/8/layout/vList3"/>
    <dgm:cxn modelId="{5D2E726A-7C15-484C-8B79-F90FBE648AC2}" type="presParOf" srcId="{463A2738-38D8-49F0-8533-A811193E6E53}" destId="{70D29636-4771-49CC-8C57-65FDB84E1E52}" srcOrd="24" destOrd="0" presId="urn:microsoft.com/office/officeart/2005/8/layout/vList3"/>
    <dgm:cxn modelId="{36B2371C-F99A-40E4-B1D2-E0BCD675C043}" type="presParOf" srcId="{70D29636-4771-49CC-8C57-65FDB84E1E52}" destId="{54F4ADCD-6919-4CCF-B069-0EB65D9BD1B0}" srcOrd="0" destOrd="0" presId="urn:microsoft.com/office/officeart/2005/8/layout/vList3"/>
    <dgm:cxn modelId="{23BA8EFE-8884-4642-A71B-6F43AE8B3F3E}" type="presParOf" srcId="{70D29636-4771-49CC-8C57-65FDB84E1E52}" destId="{83968793-A58F-4D1C-B393-AF992A37B4F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8C25D91-C7DB-4182-AE71-C8DCF68D12BF}" type="doc">
      <dgm:prSet loTypeId="urn:microsoft.com/office/officeart/2005/8/layout/vList2" loCatId="list" qsTypeId="urn:microsoft.com/office/officeart/2005/8/quickstyle/simple2" qsCatId="simple" csTypeId="urn:microsoft.com/office/officeart/2005/8/colors/accent3_1" csCatId="accent3" phldr="1"/>
      <dgm:spPr/>
      <dgm:t>
        <a:bodyPr/>
        <a:lstStyle/>
        <a:p>
          <a:endParaRPr lang="en-IN"/>
        </a:p>
      </dgm:t>
    </dgm:pt>
    <dgm:pt modelId="{D70D19A8-CDEF-497C-A5C7-4B75E889EFEA}">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Seaweeds are macroscopic algae growing in the marine and shallow coastal waters and on rocky shores. </a:t>
          </a:r>
          <a:r>
            <a:rPr lang="en-US" sz="1800" dirty="0" smtClean="0"/>
            <a:t>Seaweed cultivation is undertaken in shallow coastal waters of maritime States, wherein bamboo-rafts or tube-nets are held in clusters.</a:t>
          </a:r>
          <a:endParaRPr lang="en-IN" sz="1800" dirty="0" smtClean="0"/>
        </a:p>
        <a:p>
          <a:pPr defTabSz="577850" rtl="0">
            <a:lnSpc>
              <a:spcPct val="90000"/>
            </a:lnSpc>
            <a:spcBef>
              <a:spcPct val="0"/>
            </a:spcBef>
            <a:spcAft>
              <a:spcPct val="35000"/>
            </a:spcAft>
          </a:pPr>
          <a:endParaRPr lang="en-IN" sz="1800" dirty="0">
            <a:latin typeface="+mn-lt"/>
          </a:endParaRPr>
        </a:p>
      </dgm:t>
    </dgm:pt>
    <dgm:pt modelId="{ADB24CDB-4B55-4FA5-AE66-3A09B3E2C06A}" type="parTrans" cxnId="{9AECF9DC-BA6B-4D44-9439-079F4A28C3D6}">
      <dgm:prSet/>
      <dgm:spPr/>
      <dgm:t>
        <a:bodyPr/>
        <a:lstStyle/>
        <a:p>
          <a:endParaRPr lang="en-IN" sz="2400"/>
        </a:p>
      </dgm:t>
    </dgm:pt>
    <dgm:pt modelId="{D1487518-B1B8-46DC-96CD-3DF902DE0DDF}" type="sibTrans" cxnId="{9AECF9DC-BA6B-4D44-9439-079F4A28C3D6}">
      <dgm:prSet/>
      <dgm:spPr/>
      <dgm:t>
        <a:bodyPr/>
        <a:lstStyle/>
        <a:p>
          <a:endParaRPr lang="en-IN" sz="2400"/>
        </a:p>
      </dgm:t>
    </dgm:pt>
    <dgm:pt modelId="{5E368D41-31E3-4FB4-834A-3E749C397D7D}">
      <dgm:prSet custT="1"/>
      <dgm:spPr/>
      <dgm:t>
        <a:bodyPr/>
        <a:lstStyle/>
        <a:p>
          <a:pPr rtl="0"/>
          <a:r>
            <a:rPr lang="en-US" sz="1800" dirty="0" smtClean="0">
              <a:latin typeface="+mn-lt"/>
            </a:rPr>
            <a:t>Seaweeds are wonder plants of the sea, the new renewable source of food, energy, chemicals and medicines with manifold nutritional, industrial, biomedical, agriculture and personal care applications</a:t>
          </a:r>
          <a:endParaRPr lang="en-IN" sz="1800" dirty="0"/>
        </a:p>
      </dgm:t>
    </dgm:pt>
    <dgm:pt modelId="{14BD4010-B08F-4335-9CB0-A3BCAA020565}" type="parTrans" cxnId="{29EB130F-287B-4849-8DC5-F4436E44AAC7}">
      <dgm:prSet/>
      <dgm:spPr/>
      <dgm:t>
        <a:bodyPr/>
        <a:lstStyle/>
        <a:p>
          <a:endParaRPr lang="en-IN" sz="2400"/>
        </a:p>
      </dgm:t>
    </dgm:pt>
    <dgm:pt modelId="{D41676A0-A5C4-4AAC-B64A-AB970889B36D}" type="sibTrans" cxnId="{29EB130F-287B-4849-8DC5-F4436E44AAC7}">
      <dgm:prSet/>
      <dgm:spPr/>
      <dgm:t>
        <a:bodyPr/>
        <a:lstStyle/>
        <a:p>
          <a:endParaRPr lang="en-IN" sz="2400"/>
        </a:p>
      </dgm:t>
    </dgm:pt>
    <dgm:pt modelId="{F6480FE3-F5C8-4154-B0B8-702DC048B87F}">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dirty="0" smtClean="0"/>
            <a:t>it is desirable to set up control and compliance systems for various kinds of aquaculture produce. In this context, it is necessary to pay attention to the quality of </a:t>
          </a:r>
          <a:r>
            <a:rPr lang="en-US" sz="1800" dirty="0" smtClean="0"/>
            <a:t>production. Practices </a:t>
          </a:r>
          <a:r>
            <a:rPr lang="en-US" sz="1800" dirty="0" smtClean="0"/>
            <a:t>requiring minute attention at different aspects of production, storage, handling and distribution.</a:t>
          </a:r>
          <a:endParaRPr lang="en-IN" sz="1800" dirty="0" smtClean="0"/>
        </a:p>
        <a:p>
          <a:pPr defTabSz="577850" rtl="0">
            <a:lnSpc>
              <a:spcPct val="90000"/>
            </a:lnSpc>
            <a:spcBef>
              <a:spcPct val="0"/>
            </a:spcBef>
            <a:spcAft>
              <a:spcPct val="35000"/>
            </a:spcAft>
          </a:pPr>
          <a:endParaRPr lang="en-IN" sz="1800" dirty="0"/>
        </a:p>
      </dgm:t>
    </dgm:pt>
    <dgm:pt modelId="{7E7A3D87-7EF3-46D3-9150-0CDCB226AB6F}" type="parTrans" cxnId="{79E38E13-BA77-40B9-AE46-3443C995CDFB}">
      <dgm:prSet/>
      <dgm:spPr/>
      <dgm:t>
        <a:bodyPr/>
        <a:lstStyle/>
        <a:p>
          <a:endParaRPr lang="en-IN" sz="2400"/>
        </a:p>
      </dgm:t>
    </dgm:pt>
    <dgm:pt modelId="{B266C10D-1EBF-4048-9E6D-9F7FD113AD64}" type="sibTrans" cxnId="{79E38E13-BA77-40B9-AE46-3443C995CDFB}">
      <dgm:prSet/>
      <dgm:spPr/>
      <dgm:t>
        <a:bodyPr/>
        <a:lstStyle/>
        <a:p>
          <a:endParaRPr lang="en-IN" sz="2400"/>
        </a:p>
      </dgm:t>
    </dgm:pt>
    <dgm:pt modelId="{993605A8-1D8A-43C5-859F-8E6C0C972E47}">
      <dgm:prSet custT="1"/>
      <dgm:spPr/>
      <dgm:t>
        <a:bodyPr/>
        <a:lstStyle/>
        <a:p>
          <a:r>
            <a:rPr lang="en-US" sz="1800" dirty="0" smtClean="0"/>
            <a:t>It is, therefore, necessary to define and assign certain common minimum standards to facilitate trade in these products and to win the confidence of the consumers within the country and outside.</a:t>
          </a:r>
          <a:endParaRPr lang="en-IN" sz="1800" dirty="0"/>
        </a:p>
      </dgm:t>
    </dgm:pt>
    <dgm:pt modelId="{9C1F2F26-0F80-4708-8064-57885F2497F8}" type="parTrans" cxnId="{3ADED47C-2D2A-4353-8408-04A354051FA8}">
      <dgm:prSet/>
      <dgm:spPr/>
      <dgm:t>
        <a:bodyPr/>
        <a:lstStyle/>
        <a:p>
          <a:endParaRPr lang="en-IN" sz="2400"/>
        </a:p>
      </dgm:t>
    </dgm:pt>
    <dgm:pt modelId="{64DC1207-56CF-482B-BDE0-DAB2A26118C4}" type="sibTrans" cxnId="{3ADED47C-2D2A-4353-8408-04A354051FA8}">
      <dgm:prSet/>
      <dgm:spPr/>
      <dgm:t>
        <a:bodyPr/>
        <a:lstStyle/>
        <a:p>
          <a:endParaRPr lang="en-IN" sz="2400"/>
        </a:p>
      </dgm:t>
    </dgm:pt>
    <dgm:pt modelId="{4608CB5C-0682-47A7-9D24-BA2D18A7B17D}" type="pres">
      <dgm:prSet presAssocID="{D8C25D91-C7DB-4182-AE71-C8DCF68D12BF}" presName="linear" presStyleCnt="0">
        <dgm:presLayoutVars>
          <dgm:animLvl val="lvl"/>
          <dgm:resizeHandles val="exact"/>
        </dgm:presLayoutVars>
      </dgm:prSet>
      <dgm:spPr/>
      <dgm:t>
        <a:bodyPr/>
        <a:lstStyle/>
        <a:p>
          <a:endParaRPr lang="en-IN"/>
        </a:p>
      </dgm:t>
    </dgm:pt>
    <dgm:pt modelId="{4A87DFFD-6AF6-42D6-B53F-46EA646F7A1C}" type="pres">
      <dgm:prSet presAssocID="{D70D19A8-CDEF-497C-A5C7-4B75E889EFEA}" presName="parentText" presStyleLbl="node1" presStyleIdx="0" presStyleCnt="4" custLinFactY="-7360" custLinFactNeighborY="-100000">
        <dgm:presLayoutVars>
          <dgm:chMax val="0"/>
          <dgm:bulletEnabled val="1"/>
        </dgm:presLayoutVars>
      </dgm:prSet>
      <dgm:spPr/>
      <dgm:t>
        <a:bodyPr/>
        <a:lstStyle/>
        <a:p>
          <a:endParaRPr lang="en-IN"/>
        </a:p>
      </dgm:t>
    </dgm:pt>
    <dgm:pt modelId="{FF624F06-92FC-4193-B2E1-FB17A8AA085E}" type="pres">
      <dgm:prSet presAssocID="{D1487518-B1B8-46DC-96CD-3DF902DE0DDF}" presName="spacer" presStyleCnt="0"/>
      <dgm:spPr/>
    </dgm:pt>
    <dgm:pt modelId="{A25F8173-F105-43B8-B353-410207BF8808}" type="pres">
      <dgm:prSet presAssocID="{5E368D41-31E3-4FB4-834A-3E749C397D7D}" presName="parentText" presStyleLbl="node1" presStyleIdx="1" presStyleCnt="4">
        <dgm:presLayoutVars>
          <dgm:chMax val="0"/>
          <dgm:bulletEnabled val="1"/>
        </dgm:presLayoutVars>
      </dgm:prSet>
      <dgm:spPr/>
      <dgm:t>
        <a:bodyPr/>
        <a:lstStyle/>
        <a:p>
          <a:endParaRPr lang="en-IN"/>
        </a:p>
      </dgm:t>
    </dgm:pt>
    <dgm:pt modelId="{2608CCD3-1BCD-4519-95DA-8EDF04499A31}" type="pres">
      <dgm:prSet presAssocID="{D41676A0-A5C4-4AAC-B64A-AB970889B36D}" presName="spacer" presStyleCnt="0"/>
      <dgm:spPr/>
    </dgm:pt>
    <dgm:pt modelId="{F66246BE-295B-4409-9AE7-95716E29961E}" type="pres">
      <dgm:prSet presAssocID="{F6480FE3-F5C8-4154-B0B8-702DC048B87F}" presName="parentText" presStyleLbl="node1" presStyleIdx="2" presStyleCnt="4">
        <dgm:presLayoutVars>
          <dgm:chMax val="0"/>
          <dgm:bulletEnabled val="1"/>
        </dgm:presLayoutVars>
      </dgm:prSet>
      <dgm:spPr/>
      <dgm:t>
        <a:bodyPr/>
        <a:lstStyle/>
        <a:p>
          <a:endParaRPr lang="en-IN"/>
        </a:p>
      </dgm:t>
    </dgm:pt>
    <dgm:pt modelId="{6E4326CA-9630-4ABA-A3AE-0A109042B694}" type="pres">
      <dgm:prSet presAssocID="{B266C10D-1EBF-4048-9E6D-9F7FD113AD64}" presName="spacer" presStyleCnt="0"/>
      <dgm:spPr/>
    </dgm:pt>
    <dgm:pt modelId="{C5B1940C-D5B6-4706-9F2F-7C12D840B8F3}" type="pres">
      <dgm:prSet presAssocID="{993605A8-1D8A-43C5-859F-8E6C0C972E47}" presName="parentText" presStyleLbl="node1" presStyleIdx="3" presStyleCnt="4">
        <dgm:presLayoutVars>
          <dgm:chMax val="0"/>
          <dgm:bulletEnabled val="1"/>
        </dgm:presLayoutVars>
      </dgm:prSet>
      <dgm:spPr/>
      <dgm:t>
        <a:bodyPr/>
        <a:lstStyle/>
        <a:p>
          <a:endParaRPr lang="en-IN"/>
        </a:p>
      </dgm:t>
    </dgm:pt>
  </dgm:ptLst>
  <dgm:cxnLst>
    <dgm:cxn modelId="{29EB130F-287B-4849-8DC5-F4436E44AAC7}" srcId="{D8C25D91-C7DB-4182-AE71-C8DCF68D12BF}" destId="{5E368D41-31E3-4FB4-834A-3E749C397D7D}" srcOrd="1" destOrd="0" parTransId="{14BD4010-B08F-4335-9CB0-A3BCAA020565}" sibTransId="{D41676A0-A5C4-4AAC-B64A-AB970889B36D}"/>
    <dgm:cxn modelId="{3ADED47C-2D2A-4353-8408-04A354051FA8}" srcId="{D8C25D91-C7DB-4182-AE71-C8DCF68D12BF}" destId="{993605A8-1D8A-43C5-859F-8E6C0C972E47}" srcOrd="3" destOrd="0" parTransId="{9C1F2F26-0F80-4708-8064-57885F2497F8}" sibTransId="{64DC1207-56CF-482B-BDE0-DAB2A26118C4}"/>
    <dgm:cxn modelId="{20D6648C-A0D2-494F-BD1F-84F9D46FB1ED}" type="presOf" srcId="{993605A8-1D8A-43C5-859F-8E6C0C972E47}" destId="{C5B1940C-D5B6-4706-9F2F-7C12D840B8F3}" srcOrd="0" destOrd="0" presId="urn:microsoft.com/office/officeart/2005/8/layout/vList2"/>
    <dgm:cxn modelId="{AF9EF306-00DE-446C-9353-C70259091695}" type="presOf" srcId="{D8C25D91-C7DB-4182-AE71-C8DCF68D12BF}" destId="{4608CB5C-0682-47A7-9D24-BA2D18A7B17D}" srcOrd="0" destOrd="0" presId="urn:microsoft.com/office/officeart/2005/8/layout/vList2"/>
    <dgm:cxn modelId="{79E38E13-BA77-40B9-AE46-3443C995CDFB}" srcId="{D8C25D91-C7DB-4182-AE71-C8DCF68D12BF}" destId="{F6480FE3-F5C8-4154-B0B8-702DC048B87F}" srcOrd="2" destOrd="0" parTransId="{7E7A3D87-7EF3-46D3-9150-0CDCB226AB6F}" sibTransId="{B266C10D-1EBF-4048-9E6D-9F7FD113AD64}"/>
    <dgm:cxn modelId="{9AECF9DC-BA6B-4D44-9439-079F4A28C3D6}" srcId="{D8C25D91-C7DB-4182-AE71-C8DCF68D12BF}" destId="{D70D19A8-CDEF-497C-A5C7-4B75E889EFEA}" srcOrd="0" destOrd="0" parTransId="{ADB24CDB-4B55-4FA5-AE66-3A09B3E2C06A}" sibTransId="{D1487518-B1B8-46DC-96CD-3DF902DE0DDF}"/>
    <dgm:cxn modelId="{09276EC4-03ED-4A83-B06E-0C94390A03E5}" type="presOf" srcId="{5E368D41-31E3-4FB4-834A-3E749C397D7D}" destId="{A25F8173-F105-43B8-B353-410207BF8808}" srcOrd="0" destOrd="0" presId="urn:microsoft.com/office/officeart/2005/8/layout/vList2"/>
    <dgm:cxn modelId="{C6F7855B-8F83-419D-875F-790A68FCC29D}" type="presOf" srcId="{D70D19A8-CDEF-497C-A5C7-4B75E889EFEA}" destId="{4A87DFFD-6AF6-42D6-B53F-46EA646F7A1C}" srcOrd="0" destOrd="0" presId="urn:microsoft.com/office/officeart/2005/8/layout/vList2"/>
    <dgm:cxn modelId="{EB4DD210-37F3-41A8-94C1-E70B9A00DF2A}" type="presOf" srcId="{F6480FE3-F5C8-4154-B0B8-702DC048B87F}" destId="{F66246BE-295B-4409-9AE7-95716E29961E}" srcOrd="0" destOrd="0" presId="urn:microsoft.com/office/officeart/2005/8/layout/vList2"/>
    <dgm:cxn modelId="{6D402439-FD9B-4730-B44C-02FC4E8BD93B}" type="presParOf" srcId="{4608CB5C-0682-47A7-9D24-BA2D18A7B17D}" destId="{4A87DFFD-6AF6-42D6-B53F-46EA646F7A1C}" srcOrd="0" destOrd="0" presId="urn:microsoft.com/office/officeart/2005/8/layout/vList2"/>
    <dgm:cxn modelId="{E3086685-6387-48BA-903D-A23A5901E433}" type="presParOf" srcId="{4608CB5C-0682-47A7-9D24-BA2D18A7B17D}" destId="{FF624F06-92FC-4193-B2E1-FB17A8AA085E}" srcOrd="1" destOrd="0" presId="urn:microsoft.com/office/officeart/2005/8/layout/vList2"/>
    <dgm:cxn modelId="{8A89832D-5269-4DF2-A3BC-8EFB4280FB3D}" type="presParOf" srcId="{4608CB5C-0682-47A7-9D24-BA2D18A7B17D}" destId="{A25F8173-F105-43B8-B353-410207BF8808}" srcOrd="2" destOrd="0" presId="urn:microsoft.com/office/officeart/2005/8/layout/vList2"/>
    <dgm:cxn modelId="{21416F68-8636-41D3-BF2D-080E4F93A09C}" type="presParOf" srcId="{4608CB5C-0682-47A7-9D24-BA2D18A7B17D}" destId="{2608CCD3-1BCD-4519-95DA-8EDF04499A31}" srcOrd="3" destOrd="0" presId="urn:microsoft.com/office/officeart/2005/8/layout/vList2"/>
    <dgm:cxn modelId="{C6D74388-0A22-4FEB-9854-C2922EDC3FE7}" type="presParOf" srcId="{4608CB5C-0682-47A7-9D24-BA2D18A7B17D}" destId="{F66246BE-295B-4409-9AE7-95716E29961E}" srcOrd="4" destOrd="0" presId="urn:microsoft.com/office/officeart/2005/8/layout/vList2"/>
    <dgm:cxn modelId="{DA529AFA-00C1-4DF2-8096-D27EA9DB8C68}" type="presParOf" srcId="{4608CB5C-0682-47A7-9D24-BA2D18A7B17D}" destId="{6E4326CA-9630-4ABA-A3AE-0A109042B694}" srcOrd="5" destOrd="0" presId="urn:microsoft.com/office/officeart/2005/8/layout/vList2"/>
    <dgm:cxn modelId="{0C292F4D-5C91-4C0D-B895-73588755A73A}" type="presParOf" srcId="{4608CB5C-0682-47A7-9D24-BA2D18A7B17D}" destId="{C5B1940C-D5B6-4706-9F2F-7C12D840B8F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87A464A-B871-4399-81E3-3D6DDBBDA371}"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IN"/>
        </a:p>
      </dgm:t>
    </dgm:pt>
    <dgm:pt modelId="{E9FA324F-00F8-4C23-A4AD-C04DDAF02564}">
      <dgm:prSet/>
      <dgm:spPr/>
      <dgm:t>
        <a:bodyPr/>
        <a:lstStyle/>
        <a:p>
          <a:pPr rtl="0"/>
          <a:r>
            <a:rPr lang="en-IN" b="1" dirty="0" smtClean="0"/>
            <a:t>1 </a:t>
          </a:r>
          <a:r>
            <a:rPr lang="en-US" b="1" dirty="0" smtClean="0"/>
            <a:t>IDENTIFICATION, PREPARING THE FARM &amp; FARMING METHODS</a:t>
          </a:r>
          <a:endParaRPr lang="en-IN" dirty="0"/>
        </a:p>
      </dgm:t>
    </dgm:pt>
    <dgm:pt modelId="{088FD092-7E6F-4109-A74D-BB23485DD7BA}" type="parTrans" cxnId="{B34DD708-EB92-44A4-B1A5-A681575C3D24}">
      <dgm:prSet/>
      <dgm:spPr/>
      <dgm:t>
        <a:bodyPr/>
        <a:lstStyle/>
        <a:p>
          <a:endParaRPr lang="en-IN"/>
        </a:p>
      </dgm:t>
    </dgm:pt>
    <dgm:pt modelId="{47C91914-C28B-4211-93DC-02B63A411E46}" type="sibTrans" cxnId="{B34DD708-EB92-44A4-B1A5-A681575C3D24}">
      <dgm:prSet/>
      <dgm:spPr/>
      <dgm:t>
        <a:bodyPr/>
        <a:lstStyle/>
        <a:p>
          <a:endParaRPr lang="en-IN"/>
        </a:p>
      </dgm:t>
    </dgm:pt>
    <dgm:pt modelId="{5F76D2A7-4356-4F8D-A072-53F019FC5B70}">
      <dgm:prSet/>
      <dgm:spPr/>
      <dgm:t>
        <a:bodyPr/>
        <a:lstStyle/>
        <a:p>
          <a:pPr rtl="0"/>
          <a:r>
            <a:rPr lang="en-US" b="1" dirty="0" smtClean="0"/>
            <a:t>2 </a:t>
          </a:r>
          <a:r>
            <a:rPr lang="en-IN" b="1" dirty="0" smtClean="0"/>
            <a:t>MAINTENANCE</a:t>
          </a:r>
          <a:endParaRPr lang="en-IN" dirty="0"/>
        </a:p>
      </dgm:t>
    </dgm:pt>
    <dgm:pt modelId="{A8400C25-08FD-4092-8AE2-C3CEE8BBD612}" type="parTrans" cxnId="{CC538BA8-B87C-4DF3-833A-7EB718826E57}">
      <dgm:prSet/>
      <dgm:spPr/>
      <dgm:t>
        <a:bodyPr/>
        <a:lstStyle/>
        <a:p>
          <a:endParaRPr lang="en-IN"/>
        </a:p>
      </dgm:t>
    </dgm:pt>
    <dgm:pt modelId="{2459EA30-69C9-4E18-8C1E-7F27758C4F1C}" type="sibTrans" cxnId="{CC538BA8-B87C-4DF3-833A-7EB718826E57}">
      <dgm:prSet/>
      <dgm:spPr/>
      <dgm:t>
        <a:bodyPr/>
        <a:lstStyle/>
        <a:p>
          <a:endParaRPr lang="en-IN"/>
        </a:p>
      </dgm:t>
    </dgm:pt>
    <dgm:pt modelId="{8F0E6F0E-54AB-4CAC-B577-70CDD4AE9476}">
      <dgm:prSet/>
      <dgm:spPr/>
      <dgm:t>
        <a:bodyPr/>
        <a:lstStyle/>
        <a:p>
          <a:pPr rtl="0"/>
          <a:r>
            <a:rPr lang="en-IN" b="1" dirty="0" smtClean="0"/>
            <a:t>3 MANAGEMENT</a:t>
          </a:r>
          <a:endParaRPr lang="en-IN" dirty="0"/>
        </a:p>
      </dgm:t>
    </dgm:pt>
    <dgm:pt modelId="{5797FFC7-FFAD-41F5-A7D6-D3DD0960F05D}" type="parTrans" cxnId="{993A58B2-4507-4171-9158-3A6476BC2478}">
      <dgm:prSet/>
      <dgm:spPr/>
      <dgm:t>
        <a:bodyPr/>
        <a:lstStyle/>
        <a:p>
          <a:endParaRPr lang="en-IN"/>
        </a:p>
      </dgm:t>
    </dgm:pt>
    <dgm:pt modelId="{4C9012C2-B390-4CDB-975B-3FDC07684AAC}" type="sibTrans" cxnId="{993A58B2-4507-4171-9158-3A6476BC2478}">
      <dgm:prSet/>
      <dgm:spPr/>
      <dgm:t>
        <a:bodyPr/>
        <a:lstStyle/>
        <a:p>
          <a:endParaRPr lang="en-IN"/>
        </a:p>
      </dgm:t>
    </dgm:pt>
    <dgm:pt modelId="{1446674F-A5B9-491F-B834-74025638A680}">
      <dgm:prSet/>
      <dgm:spPr/>
      <dgm:t>
        <a:bodyPr/>
        <a:lstStyle/>
        <a:p>
          <a:pPr rtl="0"/>
          <a:r>
            <a:rPr lang="en-IN" b="1" dirty="0" smtClean="0"/>
            <a:t>4 HARVEST</a:t>
          </a:r>
          <a:endParaRPr lang="en-IN" dirty="0"/>
        </a:p>
      </dgm:t>
    </dgm:pt>
    <dgm:pt modelId="{B31BC65E-5E3A-4CE0-8EB3-F00378EB7278}" type="parTrans" cxnId="{860392E4-5F9B-4DAA-872D-C6E1858F2051}">
      <dgm:prSet/>
      <dgm:spPr/>
      <dgm:t>
        <a:bodyPr/>
        <a:lstStyle/>
        <a:p>
          <a:endParaRPr lang="en-IN"/>
        </a:p>
      </dgm:t>
    </dgm:pt>
    <dgm:pt modelId="{72A791E7-B939-4068-9DFD-17A59D9847F9}" type="sibTrans" cxnId="{860392E4-5F9B-4DAA-872D-C6E1858F2051}">
      <dgm:prSet/>
      <dgm:spPr/>
      <dgm:t>
        <a:bodyPr/>
        <a:lstStyle/>
        <a:p>
          <a:endParaRPr lang="en-IN"/>
        </a:p>
      </dgm:t>
    </dgm:pt>
    <dgm:pt modelId="{D0CA7912-1A7F-4729-8FB8-3BA27D3F9A2D}">
      <dgm:prSet/>
      <dgm:spPr/>
      <dgm:t>
        <a:bodyPr/>
        <a:lstStyle/>
        <a:p>
          <a:pPr rtl="0"/>
          <a:r>
            <a:rPr lang="en-IN" b="1" dirty="0" smtClean="0"/>
            <a:t>5 POST-HARVEST HANDLING</a:t>
          </a:r>
          <a:endParaRPr lang="en-IN" dirty="0"/>
        </a:p>
      </dgm:t>
    </dgm:pt>
    <dgm:pt modelId="{46FE3476-FFFA-4CA9-84CE-3B4EA5022FC4}" type="parTrans" cxnId="{6FF6BC9A-4AF3-4E2F-BFEF-EB3A2D5C6F26}">
      <dgm:prSet/>
      <dgm:spPr/>
      <dgm:t>
        <a:bodyPr/>
        <a:lstStyle/>
        <a:p>
          <a:endParaRPr lang="en-IN"/>
        </a:p>
      </dgm:t>
    </dgm:pt>
    <dgm:pt modelId="{A6FCD0F5-2234-4752-A683-2054381979B5}" type="sibTrans" cxnId="{6FF6BC9A-4AF3-4E2F-BFEF-EB3A2D5C6F26}">
      <dgm:prSet/>
      <dgm:spPr/>
      <dgm:t>
        <a:bodyPr/>
        <a:lstStyle/>
        <a:p>
          <a:endParaRPr lang="en-IN"/>
        </a:p>
      </dgm:t>
    </dgm:pt>
    <dgm:pt modelId="{C9A47EC5-54E9-4622-A490-606AFD4743B5}">
      <dgm:prSet/>
      <dgm:spPr/>
      <dgm:t>
        <a:bodyPr/>
        <a:lstStyle/>
        <a:p>
          <a:pPr rtl="0"/>
          <a:r>
            <a:rPr lang="en-IN" b="1" dirty="0" smtClean="0"/>
            <a:t>6 </a:t>
          </a:r>
          <a:r>
            <a:rPr lang="en-US" b="1" dirty="0" smtClean="0"/>
            <a:t>STORAGE OF SEEDS &amp; FARMING MATERIALS</a:t>
          </a:r>
          <a:endParaRPr lang="en-IN" dirty="0"/>
        </a:p>
      </dgm:t>
    </dgm:pt>
    <dgm:pt modelId="{62287D13-CCBC-4433-87CC-78E6E49C6299}" type="parTrans" cxnId="{1103EF89-01B2-4842-9881-114C4B7F8BA2}">
      <dgm:prSet/>
      <dgm:spPr/>
      <dgm:t>
        <a:bodyPr/>
        <a:lstStyle/>
        <a:p>
          <a:endParaRPr lang="en-IN"/>
        </a:p>
      </dgm:t>
    </dgm:pt>
    <dgm:pt modelId="{BECA587B-B37B-4B3D-A029-4575763D2EFB}" type="sibTrans" cxnId="{1103EF89-01B2-4842-9881-114C4B7F8BA2}">
      <dgm:prSet/>
      <dgm:spPr/>
      <dgm:t>
        <a:bodyPr/>
        <a:lstStyle/>
        <a:p>
          <a:endParaRPr lang="en-IN"/>
        </a:p>
      </dgm:t>
    </dgm:pt>
    <dgm:pt modelId="{11B18DB5-26DE-47E8-8E27-16FCC1932801}">
      <dgm:prSet/>
      <dgm:spPr/>
      <dgm:t>
        <a:bodyPr/>
        <a:lstStyle/>
        <a:p>
          <a:pPr rtl="0"/>
          <a:r>
            <a:rPr lang="en-US" b="1" dirty="0" smtClean="0"/>
            <a:t>7 </a:t>
          </a:r>
          <a:r>
            <a:rPr lang="en-IN" b="1" dirty="0" smtClean="0"/>
            <a:t>TRAINING</a:t>
          </a:r>
          <a:endParaRPr lang="en-IN" dirty="0"/>
        </a:p>
      </dgm:t>
    </dgm:pt>
    <dgm:pt modelId="{4BBF4830-860F-4B4A-A449-903E5B5946DA}" type="parTrans" cxnId="{45ACD51D-D560-4F66-A400-B792E0BBB771}">
      <dgm:prSet/>
      <dgm:spPr/>
      <dgm:t>
        <a:bodyPr/>
        <a:lstStyle/>
        <a:p>
          <a:endParaRPr lang="en-IN"/>
        </a:p>
      </dgm:t>
    </dgm:pt>
    <dgm:pt modelId="{6E73ABED-279F-4750-BDE3-ACE425D3730B}" type="sibTrans" cxnId="{45ACD51D-D560-4F66-A400-B792E0BBB771}">
      <dgm:prSet/>
      <dgm:spPr/>
      <dgm:t>
        <a:bodyPr/>
        <a:lstStyle/>
        <a:p>
          <a:endParaRPr lang="en-IN"/>
        </a:p>
      </dgm:t>
    </dgm:pt>
    <dgm:pt modelId="{BCACFB76-83DE-491A-BB97-53435A155DFB}">
      <dgm:prSet/>
      <dgm:spPr/>
      <dgm:t>
        <a:bodyPr/>
        <a:lstStyle/>
        <a:p>
          <a:pPr rtl="0"/>
          <a:r>
            <a:rPr lang="en-IN" b="1" dirty="0" smtClean="0"/>
            <a:t>8 TRANSPORT</a:t>
          </a:r>
          <a:endParaRPr lang="en-IN" dirty="0"/>
        </a:p>
      </dgm:t>
    </dgm:pt>
    <dgm:pt modelId="{70E98046-21A9-460A-8ADA-7BCD0BAE3885}" type="parTrans" cxnId="{9947756F-521A-42C1-9DE4-7C8BDE955AB3}">
      <dgm:prSet/>
      <dgm:spPr/>
      <dgm:t>
        <a:bodyPr/>
        <a:lstStyle/>
        <a:p>
          <a:endParaRPr lang="en-IN"/>
        </a:p>
      </dgm:t>
    </dgm:pt>
    <dgm:pt modelId="{BE47A436-50D6-4447-834F-12B9F0C24373}" type="sibTrans" cxnId="{9947756F-521A-42C1-9DE4-7C8BDE955AB3}">
      <dgm:prSet/>
      <dgm:spPr/>
      <dgm:t>
        <a:bodyPr/>
        <a:lstStyle/>
        <a:p>
          <a:endParaRPr lang="en-IN"/>
        </a:p>
      </dgm:t>
    </dgm:pt>
    <dgm:pt modelId="{0D4BB1A1-8BDC-4561-8172-42E4C0DC5CE4}">
      <dgm:prSet/>
      <dgm:spPr/>
      <dgm:t>
        <a:bodyPr/>
        <a:lstStyle/>
        <a:p>
          <a:pPr rtl="0"/>
          <a:r>
            <a:rPr lang="en-IN" b="1" dirty="0" smtClean="0"/>
            <a:t>9 TRACEABILITY</a:t>
          </a:r>
          <a:endParaRPr lang="en-IN" dirty="0"/>
        </a:p>
      </dgm:t>
    </dgm:pt>
    <dgm:pt modelId="{129436F4-466F-4EB0-9F46-573267AFD729}" type="parTrans" cxnId="{A9AF38A4-A36A-4CD5-B2FB-0BFBCC46DA8D}">
      <dgm:prSet/>
      <dgm:spPr/>
      <dgm:t>
        <a:bodyPr/>
        <a:lstStyle/>
        <a:p>
          <a:endParaRPr lang="en-IN"/>
        </a:p>
      </dgm:t>
    </dgm:pt>
    <dgm:pt modelId="{99F7F06B-E843-4B4B-90C1-CB814C159CDD}" type="sibTrans" cxnId="{A9AF38A4-A36A-4CD5-B2FB-0BFBCC46DA8D}">
      <dgm:prSet/>
      <dgm:spPr/>
      <dgm:t>
        <a:bodyPr/>
        <a:lstStyle/>
        <a:p>
          <a:endParaRPr lang="en-IN"/>
        </a:p>
      </dgm:t>
    </dgm:pt>
    <dgm:pt modelId="{463A2738-38D8-49F0-8533-A811193E6E53}" type="pres">
      <dgm:prSet presAssocID="{387A464A-B871-4399-81E3-3D6DDBBDA371}" presName="linearFlow" presStyleCnt="0">
        <dgm:presLayoutVars>
          <dgm:dir/>
          <dgm:resizeHandles val="exact"/>
        </dgm:presLayoutVars>
      </dgm:prSet>
      <dgm:spPr/>
      <dgm:t>
        <a:bodyPr/>
        <a:lstStyle/>
        <a:p>
          <a:endParaRPr lang="en-IN"/>
        </a:p>
      </dgm:t>
    </dgm:pt>
    <dgm:pt modelId="{4155BD76-274B-4CB4-B50C-BC0FD00AA793}" type="pres">
      <dgm:prSet presAssocID="{E9FA324F-00F8-4C23-A4AD-C04DDAF02564}" presName="composite" presStyleCnt="0"/>
      <dgm:spPr/>
    </dgm:pt>
    <dgm:pt modelId="{1836B216-5D75-4BC3-BF04-81C0964D9AFA}" type="pres">
      <dgm:prSet presAssocID="{E9FA324F-00F8-4C23-A4AD-C04DDAF02564}" presName="imgShp" presStyleLbl="fgImgPlace1" presStyleIdx="0" presStyleCnt="9"/>
      <dgm:spPr/>
    </dgm:pt>
    <dgm:pt modelId="{4FEC347C-6DC6-4932-8C4D-A8C5514368E0}" type="pres">
      <dgm:prSet presAssocID="{E9FA324F-00F8-4C23-A4AD-C04DDAF02564}" presName="txShp" presStyleLbl="node1" presStyleIdx="0" presStyleCnt="9">
        <dgm:presLayoutVars>
          <dgm:bulletEnabled val="1"/>
        </dgm:presLayoutVars>
      </dgm:prSet>
      <dgm:spPr/>
      <dgm:t>
        <a:bodyPr/>
        <a:lstStyle/>
        <a:p>
          <a:endParaRPr lang="en-IN"/>
        </a:p>
      </dgm:t>
    </dgm:pt>
    <dgm:pt modelId="{B716A824-20BF-4E06-A23F-11C91BEABE2B}" type="pres">
      <dgm:prSet presAssocID="{47C91914-C28B-4211-93DC-02B63A411E46}" presName="spacing" presStyleCnt="0"/>
      <dgm:spPr/>
    </dgm:pt>
    <dgm:pt modelId="{F63C3FC6-51CF-4D28-A1C1-D727E63795BC}" type="pres">
      <dgm:prSet presAssocID="{5F76D2A7-4356-4F8D-A072-53F019FC5B70}" presName="composite" presStyleCnt="0"/>
      <dgm:spPr/>
    </dgm:pt>
    <dgm:pt modelId="{7E2F2602-B1E9-4D0A-8F02-73EE2967C194}" type="pres">
      <dgm:prSet presAssocID="{5F76D2A7-4356-4F8D-A072-53F019FC5B70}" presName="imgShp" presStyleLbl="fgImgPlace1" presStyleIdx="1" presStyleCnt="9"/>
      <dgm:spPr/>
    </dgm:pt>
    <dgm:pt modelId="{78019566-2C12-44DE-8ED7-8E67934CD5C6}" type="pres">
      <dgm:prSet presAssocID="{5F76D2A7-4356-4F8D-A072-53F019FC5B70}" presName="txShp" presStyleLbl="node1" presStyleIdx="1" presStyleCnt="9">
        <dgm:presLayoutVars>
          <dgm:bulletEnabled val="1"/>
        </dgm:presLayoutVars>
      </dgm:prSet>
      <dgm:spPr/>
      <dgm:t>
        <a:bodyPr/>
        <a:lstStyle/>
        <a:p>
          <a:endParaRPr lang="en-IN"/>
        </a:p>
      </dgm:t>
    </dgm:pt>
    <dgm:pt modelId="{CCCDE287-3E38-4956-817D-C3697DAD0F75}" type="pres">
      <dgm:prSet presAssocID="{2459EA30-69C9-4E18-8C1E-7F27758C4F1C}" presName="spacing" presStyleCnt="0"/>
      <dgm:spPr/>
    </dgm:pt>
    <dgm:pt modelId="{E6CF15D0-5825-4B1C-98F7-F8D54B28E4D7}" type="pres">
      <dgm:prSet presAssocID="{8F0E6F0E-54AB-4CAC-B577-70CDD4AE9476}" presName="composite" presStyleCnt="0"/>
      <dgm:spPr/>
    </dgm:pt>
    <dgm:pt modelId="{0C72129C-A5E0-4FC0-941E-72AC222E2E09}" type="pres">
      <dgm:prSet presAssocID="{8F0E6F0E-54AB-4CAC-B577-70CDD4AE9476}" presName="imgShp" presStyleLbl="fgImgPlace1" presStyleIdx="2" presStyleCnt="9"/>
      <dgm:spPr/>
    </dgm:pt>
    <dgm:pt modelId="{1B778405-D6EE-4AA7-BDD2-E322D16F3F22}" type="pres">
      <dgm:prSet presAssocID="{8F0E6F0E-54AB-4CAC-B577-70CDD4AE9476}" presName="txShp" presStyleLbl="node1" presStyleIdx="2" presStyleCnt="9">
        <dgm:presLayoutVars>
          <dgm:bulletEnabled val="1"/>
        </dgm:presLayoutVars>
      </dgm:prSet>
      <dgm:spPr/>
      <dgm:t>
        <a:bodyPr/>
        <a:lstStyle/>
        <a:p>
          <a:endParaRPr lang="en-IN"/>
        </a:p>
      </dgm:t>
    </dgm:pt>
    <dgm:pt modelId="{201E6EFA-3782-44F5-AA44-CD04C4A9AA7D}" type="pres">
      <dgm:prSet presAssocID="{4C9012C2-B390-4CDB-975B-3FDC07684AAC}" presName="spacing" presStyleCnt="0"/>
      <dgm:spPr/>
    </dgm:pt>
    <dgm:pt modelId="{DC3F7A2B-5412-4420-A672-DCAD62A5D057}" type="pres">
      <dgm:prSet presAssocID="{1446674F-A5B9-491F-B834-74025638A680}" presName="composite" presStyleCnt="0"/>
      <dgm:spPr/>
    </dgm:pt>
    <dgm:pt modelId="{7AC4D6D8-31EC-48AD-8077-AE8363DB8033}" type="pres">
      <dgm:prSet presAssocID="{1446674F-A5B9-491F-B834-74025638A680}" presName="imgShp" presStyleLbl="fgImgPlace1" presStyleIdx="3" presStyleCnt="9"/>
      <dgm:spPr/>
    </dgm:pt>
    <dgm:pt modelId="{862AFAA9-7FCE-44B3-B627-1E76FC6AB9D5}" type="pres">
      <dgm:prSet presAssocID="{1446674F-A5B9-491F-B834-74025638A680}" presName="txShp" presStyleLbl="node1" presStyleIdx="3" presStyleCnt="9">
        <dgm:presLayoutVars>
          <dgm:bulletEnabled val="1"/>
        </dgm:presLayoutVars>
      </dgm:prSet>
      <dgm:spPr/>
      <dgm:t>
        <a:bodyPr/>
        <a:lstStyle/>
        <a:p>
          <a:endParaRPr lang="en-IN"/>
        </a:p>
      </dgm:t>
    </dgm:pt>
    <dgm:pt modelId="{DBE35EAB-DE44-49CC-97F3-38FAF388E0C7}" type="pres">
      <dgm:prSet presAssocID="{72A791E7-B939-4068-9DFD-17A59D9847F9}" presName="spacing" presStyleCnt="0"/>
      <dgm:spPr/>
    </dgm:pt>
    <dgm:pt modelId="{83B4D8C3-BF7E-4661-9566-79D765081633}" type="pres">
      <dgm:prSet presAssocID="{D0CA7912-1A7F-4729-8FB8-3BA27D3F9A2D}" presName="composite" presStyleCnt="0"/>
      <dgm:spPr/>
    </dgm:pt>
    <dgm:pt modelId="{35634437-FB98-4226-9AFA-281CBC8C695B}" type="pres">
      <dgm:prSet presAssocID="{D0CA7912-1A7F-4729-8FB8-3BA27D3F9A2D}" presName="imgShp" presStyleLbl="fgImgPlace1" presStyleIdx="4" presStyleCnt="9"/>
      <dgm:spPr/>
    </dgm:pt>
    <dgm:pt modelId="{75BAC222-07F5-4E47-AD1D-06F389D33BAC}" type="pres">
      <dgm:prSet presAssocID="{D0CA7912-1A7F-4729-8FB8-3BA27D3F9A2D}" presName="txShp" presStyleLbl="node1" presStyleIdx="4" presStyleCnt="9">
        <dgm:presLayoutVars>
          <dgm:bulletEnabled val="1"/>
        </dgm:presLayoutVars>
      </dgm:prSet>
      <dgm:spPr/>
      <dgm:t>
        <a:bodyPr/>
        <a:lstStyle/>
        <a:p>
          <a:endParaRPr lang="en-IN"/>
        </a:p>
      </dgm:t>
    </dgm:pt>
    <dgm:pt modelId="{7D01245E-B2FE-4140-9F8F-4AC191305E1A}" type="pres">
      <dgm:prSet presAssocID="{A6FCD0F5-2234-4752-A683-2054381979B5}" presName="spacing" presStyleCnt="0"/>
      <dgm:spPr/>
    </dgm:pt>
    <dgm:pt modelId="{4CCB7E4A-64AA-4483-8D20-3CE64AF34C01}" type="pres">
      <dgm:prSet presAssocID="{C9A47EC5-54E9-4622-A490-606AFD4743B5}" presName="composite" presStyleCnt="0"/>
      <dgm:spPr/>
    </dgm:pt>
    <dgm:pt modelId="{57255E69-9D30-4F76-B0B6-5617A12AF086}" type="pres">
      <dgm:prSet presAssocID="{C9A47EC5-54E9-4622-A490-606AFD4743B5}" presName="imgShp" presStyleLbl="fgImgPlace1" presStyleIdx="5" presStyleCnt="9"/>
      <dgm:spPr/>
    </dgm:pt>
    <dgm:pt modelId="{127340F1-4E47-457D-BAC0-2EC98F9B7F4C}" type="pres">
      <dgm:prSet presAssocID="{C9A47EC5-54E9-4622-A490-606AFD4743B5}" presName="txShp" presStyleLbl="node1" presStyleIdx="5" presStyleCnt="9">
        <dgm:presLayoutVars>
          <dgm:bulletEnabled val="1"/>
        </dgm:presLayoutVars>
      </dgm:prSet>
      <dgm:spPr/>
      <dgm:t>
        <a:bodyPr/>
        <a:lstStyle/>
        <a:p>
          <a:endParaRPr lang="en-IN"/>
        </a:p>
      </dgm:t>
    </dgm:pt>
    <dgm:pt modelId="{C5FAFFF2-91FC-433A-81AD-1A695805E060}" type="pres">
      <dgm:prSet presAssocID="{BECA587B-B37B-4B3D-A029-4575763D2EFB}" presName="spacing" presStyleCnt="0"/>
      <dgm:spPr/>
    </dgm:pt>
    <dgm:pt modelId="{E38F23A9-2721-432F-8D1B-42E84FB936A4}" type="pres">
      <dgm:prSet presAssocID="{11B18DB5-26DE-47E8-8E27-16FCC1932801}" presName="composite" presStyleCnt="0"/>
      <dgm:spPr/>
    </dgm:pt>
    <dgm:pt modelId="{059A4611-DDB8-42E7-B32D-AA09C8F25E58}" type="pres">
      <dgm:prSet presAssocID="{11B18DB5-26DE-47E8-8E27-16FCC1932801}" presName="imgShp" presStyleLbl="fgImgPlace1" presStyleIdx="6" presStyleCnt="9"/>
      <dgm:spPr/>
    </dgm:pt>
    <dgm:pt modelId="{308EAE86-E4FE-4726-9478-BF3A5ADF0263}" type="pres">
      <dgm:prSet presAssocID="{11B18DB5-26DE-47E8-8E27-16FCC1932801}" presName="txShp" presStyleLbl="node1" presStyleIdx="6" presStyleCnt="9">
        <dgm:presLayoutVars>
          <dgm:bulletEnabled val="1"/>
        </dgm:presLayoutVars>
      </dgm:prSet>
      <dgm:spPr/>
      <dgm:t>
        <a:bodyPr/>
        <a:lstStyle/>
        <a:p>
          <a:endParaRPr lang="en-IN"/>
        </a:p>
      </dgm:t>
    </dgm:pt>
    <dgm:pt modelId="{A33F0288-7E13-4A59-A33F-B5C9AE6A5D88}" type="pres">
      <dgm:prSet presAssocID="{6E73ABED-279F-4750-BDE3-ACE425D3730B}" presName="spacing" presStyleCnt="0"/>
      <dgm:spPr/>
    </dgm:pt>
    <dgm:pt modelId="{BFE3C699-5A90-4D04-954F-771C5778C5CE}" type="pres">
      <dgm:prSet presAssocID="{BCACFB76-83DE-491A-BB97-53435A155DFB}" presName="composite" presStyleCnt="0"/>
      <dgm:spPr/>
    </dgm:pt>
    <dgm:pt modelId="{C1ADB6FE-1B97-4877-9290-F8078DB91C61}" type="pres">
      <dgm:prSet presAssocID="{BCACFB76-83DE-491A-BB97-53435A155DFB}" presName="imgShp" presStyleLbl="fgImgPlace1" presStyleIdx="7" presStyleCnt="9"/>
      <dgm:spPr/>
    </dgm:pt>
    <dgm:pt modelId="{F730F4F1-A9C1-4B4F-8F2C-41C86C9E02FE}" type="pres">
      <dgm:prSet presAssocID="{BCACFB76-83DE-491A-BB97-53435A155DFB}" presName="txShp" presStyleLbl="node1" presStyleIdx="7" presStyleCnt="9">
        <dgm:presLayoutVars>
          <dgm:bulletEnabled val="1"/>
        </dgm:presLayoutVars>
      </dgm:prSet>
      <dgm:spPr/>
      <dgm:t>
        <a:bodyPr/>
        <a:lstStyle/>
        <a:p>
          <a:endParaRPr lang="en-IN"/>
        </a:p>
      </dgm:t>
    </dgm:pt>
    <dgm:pt modelId="{3C2068F0-D062-4537-BC64-D37EF8F42921}" type="pres">
      <dgm:prSet presAssocID="{BE47A436-50D6-4447-834F-12B9F0C24373}" presName="spacing" presStyleCnt="0"/>
      <dgm:spPr/>
    </dgm:pt>
    <dgm:pt modelId="{0BAE1B2A-EC62-4F10-AEAE-7F1B8ECB564B}" type="pres">
      <dgm:prSet presAssocID="{0D4BB1A1-8BDC-4561-8172-42E4C0DC5CE4}" presName="composite" presStyleCnt="0"/>
      <dgm:spPr/>
    </dgm:pt>
    <dgm:pt modelId="{0358F8F3-11B3-445A-87EE-182F74879A00}" type="pres">
      <dgm:prSet presAssocID="{0D4BB1A1-8BDC-4561-8172-42E4C0DC5CE4}" presName="imgShp" presStyleLbl="fgImgPlace1" presStyleIdx="8" presStyleCnt="9"/>
      <dgm:spPr/>
    </dgm:pt>
    <dgm:pt modelId="{B1A93B36-D60E-4A60-9DF3-51BC57787797}" type="pres">
      <dgm:prSet presAssocID="{0D4BB1A1-8BDC-4561-8172-42E4C0DC5CE4}" presName="txShp" presStyleLbl="node1" presStyleIdx="8" presStyleCnt="9">
        <dgm:presLayoutVars>
          <dgm:bulletEnabled val="1"/>
        </dgm:presLayoutVars>
      </dgm:prSet>
      <dgm:spPr/>
      <dgm:t>
        <a:bodyPr/>
        <a:lstStyle/>
        <a:p>
          <a:endParaRPr lang="en-IN"/>
        </a:p>
      </dgm:t>
    </dgm:pt>
  </dgm:ptLst>
  <dgm:cxnLst>
    <dgm:cxn modelId="{9D415D31-D335-4F01-AA0C-1F26AF01BBC1}" type="presOf" srcId="{8F0E6F0E-54AB-4CAC-B577-70CDD4AE9476}" destId="{1B778405-D6EE-4AA7-BDD2-E322D16F3F22}" srcOrd="0" destOrd="0" presId="urn:microsoft.com/office/officeart/2005/8/layout/vList3"/>
    <dgm:cxn modelId="{45ACD51D-D560-4F66-A400-B792E0BBB771}" srcId="{387A464A-B871-4399-81E3-3D6DDBBDA371}" destId="{11B18DB5-26DE-47E8-8E27-16FCC1932801}" srcOrd="6" destOrd="0" parTransId="{4BBF4830-860F-4B4A-A449-903E5B5946DA}" sibTransId="{6E73ABED-279F-4750-BDE3-ACE425D3730B}"/>
    <dgm:cxn modelId="{430ACEE1-D74E-4926-8A4A-4ED28518ED16}" type="presOf" srcId="{BCACFB76-83DE-491A-BB97-53435A155DFB}" destId="{F730F4F1-A9C1-4B4F-8F2C-41C86C9E02FE}" srcOrd="0" destOrd="0" presId="urn:microsoft.com/office/officeart/2005/8/layout/vList3"/>
    <dgm:cxn modelId="{6FF6BC9A-4AF3-4E2F-BFEF-EB3A2D5C6F26}" srcId="{387A464A-B871-4399-81E3-3D6DDBBDA371}" destId="{D0CA7912-1A7F-4729-8FB8-3BA27D3F9A2D}" srcOrd="4" destOrd="0" parTransId="{46FE3476-FFFA-4CA9-84CE-3B4EA5022FC4}" sibTransId="{A6FCD0F5-2234-4752-A683-2054381979B5}"/>
    <dgm:cxn modelId="{860392E4-5F9B-4DAA-872D-C6E1858F2051}" srcId="{387A464A-B871-4399-81E3-3D6DDBBDA371}" destId="{1446674F-A5B9-491F-B834-74025638A680}" srcOrd="3" destOrd="0" parTransId="{B31BC65E-5E3A-4CE0-8EB3-F00378EB7278}" sibTransId="{72A791E7-B939-4068-9DFD-17A59D9847F9}"/>
    <dgm:cxn modelId="{E8C5261B-D7DC-47CE-9AE1-3C2B1CFDF479}" type="presOf" srcId="{11B18DB5-26DE-47E8-8E27-16FCC1932801}" destId="{308EAE86-E4FE-4726-9478-BF3A5ADF0263}" srcOrd="0" destOrd="0" presId="urn:microsoft.com/office/officeart/2005/8/layout/vList3"/>
    <dgm:cxn modelId="{993A58B2-4507-4171-9158-3A6476BC2478}" srcId="{387A464A-B871-4399-81E3-3D6DDBBDA371}" destId="{8F0E6F0E-54AB-4CAC-B577-70CDD4AE9476}" srcOrd="2" destOrd="0" parTransId="{5797FFC7-FFAD-41F5-A7D6-D3DD0960F05D}" sibTransId="{4C9012C2-B390-4CDB-975B-3FDC07684AAC}"/>
    <dgm:cxn modelId="{C5E0E36B-4418-4E73-9263-2638988E4813}" type="presOf" srcId="{E9FA324F-00F8-4C23-A4AD-C04DDAF02564}" destId="{4FEC347C-6DC6-4932-8C4D-A8C5514368E0}" srcOrd="0" destOrd="0" presId="urn:microsoft.com/office/officeart/2005/8/layout/vList3"/>
    <dgm:cxn modelId="{9947756F-521A-42C1-9DE4-7C8BDE955AB3}" srcId="{387A464A-B871-4399-81E3-3D6DDBBDA371}" destId="{BCACFB76-83DE-491A-BB97-53435A155DFB}" srcOrd="7" destOrd="0" parTransId="{70E98046-21A9-460A-8ADA-7BCD0BAE3885}" sibTransId="{BE47A436-50D6-4447-834F-12B9F0C24373}"/>
    <dgm:cxn modelId="{FA9EACED-E701-4F6C-B26B-AE69D03820E9}" type="presOf" srcId="{C9A47EC5-54E9-4622-A490-606AFD4743B5}" destId="{127340F1-4E47-457D-BAC0-2EC98F9B7F4C}" srcOrd="0" destOrd="0" presId="urn:microsoft.com/office/officeart/2005/8/layout/vList3"/>
    <dgm:cxn modelId="{32AB35EA-E9B2-4F97-97F9-254CA08DA14D}" type="presOf" srcId="{1446674F-A5B9-491F-B834-74025638A680}" destId="{862AFAA9-7FCE-44B3-B627-1E76FC6AB9D5}" srcOrd="0" destOrd="0" presId="urn:microsoft.com/office/officeart/2005/8/layout/vList3"/>
    <dgm:cxn modelId="{DBDCF42E-93A9-4919-AC1D-096F5FA4D085}" type="presOf" srcId="{D0CA7912-1A7F-4729-8FB8-3BA27D3F9A2D}" destId="{75BAC222-07F5-4E47-AD1D-06F389D33BAC}" srcOrd="0" destOrd="0" presId="urn:microsoft.com/office/officeart/2005/8/layout/vList3"/>
    <dgm:cxn modelId="{7BF55989-388F-45B8-9507-278C621D6C60}" type="presOf" srcId="{0D4BB1A1-8BDC-4561-8172-42E4C0DC5CE4}" destId="{B1A93B36-D60E-4A60-9DF3-51BC57787797}" srcOrd="0" destOrd="0" presId="urn:microsoft.com/office/officeart/2005/8/layout/vList3"/>
    <dgm:cxn modelId="{A9AF38A4-A36A-4CD5-B2FB-0BFBCC46DA8D}" srcId="{387A464A-B871-4399-81E3-3D6DDBBDA371}" destId="{0D4BB1A1-8BDC-4561-8172-42E4C0DC5CE4}" srcOrd="8" destOrd="0" parTransId="{129436F4-466F-4EB0-9F46-573267AFD729}" sibTransId="{99F7F06B-E843-4B4B-90C1-CB814C159CDD}"/>
    <dgm:cxn modelId="{3FB3E80A-C6CF-4214-AF30-85FCB70FB751}" type="presOf" srcId="{387A464A-B871-4399-81E3-3D6DDBBDA371}" destId="{463A2738-38D8-49F0-8533-A811193E6E53}" srcOrd="0" destOrd="0" presId="urn:microsoft.com/office/officeart/2005/8/layout/vList3"/>
    <dgm:cxn modelId="{1103EF89-01B2-4842-9881-114C4B7F8BA2}" srcId="{387A464A-B871-4399-81E3-3D6DDBBDA371}" destId="{C9A47EC5-54E9-4622-A490-606AFD4743B5}" srcOrd="5" destOrd="0" parTransId="{62287D13-CCBC-4433-87CC-78E6E49C6299}" sibTransId="{BECA587B-B37B-4B3D-A029-4575763D2EFB}"/>
    <dgm:cxn modelId="{62C9B37C-9810-4162-BD29-14FA78830A0D}" type="presOf" srcId="{5F76D2A7-4356-4F8D-A072-53F019FC5B70}" destId="{78019566-2C12-44DE-8ED7-8E67934CD5C6}" srcOrd="0" destOrd="0" presId="urn:microsoft.com/office/officeart/2005/8/layout/vList3"/>
    <dgm:cxn modelId="{CC538BA8-B87C-4DF3-833A-7EB718826E57}" srcId="{387A464A-B871-4399-81E3-3D6DDBBDA371}" destId="{5F76D2A7-4356-4F8D-A072-53F019FC5B70}" srcOrd="1" destOrd="0" parTransId="{A8400C25-08FD-4092-8AE2-C3CEE8BBD612}" sibTransId="{2459EA30-69C9-4E18-8C1E-7F27758C4F1C}"/>
    <dgm:cxn modelId="{B34DD708-EB92-44A4-B1A5-A681575C3D24}" srcId="{387A464A-B871-4399-81E3-3D6DDBBDA371}" destId="{E9FA324F-00F8-4C23-A4AD-C04DDAF02564}" srcOrd="0" destOrd="0" parTransId="{088FD092-7E6F-4109-A74D-BB23485DD7BA}" sibTransId="{47C91914-C28B-4211-93DC-02B63A411E46}"/>
    <dgm:cxn modelId="{9B55DE19-FE28-4C19-AE21-123271A5645C}" type="presParOf" srcId="{463A2738-38D8-49F0-8533-A811193E6E53}" destId="{4155BD76-274B-4CB4-B50C-BC0FD00AA793}" srcOrd="0" destOrd="0" presId="urn:microsoft.com/office/officeart/2005/8/layout/vList3"/>
    <dgm:cxn modelId="{ADD23969-7F86-45AA-A9F6-2394649796C3}" type="presParOf" srcId="{4155BD76-274B-4CB4-B50C-BC0FD00AA793}" destId="{1836B216-5D75-4BC3-BF04-81C0964D9AFA}" srcOrd="0" destOrd="0" presId="urn:microsoft.com/office/officeart/2005/8/layout/vList3"/>
    <dgm:cxn modelId="{AA8E07CE-35CF-47D1-9B82-E77EAE59352F}" type="presParOf" srcId="{4155BD76-274B-4CB4-B50C-BC0FD00AA793}" destId="{4FEC347C-6DC6-4932-8C4D-A8C5514368E0}" srcOrd="1" destOrd="0" presId="urn:microsoft.com/office/officeart/2005/8/layout/vList3"/>
    <dgm:cxn modelId="{4469318D-006E-416D-9D32-B66C0940D507}" type="presParOf" srcId="{463A2738-38D8-49F0-8533-A811193E6E53}" destId="{B716A824-20BF-4E06-A23F-11C91BEABE2B}" srcOrd="1" destOrd="0" presId="urn:microsoft.com/office/officeart/2005/8/layout/vList3"/>
    <dgm:cxn modelId="{D1DF5825-0880-43EC-87D8-D66D06D01243}" type="presParOf" srcId="{463A2738-38D8-49F0-8533-A811193E6E53}" destId="{F63C3FC6-51CF-4D28-A1C1-D727E63795BC}" srcOrd="2" destOrd="0" presId="urn:microsoft.com/office/officeart/2005/8/layout/vList3"/>
    <dgm:cxn modelId="{01A31C30-351B-4553-8148-7CE76B838B5F}" type="presParOf" srcId="{F63C3FC6-51CF-4D28-A1C1-D727E63795BC}" destId="{7E2F2602-B1E9-4D0A-8F02-73EE2967C194}" srcOrd="0" destOrd="0" presId="urn:microsoft.com/office/officeart/2005/8/layout/vList3"/>
    <dgm:cxn modelId="{ACDD28C4-CB64-4F1F-8E57-18002E2CE9AC}" type="presParOf" srcId="{F63C3FC6-51CF-4D28-A1C1-D727E63795BC}" destId="{78019566-2C12-44DE-8ED7-8E67934CD5C6}" srcOrd="1" destOrd="0" presId="urn:microsoft.com/office/officeart/2005/8/layout/vList3"/>
    <dgm:cxn modelId="{C92B2AB6-436E-43B0-A936-07D4C9BFE023}" type="presParOf" srcId="{463A2738-38D8-49F0-8533-A811193E6E53}" destId="{CCCDE287-3E38-4956-817D-C3697DAD0F75}" srcOrd="3" destOrd="0" presId="urn:microsoft.com/office/officeart/2005/8/layout/vList3"/>
    <dgm:cxn modelId="{307BF832-EBC4-4976-A853-D05FCD8B2DF8}" type="presParOf" srcId="{463A2738-38D8-49F0-8533-A811193E6E53}" destId="{E6CF15D0-5825-4B1C-98F7-F8D54B28E4D7}" srcOrd="4" destOrd="0" presId="urn:microsoft.com/office/officeart/2005/8/layout/vList3"/>
    <dgm:cxn modelId="{7F927875-D5BA-4D0F-8986-2CE07D8C21AE}" type="presParOf" srcId="{E6CF15D0-5825-4B1C-98F7-F8D54B28E4D7}" destId="{0C72129C-A5E0-4FC0-941E-72AC222E2E09}" srcOrd="0" destOrd="0" presId="urn:microsoft.com/office/officeart/2005/8/layout/vList3"/>
    <dgm:cxn modelId="{6A8C9085-886F-4FD9-AF1D-E1BD78929FE0}" type="presParOf" srcId="{E6CF15D0-5825-4B1C-98F7-F8D54B28E4D7}" destId="{1B778405-D6EE-4AA7-BDD2-E322D16F3F22}" srcOrd="1" destOrd="0" presId="urn:microsoft.com/office/officeart/2005/8/layout/vList3"/>
    <dgm:cxn modelId="{BDC8148D-E5FC-4B56-9A16-66DC4E4C49E9}" type="presParOf" srcId="{463A2738-38D8-49F0-8533-A811193E6E53}" destId="{201E6EFA-3782-44F5-AA44-CD04C4A9AA7D}" srcOrd="5" destOrd="0" presId="urn:microsoft.com/office/officeart/2005/8/layout/vList3"/>
    <dgm:cxn modelId="{525EBA1F-05E0-48A1-AA5A-14767A7A1F09}" type="presParOf" srcId="{463A2738-38D8-49F0-8533-A811193E6E53}" destId="{DC3F7A2B-5412-4420-A672-DCAD62A5D057}" srcOrd="6" destOrd="0" presId="urn:microsoft.com/office/officeart/2005/8/layout/vList3"/>
    <dgm:cxn modelId="{11897C77-E429-4FA7-8873-B0CCEFAEE7A7}" type="presParOf" srcId="{DC3F7A2B-5412-4420-A672-DCAD62A5D057}" destId="{7AC4D6D8-31EC-48AD-8077-AE8363DB8033}" srcOrd="0" destOrd="0" presId="urn:microsoft.com/office/officeart/2005/8/layout/vList3"/>
    <dgm:cxn modelId="{F7DE9D2A-6789-430F-8CA1-833329E89BEA}" type="presParOf" srcId="{DC3F7A2B-5412-4420-A672-DCAD62A5D057}" destId="{862AFAA9-7FCE-44B3-B627-1E76FC6AB9D5}" srcOrd="1" destOrd="0" presId="urn:microsoft.com/office/officeart/2005/8/layout/vList3"/>
    <dgm:cxn modelId="{7FE0278E-0A8A-413B-99DA-0A29BEBF6D37}" type="presParOf" srcId="{463A2738-38D8-49F0-8533-A811193E6E53}" destId="{DBE35EAB-DE44-49CC-97F3-38FAF388E0C7}" srcOrd="7" destOrd="0" presId="urn:microsoft.com/office/officeart/2005/8/layout/vList3"/>
    <dgm:cxn modelId="{93941124-7C3A-4C75-9AAB-FDB1E1CFE707}" type="presParOf" srcId="{463A2738-38D8-49F0-8533-A811193E6E53}" destId="{83B4D8C3-BF7E-4661-9566-79D765081633}" srcOrd="8" destOrd="0" presId="urn:microsoft.com/office/officeart/2005/8/layout/vList3"/>
    <dgm:cxn modelId="{3C628E42-31A9-405B-B070-1D67AB69DD25}" type="presParOf" srcId="{83B4D8C3-BF7E-4661-9566-79D765081633}" destId="{35634437-FB98-4226-9AFA-281CBC8C695B}" srcOrd="0" destOrd="0" presId="urn:microsoft.com/office/officeart/2005/8/layout/vList3"/>
    <dgm:cxn modelId="{14FAA48A-172E-4451-B387-1903EE9DF26F}" type="presParOf" srcId="{83B4D8C3-BF7E-4661-9566-79D765081633}" destId="{75BAC222-07F5-4E47-AD1D-06F389D33BAC}" srcOrd="1" destOrd="0" presId="urn:microsoft.com/office/officeart/2005/8/layout/vList3"/>
    <dgm:cxn modelId="{7701B09D-F357-4C7E-8710-1359B6891B87}" type="presParOf" srcId="{463A2738-38D8-49F0-8533-A811193E6E53}" destId="{7D01245E-B2FE-4140-9F8F-4AC191305E1A}" srcOrd="9" destOrd="0" presId="urn:microsoft.com/office/officeart/2005/8/layout/vList3"/>
    <dgm:cxn modelId="{CA978A41-2800-4DF7-B4CE-B6735AD8F4EE}" type="presParOf" srcId="{463A2738-38D8-49F0-8533-A811193E6E53}" destId="{4CCB7E4A-64AA-4483-8D20-3CE64AF34C01}" srcOrd="10" destOrd="0" presId="urn:microsoft.com/office/officeart/2005/8/layout/vList3"/>
    <dgm:cxn modelId="{8E18EFD3-D732-4007-B8F8-D54AD42FFDFD}" type="presParOf" srcId="{4CCB7E4A-64AA-4483-8D20-3CE64AF34C01}" destId="{57255E69-9D30-4F76-B0B6-5617A12AF086}" srcOrd="0" destOrd="0" presId="urn:microsoft.com/office/officeart/2005/8/layout/vList3"/>
    <dgm:cxn modelId="{64D11241-BB26-4775-A160-B07170E6FEF1}" type="presParOf" srcId="{4CCB7E4A-64AA-4483-8D20-3CE64AF34C01}" destId="{127340F1-4E47-457D-BAC0-2EC98F9B7F4C}" srcOrd="1" destOrd="0" presId="urn:microsoft.com/office/officeart/2005/8/layout/vList3"/>
    <dgm:cxn modelId="{B86B04E9-26AE-465B-A912-C5DA631D5567}" type="presParOf" srcId="{463A2738-38D8-49F0-8533-A811193E6E53}" destId="{C5FAFFF2-91FC-433A-81AD-1A695805E060}" srcOrd="11" destOrd="0" presId="urn:microsoft.com/office/officeart/2005/8/layout/vList3"/>
    <dgm:cxn modelId="{C3265B54-79F5-4AEC-8D33-392208D3B14E}" type="presParOf" srcId="{463A2738-38D8-49F0-8533-A811193E6E53}" destId="{E38F23A9-2721-432F-8D1B-42E84FB936A4}" srcOrd="12" destOrd="0" presId="urn:microsoft.com/office/officeart/2005/8/layout/vList3"/>
    <dgm:cxn modelId="{8B139E5F-C3B5-4EC2-9ED1-6F415398A764}" type="presParOf" srcId="{E38F23A9-2721-432F-8D1B-42E84FB936A4}" destId="{059A4611-DDB8-42E7-B32D-AA09C8F25E58}" srcOrd="0" destOrd="0" presId="urn:microsoft.com/office/officeart/2005/8/layout/vList3"/>
    <dgm:cxn modelId="{FE3536CE-3B02-40A1-B557-1C26CD01C078}" type="presParOf" srcId="{E38F23A9-2721-432F-8D1B-42E84FB936A4}" destId="{308EAE86-E4FE-4726-9478-BF3A5ADF0263}" srcOrd="1" destOrd="0" presId="urn:microsoft.com/office/officeart/2005/8/layout/vList3"/>
    <dgm:cxn modelId="{83987187-B388-456F-AF93-E81B17A8CE1B}" type="presParOf" srcId="{463A2738-38D8-49F0-8533-A811193E6E53}" destId="{A33F0288-7E13-4A59-A33F-B5C9AE6A5D88}" srcOrd="13" destOrd="0" presId="urn:microsoft.com/office/officeart/2005/8/layout/vList3"/>
    <dgm:cxn modelId="{61D81D07-1599-4CF2-8958-B672FF066185}" type="presParOf" srcId="{463A2738-38D8-49F0-8533-A811193E6E53}" destId="{BFE3C699-5A90-4D04-954F-771C5778C5CE}" srcOrd="14" destOrd="0" presId="urn:microsoft.com/office/officeart/2005/8/layout/vList3"/>
    <dgm:cxn modelId="{F87B3425-C750-4D76-B6BF-10905AD6DAEE}" type="presParOf" srcId="{BFE3C699-5A90-4D04-954F-771C5778C5CE}" destId="{C1ADB6FE-1B97-4877-9290-F8078DB91C61}" srcOrd="0" destOrd="0" presId="urn:microsoft.com/office/officeart/2005/8/layout/vList3"/>
    <dgm:cxn modelId="{DEB0F159-A94C-4D6C-B7EF-43A3B88C3E98}" type="presParOf" srcId="{BFE3C699-5A90-4D04-954F-771C5778C5CE}" destId="{F730F4F1-A9C1-4B4F-8F2C-41C86C9E02FE}" srcOrd="1" destOrd="0" presId="urn:microsoft.com/office/officeart/2005/8/layout/vList3"/>
    <dgm:cxn modelId="{78DE57BC-41A3-4E9D-8623-8CA5322B9597}" type="presParOf" srcId="{463A2738-38D8-49F0-8533-A811193E6E53}" destId="{3C2068F0-D062-4537-BC64-D37EF8F42921}" srcOrd="15" destOrd="0" presId="urn:microsoft.com/office/officeart/2005/8/layout/vList3"/>
    <dgm:cxn modelId="{37EA37DF-CADC-4BD0-8E6D-48A64808592A}" type="presParOf" srcId="{463A2738-38D8-49F0-8533-A811193E6E53}" destId="{0BAE1B2A-EC62-4F10-AEAE-7F1B8ECB564B}" srcOrd="16" destOrd="0" presId="urn:microsoft.com/office/officeart/2005/8/layout/vList3"/>
    <dgm:cxn modelId="{59A8A24D-004B-4F80-BA10-CC6EC9D3A3B5}" type="presParOf" srcId="{0BAE1B2A-EC62-4F10-AEAE-7F1B8ECB564B}" destId="{0358F8F3-11B3-445A-87EE-182F74879A00}" srcOrd="0" destOrd="0" presId="urn:microsoft.com/office/officeart/2005/8/layout/vList3"/>
    <dgm:cxn modelId="{7A8D7761-EB01-4E22-A7FD-EC77C4321388}" type="presParOf" srcId="{0BAE1B2A-EC62-4F10-AEAE-7F1B8ECB564B}" destId="{B1A93B36-D60E-4A60-9DF3-51BC5778779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8C25D91-C7DB-4182-AE71-C8DCF68D12BF}" type="doc">
      <dgm:prSet loTypeId="urn:microsoft.com/office/officeart/2005/8/layout/vList2" loCatId="list" qsTypeId="urn:microsoft.com/office/officeart/2005/8/quickstyle/simple2" qsCatId="simple" csTypeId="urn:microsoft.com/office/officeart/2005/8/colors/accent3_1" csCatId="accent3" phldr="1"/>
      <dgm:spPr/>
      <dgm:t>
        <a:bodyPr/>
        <a:lstStyle/>
        <a:p>
          <a:endParaRPr lang="en-IN"/>
        </a:p>
      </dgm:t>
    </dgm:pt>
    <dgm:pt modelId="{D70D19A8-CDEF-497C-A5C7-4B75E889EFEA}">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Marine finfish seed production has to be up-scaled for meeting the stocking demand of the cages. In recent years, success in breeding and seed production technology of several high value commercially important finfishes has resulted in good production. </a:t>
          </a:r>
          <a:endParaRPr lang="en-IN" sz="1800" dirty="0">
            <a:latin typeface="+mn-lt"/>
          </a:endParaRPr>
        </a:p>
      </dgm:t>
    </dgm:pt>
    <dgm:pt modelId="{ADB24CDB-4B55-4FA5-AE66-3A09B3E2C06A}" type="parTrans" cxnId="{9AECF9DC-BA6B-4D44-9439-079F4A28C3D6}">
      <dgm:prSet/>
      <dgm:spPr/>
      <dgm:t>
        <a:bodyPr/>
        <a:lstStyle/>
        <a:p>
          <a:endParaRPr lang="en-IN" sz="2400"/>
        </a:p>
      </dgm:t>
    </dgm:pt>
    <dgm:pt modelId="{D1487518-B1B8-46DC-96CD-3DF902DE0DDF}" type="sibTrans" cxnId="{9AECF9DC-BA6B-4D44-9439-079F4A28C3D6}">
      <dgm:prSet/>
      <dgm:spPr/>
      <dgm:t>
        <a:bodyPr/>
        <a:lstStyle/>
        <a:p>
          <a:endParaRPr lang="en-IN" sz="2400"/>
        </a:p>
      </dgm:t>
    </dgm:pt>
    <dgm:pt modelId="{5E368D41-31E3-4FB4-834A-3E749C397D7D}">
      <dgm:prSet custT="1"/>
      <dgm:spPr/>
      <dgm:t>
        <a:bodyPr/>
        <a:lstStyle/>
        <a:p>
          <a:pPr rtl="0"/>
          <a:r>
            <a:rPr lang="en-US" sz="1800" dirty="0" smtClean="0">
              <a:latin typeface="+mn-lt"/>
            </a:rPr>
            <a:t>Evidently, this very important sector needs special attention to ensure the supply of good quality seed-stock and in turn, ensure the sustainability of marine finfish farming in India.</a:t>
          </a:r>
          <a:endParaRPr lang="en-IN" sz="1800" dirty="0"/>
        </a:p>
      </dgm:t>
    </dgm:pt>
    <dgm:pt modelId="{14BD4010-B08F-4335-9CB0-A3BCAA020565}" type="parTrans" cxnId="{29EB130F-287B-4849-8DC5-F4436E44AAC7}">
      <dgm:prSet/>
      <dgm:spPr/>
      <dgm:t>
        <a:bodyPr/>
        <a:lstStyle/>
        <a:p>
          <a:endParaRPr lang="en-IN" sz="2400"/>
        </a:p>
      </dgm:t>
    </dgm:pt>
    <dgm:pt modelId="{D41676A0-A5C4-4AAC-B64A-AB970889B36D}" type="sibTrans" cxnId="{29EB130F-287B-4849-8DC5-F4436E44AAC7}">
      <dgm:prSet/>
      <dgm:spPr/>
      <dgm:t>
        <a:bodyPr/>
        <a:lstStyle/>
        <a:p>
          <a:endParaRPr lang="en-IN" sz="2400"/>
        </a:p>
      </dgm:t>
    </dgm:pt>
    <dgm:pt modelId="{F6480FE3-F5C8-4154-B0B8-702DC048B87F}">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This can be achieved following the proper management guidelines by developing good aquaculture practices (</a:t>
          </a:r>
          <a:r>
            <a:rPr lang="en-US" sz="1800" dirty="0" err="1" smtClean="0">
              <a:latin typeface="+mn-lt"/>
            </a:rPr>
            <a:t>GAqPs</a:t>
          </a:r>
          <a:r>
            <a:rPr lang="en-US" sz="1800" dirty="0" smtClean="0">
              <a:latin typeface="+mn-lt"/>
            </a:rPr>
            <a:t>). </a:t>
          </a:r>
          <a:r>
            <a:rPr lang="en-US" sz="1800" dirty="0" err="1" smtClean="0">
              <a:latin typeface="+mn-lt"/>
            </a:rPr>
            <a:t>GAqPs</a:t>
          </a:r>
          <a:r>
            <a:rPr lang="en-US" sz="1800" dirty="0" smtClean="0">
              <a:latin typeface="+mn-lt"/>
            </a:rPr>
            <a:t> are necessary for </a:t>
          </a:r>
          <a:r>
            <a:rPr lang="en-US" sz="1800" dirty="0" err="1" smtClean="0">
              <a:latin typeface="+mn-lt"/>
            </a:rPr>
            <a:t>broodstock</a:t>
          </a:r>
          <a:r>
            <a:rPr lang="en-US" sz="1800" dirty="0" smtClean="0">
              <a:latin typeface="+mn-lt"/>
            </a:rPr>
            <a:t> management, egg and larval rearing, fry nursing and fingerlings grading, and water quality management</a:t>
          </a:r>
          <a:endParaRPr lang="en-IN" sz="1800" dirty="0"/>
        </a:p>
      </dgm:t>
    </dgm:pt>
    <dgm:pt modelId="{7E7A3D87-7EF3-46D3-9150-0CDCB226AB6F}" type="parTrans" cxnId="{79E38E13-BA77-40B9-AE46-3443C995CDFB}">
      <dgm:prSet/>
      <dgm:spPr/>
      <dgm:t>
        <a:bodyPr/>
        <a:lstStyle/>
        <a:p>
          <a:endParaRPr lang="en-IN" sz="2400"/>
        </a:p>
      </dgm:t>
    </dgm:pt>
    <dgm:pt modelId="{B266C10D-1EBF-4048-9E6D-9F7FD113AD64}" type="sibTrans" cxnId="{79E38E13-BA77-40B9-AE46-3443C995CDFB}">
      <dgm:prSet/>
      <dgm:spPr/>
      <dgm:t>
        <a:bodyPr/>
        <a:lstStyle/>
        <a:p>
          <a:endParaRPr lang="en-IN" sz="2400"/>
        </a:p>
      </dgm:t>
    </dgm:pt>
    <dgm:pt modelId="{993605A8-1D8A-43C5-859F-8E6C0C972E47}">
      <dgm:prSet custT="1"/>
      <dgm:spPr/>
      <dgm:t>
        <a:bodyPr/>
        <a:lstStyle/>
        <a:p>
          <a:r>
            <a:rPr lang="en-US" sz="1800" dirty="0" smtClean="0"/>
            <a:t>Standard on Good Aquaculture Practices for Marine Finfish Hatcher is being brought out for hatchery operators and technicians, in providing them the required technical knowledge on large-scale marine seed production for orange spotted grouper and Indian pompano.</a:t>
          </a:r>
          <a:endParaRPr lang="en-IN" sz="1800" dirty="0"/>
        </a:p>
      </dgm:t>
    </dgm:pt>
    <dgm:pt modelId="{9C1F2F26-0F80-4708-8064-57885F2497F8}" type="parTrans" cxnId="{3ADED47C-2D2A-4353-8408-04A354051FA8}">
      <dgm:prSet/>
      <dgm:spPr/>
      <dgm:t>
        <a:bodyPr/>
        <a:lstStyle/>
        <a:p>
          <a:endParaRPr lang="en-IN" sz="2400"/>
        </a:p>
      </dgm:t>
    </dgm:pt>
    <dgm:pt modelId="{64DC1207-56CF-482B-BDE0-DAB2A26118C4}" type="sibTrans" cxnId="{3ADED47C-2D2A-4353-8408-04A354051FA8}">
      <dgm:prSet/>
      <dgm:spPr/>
      <dgm:t>
        <a:bodyPr/>
        <a:lstStyle/>
        <a:p>
          <a:endParaRPr lang="en-IN" sz="2400"/>
        </a:p>
      </dgm:t>
    </dgm:pt>
    <dgm:pt modelId="{4608CB5C-0682-47A7-9D24-BA2D18A7B17D}" type="pres">
      <dgm:prSet presAssocID="{D8C25D91-C7DB-4182-AE71-C8DCF68D12BF}" presName="linear" presStyleCnt="0">
        <dgm:presLayoutVars>
          <dgm:animLvl val="lvl"/>
          <dgm:resizeHandles val="exact"/>
        </dgm:presLayoutVars>
      </dgm:prSet>
      <dgm:spPr/>
      <dgm:t>
        <a:bodyPr/>
        <a:lstStyle/>
        <a:p>
          <a:endParaRPr lang="en-IN"/>
        </a:p>
      </dgm:t>
    </dgm:pt>
    <dgm:pt modelId="{4A87DFFD-6AF6-42D6-B53F-46EA646F7A1C}" type="pres">
      <dgm:prSet presAssocID="{D70D19A8-CDEF-497C-A5C7-4B75E889EFEA}" presName="parentText" presStyleLbl="node1" presStyleIdx="0" presStyleCnt="4" custLinFactY="-7360" custLinFactNeighborY="-100000">
        <dgm:presLayoutVars>
          <dgm:chMax val="0"/>
          <dgm:bulletEnabled val="1"/>
        </dgm:presLayoutVars>
      </dgm:prSet>
      <dgm:spPr/>
      <dgm:t>
        <a:bodyPr/>
        <a:lstStyle/>
        <a:p>
          <a:endParaRPr lang="en-IN"/>
        </a:p>
      </dgm:t>
    </dgm:pt>
    <dgm:pt modelId="{FF624F06-92FC-4193-B2E1-FB17A8AA085E}" type="pres">
      <dgm:prSet presAssocID="{D1487518-B1B8-46DC-96CD-3DF902DE0DDF}" presName="spacer" presStyleCnt="0"/>
      <dgm:spPr/>
    </dgm:pt>
    <dgm:pt modelId="{A25F8173-F105-43B8-B353-410207BF8808}" type="pres">
      <dgm:prSet presAssocID="{5E368D41-31E3-4FB4-834A-3E749C397D7D}" presName="parentText" presStyleLbl="node1" presStyleIdx="1" presStyleCnt="4">
        <dgm:presLayoutVars>
          <dgm:chMax val="0"/>
          <dgm:bulletEnabled val="1"/>
        </dgm:presLayoutVars>
      </dgm:prSet>
      <dgm:spPr/>
      <dgm:t>
        <a:bodyPr/>
        <a:lstStyle/>
        <a:p>
          <a:endParaRPr lang="en-IN"/>
        </a:p>
      </dgm:t>
    </dgm:pt>
    <dgm:pt modelId="{2608CCD3-1BCD-4519-95DA-8EDF04499A31}" type="pres">
      <dgm:prSet presAssocID="{D41676A0-A5C4-4AAC-B64A-AB970889B36D}" presName="spacer" presStyleCnt="0"/>
      <dgm:spPr/>
    </dgm:pt>
    <dgm:pt modelId="{F66246BE-295B-4409-9AE7-95716E29961E}" type="pres">
      <dgm:prSet presAssocID="{F6480FE3-F5C8-4154-B0B8-702DC048B87F}" presName="parentText" presStyleLbl="node1" presStyleIdx="2" presStyleCnt="4">
        <dgm:presLayoutVars>
          <dgm:chMax val="0"/>
          <dgm:bulletEnabled val="1"/>
        </dgm:presLayoutVars>
      </dgm:prSet>
      <dgm:spPr/>
      <dgm:t>
        <a:bodyPr/>
        <a:lstStyle/>
        <a:p>
          <a:endParaRPr lang="en-IN"/>
        </a:p>
      </dgm:t>
    </dgm:pt>
    <dgm:pt modelId="{6E4326CA-9630-4ABA-A3AE-0A109042B694}" type="pres">
      <dgm:prSet presAssocID="{B266C10D-1EBF-4048-9E6D-9F7FD113AD64}" presName="spacer" presStyleCnt="0"/>
      <dgm:spPr/>
    </dgm:pt>
    <dgm:pt modelId="{C5B1940C-D5B6-4706-9F2F-7C12D840B8F3}" type="pres">
      <dgm:prSet presAssocID="{993605A8-1D8A-43C5-859F-8E6C0C972E47}" presName="parentText" presStyleLbl="node1" presStyleIdx="3" presStyleCnt="4" custLinFactNeighborX="197" custLinFactNeighborY="-68444">
        <dgm:presLayoutVars>
          <dgm:chMax val="0"/>
          <dgm:bulletEnabled val="1"/>
        </dgm:presLayoutVars>
      </dgm:prSet>
      <dgm:spPr/>
      <dgm:t>
        <a:bodyPr/>
        <a:lstStyle/>
        <a:p>
          <a:endParaRPr lang="en-IN"/>
        </a:p>
      </dgm:t>
    </dgm:pt>
  </dgm:ptLst>
  <dgm:cxnLst>
    <dgm:cxn modelId="{29EB130F-287B-4849-8DC5-F4436E44AAC7}" srcId="{D8C25D91-C7DB-4182-AE71-C8DCF68D12BF}" destId="{5E368D41-31E3-4FB4-834A-3E749C397D7D}" srcOrd="1" destOrd="0" parTransId="{14BD4010-B08F-4335-9CB0-A3BCAA020565}" sibTransId="{D41676A0-A5C4-4AAC-B64A-AB970889B36D}"/>
    <dgm:cxn modelId="{3ADED47C-2D2A-4353-8408-04A354051FA8}" srcId="{D8C25D91-C7DB-4182-AE71-C8DCF68D12BF}" destId="{993605A8-1D8A-43C5-859F-8E6C0C972E47}" srcOrd="3" destOrd="0" parTransId="{9C1F2F26-0F80-4708-8064-57885F2497F8}" sibTransId="{64DC1207-56CF-482B-BDE0-DAB2A26118C4}"/>
    <dgm:cxn modelId="{E9D2B587-E875-47E0-B0A4-A23B552B9DDE}" type="presOf" srcId="{993605A8-1D8A-43C5-859F-8E6C0C972E47}" destId="{C5B1940C-D5B6-4706-9F2F-7C12D840B8F3}" srcOrd="0" destOrd="0" presId="urn:microsoft.com/office/officeart/2005/8/layout/vList2"/>
    <dgm:cxn modelId="{79E38E13-BA77-40B9-AE46-3443C995CDFB}" srcId="{D8C25D91-C7DB-4182-AE71-C8DCF68D12BF}" destId="{F6480FE3-F5C8-4154-B0B8-702DC048B87F}" srcOrd="2" destOrd="0" parTransId="{7E7A3D87-7EF3-46D3-9150-0CDCB226AB6F}" sibTransId="{B266C10D-1EBF-4048-9E6D-9F7FD113AD64}"/>
    <dgm:cxn modelId="{9AECF9DC-BA6B-4D44-9439-079F4A28C3D6}" srcId="{D8C25D91-C7DB-4182-AE71-C8DCF68D12BF}" destId="{D70D19A8-CDEF-497C-A5C7-4B75E889EFEA}" srcOrd="0" destOrd="0" parTransId="{ADB24CDB-4B55-4FA5-AE66-3A09B3E2C06A}" sibTransId="{D1487518-B1B8-46DC-96CD-3DF902DE0DDF}"/>
    <dgm:cxn modelId="{0EBD379C-55ED-434F-95B4-124EE4C5059B}" type="presOf" srcId="{F6480FE3-F5C8-4154-B0B8-702DC048B87F}" destId="{F66246BE-295B-4409-9AE7-95716E29961E}" srcOrd="0" destOrd="0" presId="urn:microsoft.com/office/officeart/2005/8/layout/vList2"/>
    <dgm:cxn modelId="{270F858A-E851-40BA-B452-4444A34D4260}" type="presOf" srcId="{D70D19A8-CDEF-497C-A5C7-4B75E889EFEA}" destId="{4A87DFFD-6AF6-42D6-B53F-46EA646F7A1C}" srcOrd="0" destOrd="0" presId="urn:microsoft.com/office/officeart/2005/8/layout/vList2"/>
    <dgm:cxn modelId="{8EF59903-4C7B-481B-8071-F0DB09275D71}" type="presOf" srcId="{5E368D41-31E3-4FB4-834A-3E749C397D7D}" destId="{A25F8173-F105-43B8-B353-410207BF8808}" srcOrd="0" destOrd="0" presId="urn:microsoft.com/office/officeart/2005/8/layout/vList2"/>
    <dgm:cxn modelId="{6F2BAC90-D567-4073-89BC-EB3F3E21E32C}" type="presOf" srcId="{D8C25D91-C7DB-4182-AE71-C8DCF68D12BF}" destId="{4608CB5C-0682-47A7-9D24-BA2D18A7B17D}" srcOrd="0" destOrd="0" presId="urn:microsoft.com/office/officeart/2005/8/layout/vList2"/>
    <dgm:cxn modelId="{2A5F49C0-5F90-4082-8848-B9F9C7CB29A9}" type="presParOf" srcId="{4608CB5C-0682-47A7-9D24-BA2D18A7B17D}" destId="{4A87DFFD-6AF6-42D6-B53F-46EA646F7A1C}" srcOrd="0" destOrd="0" presId="urn:microsoft.com/office/officeart/2005/8/layout/vList2"/>
    <dgm:cxn modelId="{BF76CD33-CAB3-469E-BC20-7092F2A35C77}" type="presParOf" srcId="{4608CB5C-0682-47A7-9D24-BA2D18A7B17D}" destId="{FF624F06-92FC-4193-B2E1-FB17A8AA085E}" srcOrd="1" destOrd="0" presId="urn:microsoft.com/office/officeart/2005/8/layout/vList2"/>
    <dgm:cxn modelId="{72EDC4A6-98F3-454A-A836-0186E58048F3}" type="presParOf" srcId="{4608CB5C-0682-47A7-9D24-BA2D18A7B17D}" destId="{A25F8173-F105-43B8-B353-410207BF8808}" srcOrd="2" destOrd="0" presId="urn:microsoft.com/office/officeart/2005/8/layout/vList2"/>
    <dgm:cxn modelId="{AECBAC2B-BFBB-4B9F-9942-75D1D429AC9F}" type="presParOf" srcId="{4608CB5C-0682-47A7-9D24-BA2D18A7B17D}" destId="{2608CCD3-1BCD-4519-95DA-8EDF04499A31}" srcOrd="3" destOrd="0" presId="urn:microsoft.com/office/officeart/2005/8/layout/vList2"/>
    <dgm:cxn modelId="{EAD21EA9-0CD6-46AC-942E-63FFD2B30AEB}" type="presParOf" srcId="{4608CB5C-0682-47A7-9D24-BA2D18A7B17D}" destId="{F66246BE-295B-4409-9AE7-95716E29961E}" srcOrd="4" destOrd="0" presId="urn:microsoft.com/office/officeart/2005/8/layout/vList2"/>
    <dgm:cxn modelId="{C835CB74-7037-47CB-A8A5-7B10D2DC3C43}" type="presParOf" srcId="{4608CB5C-0682-47A7-9D24-BA2D18A7B17D}" destId="{6E4326CA-9630-4ABA-A3AE-0A109042B694}" srcOrd="5" destOrd="0" presId="urn:microsoft.com/office/officeart/2005/8/layout/vList2"/>
    <dgm:cxn modelId="{E4B597A1-D477-4FDB-9911-06E83E899F4B}" type="presParOf" srcId="{4608CB5C-0682-47A7-9D24-BA2D18A7B17D}" destId="{C5B1940C-D5B6-4706-9F2F-7C12D840B8F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87A464A-B871-4399-81E3-3D6DDBBDA371}"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IN"/>
        </a:p>
      </dgm:t>
    </dgm:pt>
    <dgm:pt modelId="{E9FA324F-00F8-4C23-A4AD-C04DDAF02564}">
      <dgm:prSet/>
      <dgm:spPr/>
      <dgm:t>
        <a:bodyPr/>
        <a:lstStyle/>
        <a:p>
          <a:pPr rtl="0"/>
          <a:r>
            <a:rPr lang="en-IN" b="1" dirty="0" smtClean="0"/>
            <a:t>HATCHERY AND SEED PRODUCTION</a:t>
          </a:r>
          <a:endParaRPr lang="en-IN" dirty="0"/>
        </a:p>
      </dgm:t>
    </dgm:pt>
    <dgm:pt modelId="{088FD092-7E6F-4109-A74D-BB23485DD7BA}" type="parTrans" cxnId="{B34DD708-EB92-44A4-B1A5-A681575C3D24}">
      <dgm:prSet/>
      <dgm:spPr/>
      <dgm:t>
        <a:bodyPr/>
        <a:lstStyle/>
        <a:p>
          <a:endParaRPr lang="en-IN"/>
        </a:p>
      </dgm:t>
    </dgm:pt>
    <dgm:pt modelId="{47C91914-C28B-4211-93DC-02B63A411E46}" type="sibTrans" cxnId="{B34DD708-EB92-44A4-B1A5-A681575C3D24}">
      <dgm:prSet/>
      <dgm:spPr/>
      <dgm:t>
        <a:bodyPr/>
        <a:lstStyle/>
        <a:p>
          <a:endParaRPr lang="en-IN"/>
        </a:p>
      </dgm:t>
    </dgm:pt>
    <dgm:pt modelId="{5F76D2A7-4356-4F8D-A072-53F019FC5B70}">
      <dgm:prSet/>
      <dgm:spPr/>
      <dgm:t>
        <a:bodyPr/>
        <a:lstStyle/>
        <a:p>
          <a:pPr rtl="0"/>
          <a:r>
            <a:rPr lang="en-IN" b="1" dirty="0" smtClean="0"/>
            <a:t>BROODSTOCK MANAGEMENT</a:t>
          </a:r>
          <a:endParaRPr lang="en-IN" dirty="0"/>
        </a:p>
      </dgm:t>
    </dgm:pt>
    <dgm:pt modelId="{A8400C25-08FD-4092-8AE2-C3CEE8BBD612}" type="parTrans" cxnId="{CC538BA8-B87C-4DF3-833A-7EB718826E57}">
      <dgm:prSet/>
      <dgm:spPr/>
      <dgm:t>
        <a:bodyPr/>
        <a:lstStyle/>
        <a:p>
          <a:endParaRPr lang="en-IN"/>
        </a:p>
      </dgm:t>
    </dgm:pt>
    <dgm:pt modelId="{2459EA30-69C9-4E18-8C1E-7F27758C4F1C}" type="sibTrans" cxnId="{CC538BA8-B87C-4DF3-833A-7EB718826E57}">
      <dgm:prSet/>
      <dgm:spPr/>
      <dgm:t>
        <a:bodyPr/>
        <a:lstStyle/>
        <a:p>
          <a:endParaRPr lang="en-IN"/>
        </a:p>
      </dgm:t>
    </dgm:pt>
    <dgm:pt modelId="{8F0E6F0E-54AB-4CAC-B577-70CDD4AE9476}">
      <dgm:prSet custT="1"/>
      <dgm:spPr/>
      <dgm:t>
        <a:bodyPr/>
        <a:lstStyle/>
        <a:p>
          <a:pPr rtl="0"/>
          <a:r>
            <a:rPr lang="en-US" sz="1800" b="1" dirty="0" smtClean="0"/>
            <a:t>HATCHERY INPUTS : PROBIOTICS, PREBIOTICS, IMMUNOSTIMULANTS</a:t>
          </a:r>
          <a:endParaRPr lang="en-IN" sz="1800" dirty="0"/>
        </a:p>
      </dgm:t>
    </dgm:pt>
    <dgm:pt modelId="{5797FFC7-FFAD-41F5-A7D6-D3DD0960F05D}" type="parTrans" cxnId="{993A58B2-4507-4171-9158-3A6476BC2478}">
      <dgm:prSet/>
      <dgm:spPr/>
      <dgm:t>
        <a:bodyPr/>
        <a:lstStyle/>
        <a:p>
          <a:endParaRPr lang="en-IN"/>
        </a:p>
      </dgm:t>
    </dgm:pt>
    <dgm:pt modelId="{4C9012C2-B390-4CDB-975B-3FDC07684AAC}" type="sibTrans" cxnId="{993A58B2-4507-4171-9158-3A6476BC2478}">
      <dgm:prSet/>
      <dgm:spPr/>
      <dgm:t>
        <a:bodyPr/>
        <a:lstStyle/>
        <a:p>
          <a:endParaRPr lang="en-IN"/>
        </a:p>
      </dgm:t>
    </dgm:pt>
    <dgm:pt modelId="{1446674F-A5B9-491F-B834-74025638A680}">
      <dgm:prSet custT="1"/>
      <dgm:spPr/>
      <dgm:t>
        <a:bodyPr/>
        <a:lstStyle/>
        <a:p>
          <a:pPr rtl="0"/>
          <a:r>
            <a:rPr lang="en-US" sz="1600" b="1" dirty="0" smtClean="0"/>
            <a:t>STORAGE OF FRESH FEED, EQUIPMENT, AND OTHER MATERIAL</a:t>
          </a:r>
          <a:endParaRPr lang="en-IN" sz="1600" dirty="0"/>
        </a:p>
      </dgm:t>
    </dgm:pt>
    <dgm:pt modelId="{B31BC65E-5E3A-4CE0-8EB3-F00378EB7278}" type="parTrans" cxnId="{860392E4-5F9B-4DAA-872D-C6E1858F2051}">
      <dgm:prSet/>
      <dgm:spPr/>
      <dgm:t>
        <a:bodyPr/>
        <a:lstStyle/>
        <a:p>
          <a:endParaRPr lang="en-IN"/>
        </a:p>
      </dgm:t>
    </dgm:pt>
    <dgm:pt modelId="{72A791E7-B939-4068-9DFD-17A59D9847F9}" type="sibTrans" cxnId="{860392E4-5F9B-4DAA-872D-C6E1858F2051}">
      <dgm:prSet/>
      <dgm:spPr/>
      <dgm:t>
        <a:bodyPr/>
        <a:lstStyle/>
        <a:p>
          <a:endParaRPr lang="en-IN"/>
        </a:p>
      </dgm:t>
    </dgm:pt>
    <dgm:pt modelId="{D0CA7912-1A7F-4729-8FB8-3BA27D3F9A2D}">
      <dgm:prSet/>
      <dgm:spPr/>
      <dgm:t>
        <a:bodyPr/>
        <a:lstStyle/>
        <a:p>
          <a:pPr rtl="0"/>
          <a:r>
            <a:rPr lang="en-IN" b="1" dirty="0" smtClean="0"/>
            <a:t>Training</a:t>
          </a:r>
          <a:endParaRPr lang="en-IN" dirty="0"/>
        </a:p>
      </dgm:t>
    </dgm:pt>
    <dgm:pt modelId="{46FE3476-FFFA-4CA9-84CE-3B4EA5022FC4}" type="parTrans" cxnId="{6FF6BC9A-4AF3-4E2F-BFEF-EB3A2D5C6F26}">
      <dgm:prSet/>
      <dgm:spPr/>
      <dgm:t>
        <a:bodyPr/>
        <a:lstStyle/>
        <a:p>
          <a:endParaRPr lang="en-IN"/>
        </a:p>
      </dgm:t>
    </dgm:pt>
    <dgm:pt modelId="{A6FCD0F5-2234-4752-A683-2054381979B5}" type="sibTrans" cxnId="{6FF6BC9A-4AF3-4E2F-BFEF-EB3A2D5C6F26}">
      <dgm:prSet/>
      <dgm:spPr/>
      <dgm:t>
        <a:bodyPr/>
        <a:lstStyle/>
        <a:p>
          <a:endParaRPr lang="en-IN"/>
        </a:p>
      </dgm:t>
    </dgm:pt>
    <dgm:pt modelId="{C9A47EC5-54E9-4622-A490-606AFD4743B5}">
      <dgm:prSet/>
      <dgm:spPr/>
      <dgm:t>
        <a:bodyPr/>
        <a:lstStyle/>
        <a:p>
          <a:pPr rtl="0"/>
          <a:r>
            <a:rPr lang="en-IN" b="1" dirty="0" smtClean="0"/>
            <a:t>Transport</a:t>
          </a:r>
          <a:endParaRPr lang="en-IN" dirty="0"/>
        </a:p>
      </dgm:t>
    </dgm:pt>
    <dgm:pt modelId="{62287D13-CCBC-4433-87CC-78E6E49C6299}" type="parTrans" cxnId="{1103EF89-01B2-4842-9881-114C4B7F8BA2}">
      <dgm:prSet/>
      <dgm:spPr/>
      <dgm:t>
        <a:bodyPr/>
        <a:lstStyle/>
        <a:p>
          <a:endParaRPr lang="en-IN"/>
        </a:p>
      </dgm:t>
    </dgm:pt>
    <dgm:pt modelId="{BECA587B-B37B-4B3D-A029-4575763D2EFB}" type="sibTrans" cxnId="{1103EF89-01B2-4842-9881-114C4B7F8BA2}">
      <dgm:prSet/>
      <dgm:spPr/>
      <dgm:t>
        <a:bodyPr/>
        <a:lstStyle/>
        <a:p>
          <a:endParaRPr lang="en-IN"/>
        </a:p>
      </dgm:t>
    </dgm:pt>
    <dgm:pt modelId="{11B18DB5-26DE-47E8-8E27-16FCC1932801}">
      <dgm:prSet/>
      <dgm:spPr/>
      <dgm:t>
        <a:bodyPr/>
        <a:lstStyle/>
        <a:p>
          <a:pPr rtl="0"/>
          <a:r>
            <a:rPr lang="en-IN" b="1" dirty="0" smtClean="0"/>
            <a:t>Hatchery Sanitation</a:t>
          </a:r>
          <a:endParaRPr lang="en-IN" dirty="0"/>
        </a:p>
      </dgm:t>
    </dgm:pt>
    <dgm:pt modelId="{4BBF4830-860F-4B4A-A449-903E5B5946DA}" type="parTrans" cxnId="{45ACD51D-D560-4F66-A400-B792E0BBB771}">
      <dgm:prSet/>
      <dgm:spPr/>
      <dgm:t>
        <a:bodyPr/>
        <a:lstStyle/>
        <a:p>
          <a:endParaRPr lang="en-IN"/>
        </a:p>
      </dgm:t>
    </dgm:pt>
    <dgm:pt modelId="{6E73ABED-279F-4750-BDE3-ACE425D3730B}" type="sibTrans" cxnId="{45ACD51D-D560-4F66-A400-B792E0BBB771}">
      <dgm:prSet/>
      <dgm:spPr/>
      <dgm:t>
        <a:bodyPr/>
        <a:lstStyle/>
        <a:p>
          <a:endParaRPr lang="en-IN"/>
        </a:p>
      </dgm:t>
    </dgm:pt>
    <dgm:pt modelId="{BCACFB76-83DE-491A-BB97-53435A155DFB}">
      <dgm:prSet/>
      <dgm:spPr/>
      <dgm:t>
        <a:bodyPr/>
        <a:lstStyle/>
        <a:p>
          <a:pPr rtl="0"/>
          <a:r>
            <a:rPr lang="en-IN" b="1" dirty="0" smtClean="0"/>
            <a:t>Traceability</a:t>
          </a:r>
          <a:endParaRPr lang="en-IN" dirty="0"/>
        </a:p>
      </dgm:t>
    </dgm:pt>
    <dgm:pt modelId="{70E98046-21A9-460A-8ADA-7BCD0BAE3885}" type="parTrans" cxnId="{9947756F-521A-42C1-9DE4-7C8BDE955AB3}">
      <dgm:prSet/>
      <dgm:spPr/>
      <dgm:t>
        <a:bodyPr/>
        <a:lstStyle/>
        <a:p>
          <a:endParaRPr lang="en-IN"/>
        </a:p>
      </dgm:t>
    </dgm:pt>
    <dgm:pt modelId="{BE47A436-50D6-4447-834F-12B9F0C24373}" type="sibTrans" cxnId="{9947756F-521A-42C1-9DE4-7C8BDE955AB3}">
      <dgm:prSet/>
      <dgm:spPr/>
      <dgm:t>
        <a:bodyPr/>
        <a:lstStyle/>
        <a:p>
          <a:endParaRPr lang="en-IN"/>
        </a:p>
      </dgm:t>
    </dgm:pt>
    <dgm:pt modelId="{463A2738-38D8-49F0-8533-A811193E6E53}" type="pres">
      <dgm:prSet presAssocID="{387A464A-B871-4399-81E3-3D6DDBBDA371}" presName="linearFlow" presStyleCnt="0">
        <dgm:presLayoutVars>
          <dgm:dir/>
          <dgm:resizeHandles val="exact"/>
        </dgm:presLayoutVars>
      </dgm:prSet>
      <dgm:spPr/>
      <dgm:t>
        <a:bodyPr/>
        <a:lstStyle/>
        <a:p>
          <a:endParaRPr lang="en-IN"/>
        </a:p>
      </dgm:t>
    </dgm:pt>
    <dgm:pt modelId="{4155BD76-274B-4CB4-B50C-BC0FD00AA793}" type="pres">
      <dgm:prSet presAssocID="{E9FA324F-00F8-4C23-A4AD-C04DDAF02564}" presName="composite" presStyleCnt="0"/>
      <dgm:spPr/>
    </dgm:pt>
    <dgm:pt modelId="{1836B216-5D75-4BC3-BF04-81C0964D9AFA}" type="pres">
      <dgm:prSet presAssocID="{E9FA324F-00F8-4C23-A4AD-C04DDAF02564}" presName="imgShp" presStyleLbl="fgImgPlace1" presStyleIdx="0" presStyleCnt="8"/>
      <dgm:spPr/>
    </dgm:pt>
    <dgm:pt modelId="{4FEC347C-6DC6-4932-8C4D-A8C5514368E0}" type="pres">
      <dgm:prSet presAssocID="{E9FA324F-00F8-4C23-A4AD-C04DDAF02564}" presName="txShp" presStyleLbl="node1" presStyleIdx="0" presStyleCnt="8">
        <dgm:presLayoutVars>
          <dgm:bulletEnabled val="1"/>
        </dgm:presLayoutVars>
      </dgm:prSet>
      <dgm:spPr/>
      <dgm:t>
        <a:bodyPr/>
        <a:lstStyle/>
        <a:p>
          <a:endParaRPr lang="en-IN"/>
        </a:p>
      </dgm:t>
    </dgm:pt>
    <dgm:pt modelId="{B716A824-20BF-4E06-A23F-11C91BEABE2B}" type="pres">
      <dgm:prSet presAssocID="{47C91914-C28B-4211-93DC-02B63A411E46}" presName="spacing" presStyleCnt="0"/>
      <dgm:spPr/>
    </dgm:pt>
    <dgm:pt modelId="{F63C3FC6-51CF-4D28-A1C1-D727E63795BC}" type="pres">
      <dgm:prSet presAssocID="{5F76D2A7-4356-4F8D-A072-53F019FC5B70}" presName="composite" presStyleCnt="0"/>
      <dgm:spPr/>
    </dgm:pt>
    <dgm:pt modelId="{7E2F2602-B1E9-4D0A-8F02-73EE2967C194}" type="pres">
      <dgm:prSet presAssocID="{5F76D2A7-4356-4F8D-A072-53F019FC5B70}" presName="imgShp" presStyleLbl="fgImgPlace1" presStyleIdx="1" presStyleCnt="8"/>
      <dgm:spPr/>
    </dgm:pt>
    <dgm:pt modelId="{78019566-2C12-44DE-8ED7-8E67934CD5C6}" type="pres">
      <dgm:prSet presAssocID="{5F76D2A7-4356-4F8D-A072-53F019FC5B70}" presName="txShp" presStyleLbl="node1" presStyleIdx="1" presStyleCnt="8">
        <dgm:presLayoutVars>
          <dgm:bulletEnabled val="1"/>
        </dgm:presLayoutVars>
      </dgm:prSet>
      <dgm:spPr/>
      <dgm:t>
        <a:bodyPr/>
        <a:lstStyle/>
        <a:p>
          <a:endParaRPr lang="en-IN"/>
        </a:p>
      </dgm:t>
    </dgm:pt>
    <dgm:pt modelId="{CCCDE287-3E38-4956-817D-C3697DAD0F75}" type="pres">
      <dgm:prSet presAssocID="{2459EA30-69C9-4E18-8C1E-7F27758C4F1C}" presName="spacing" presStyleCnt="0"/>
      <dgm:spPr/>
    </dgm:pt>
    <dgm:pt modelId="{E6CF15D0-5825-4B1C-98F7-F8D54B28E4D7}" type="pres">
      <dgm:prSet presAssocID="{8F0E6F0E-54AB-4CAC-B577-70CDD4AE9476}" presName="composite" presStyleCnt="0"/>
      <dgm:spPr/>
    </dgm:pt>
    <dgm:pt modelId="{0C72129C-A5E0-4FC0-941E-72AC222E2E09}" type="pres">
      <dgm:prSet presAssocID="{8F0E6F0E-54AB-4CAC-B577-70CDD4AE9476}" presName="imgShp" presStyleLbl="fgImgPlace1" presStyleIdx="2" presStyleCnt="8"/>
      <dgm:spPr/>
    </dgm:pt>
    <dgm:pt modelId="{1B778405-D6EE-4AA7-BDD2-E322D16F3F22}" type="pres">
      <dgm:prSet presAssocID="{8F0E6F0E-54AB-4CAC-B577-70CDD4AE9476}" presName="txShp" presStyleLbl="node1" presStyleIdx="2" presStyleCnt="8">
        <dgm:presLayoutVars>
          <dgm:bulletEnabled val="1"/>
        </dgm:presLayoutVars>
      </dgm:prSet>
      <dgm:spPr/>
      <dgm:t>
        <a:bodyPr/>
        <a:lstStyle/>
        <a:p>
          <a:endParaRPr lang="en-IN"/>
        </a:p>
      </dgm:t>
    </dgm:pt>
    <dgm:pt modelId="{201E6EFA-3782-44F5-AA44-CD04C4A9AA7D}" type="pres">
      <dgm:prSet presAssocID="{4C9012C2-B390-4CDB-975B-3FDC07684AAC}" presName="spacing" presStyleCnt="0"/>
      <dgm:spPr/>
    </dgm:pt>
    <dgm:pt modelId="{DC3F7A2B-5412-4420-A672-DCAD62A5D057}" type="pres">
      <dgm:prSet presAssocID="{1446674F-A5B9-491F-B834-74025638A680}" presName="composite" presStyleCnt="0"/>
      <dgm:spPr/>
    </dgm:pt>
    <dgm:pt modelId="{7AC4D6D8-31EC-48AD-8077-AE8363DB8033}" type="pres">
      <dgm:prSet presAssocID="{1446674F-A5B9-491F-B834-74025638A680}" presName="imgShp" presStyleLbl="fgImgPlace1" presStyleIdx="3" presStyleCnt="8"/>
      <dgm:spPr/>
    </dgm:pt>
    <dgm:pt modelId="{862AFAA9-7FCE-44B3-B627-1E76FC6AB9D5}" type="pres">
      <dgm:prSet presAssocID="{1446674F-A5B9-491F-B834-74025638A680}" presName="txShp" presStyleLbl="node1" presStyleIdx="3" presStyleCnt="8">
        <dgm:presLayoutVars>
          <dgm:bulletEnabled val="1"/>
        </dgm:presLayoutVars>
      </dgm:prSet>
      <dgm:spPr/>
      <dgm:t>
        <a:bodyPr/>
        <a:lstStyle/>
        <a:p>
          <a:endParaRPr lang="en-IN"/>
        </a:p>
      </dgm:t>
    </dgm:pt>
    <dgm:pt modelId="{DBE35EAB-DE44-49CC-97F3-38FAF388E0C7}" type="pres">
      <dgm:prSet presAssocID="{72A791E7-B939-4068-9DFD-17A59D9847F9}" presName="spacing" presStyleCnt="0"/>
      <dgm:spPr/>
    </dgm:pt>
    <dgm:pt modelId="{83B4D8C3-BF7E-4661-9566-79D765081633}" type="pres">
      <dgm:prSet presAssocID="{D0CA7912-1A7F-4729-8FB8-3BA27D3F9A2D}" presName="composite" presStyleCnt="0"/>
      <dgm:spPr/>
    </dgm:pt>
    <dgm:pt modelId="{35634437-FB98-4226-9AFA-281CBC8C695B}" type="pres">
      <dgm:prSet presAssocID="{D0CA7912-1A7F-4729-8FB8-3BA27D3F9A2D}" presName="imgShp" presStyleLbl="fgImgPlace1" presStyleIdx="4" presStyleCnt="8"/>
      <dgm:spPr/>
    </dgm:pt>
    <dgm:pt modelId="{75BAC222-07F5-4E47-AD1D-06F389D33BAC}" type="pres">
      <dgm:prSet presAssocID="{D0CA7912-1A7F-4729-8FB8-3BA27D3F9A2D}" presName="txShp" presStyleLbl="node1" presStyleIdx="4" presStyleCnt="8">
        <dgm:presLayoutVars>
          <dgm:bulletEnabled val="1"/>
        </dgm:presLayoutVars>
      </dgm:prSet>
      <dgm:spPr/>
      <dgm:t>
        <a:bodyPr/>
        <a:lstStyle/>
        <a:p>
          <a:endParaRPr lang="en-IN"/>
        </a:p>
      </dgm:t>
    </dgm:pt>
    <dgm:pt modelId="{7D01245E-B2FE-4140-9F8F-4AC191305E1A}" type="pres">
      <dgm:prSet presAssocID="{A6FCD0F5-2234-4752-A683-2054381979B5}" presName="spacing" presStyleCnt="0"/>
      <dgm:spPr/>
    </dgm:pt>
    <dgm:pt modelId="{4CCB7E4A-64AA-4483-8D20-3CE64AF34C01}" type="pres">
      <dgm:prSet presAssocID="{C9A47EC5-54E9-4622-A490-606AFD4743B5}" presName="composite" presStyleCnt="0"/>
      <dgm:spPr/>
    </dgm:pt>
    <dgm:pt modelId="{57255E69-9D30-4F76-B0B6-5617A12AF086}" type="pres">
      <dgm:prSet presAssocID="{C9A47EC5-54E9-4622-A490-606AFD4743B5}" presName="imgShp" presStyleLbl="fgImgPlace1" presStyleIdx="5" presStyleCnt="8"/>
      <dgm:spPr/>
    </dgm:pt>
    <dgm:pt modelId="{127340F1-4E47-457D-BAC0-2EC98F9B7F4C}" type="pres">
      <dgm:prSet presAssocID="{C9A47EC5-54E9-4622-A490-606AFD4743B5}" presName="txShp" presStyleLbl="node1" presStyleIdx="5" presStyleCnt="8">
        <dgm:presLayoutVars>
          <dgm:bulletEnabled val="1"/>
        </dgm:presLayoutVars>
      </dgm:prSet>
      <dgm:spPr/>
      <dgm:t>
        <a:bodyPr/>
        <a:lstStyle/>
        <a:p>
          <a:endParaRPr lang="en-IN"/>
        </a:p>
      </dgm:t>
    </dgm:pt>
    <dgm:pt modelId="{C5FAFFF2-91FC-433A-81AD-1A695805E060}" type="pres">
      <dgm:prSet presAssocID="{BECA587B-B37B-4B3D-A029-4575763D2EFB}" presName="spacing" presStyleCnt="0"/>
      <dgm:spPr/>
    </dgm:pt>
    <dgm:pt modelId="{E38F23A9-2721-432F-8D1B-42E84FB936A4}" type="pres">
      <dgm:prSet presAssocID="{11B18DB5-26DE-47E8-8E27-16FCC1932801}" presName="composite" presStyleCnt="0"/>
      <dgm:spPr/>
    </dgm:pt>
    <dgm:pt modelId="{059A4611-DDB8-42E7-B32D-AA09C8F25E58}" type="pres">
      <dgm:prSet presAssocID="{11B18DB5-26DE-47E8-8E27-16FCC1932801}" presName="imgShp" presStyleLbl="fgImgPlace1" presStyleIdx="6" presStyleCnt="8"/>
      <dgm:spPr/>
    </dgm:pt>
    <dgm:pt modelId="{308EAE86-E4FE-4726-9478-BF3A5ADF0263}" type="pres">
      <dgm:prSet presAssocID="{11B18DB5-26DE-47E8-8E27-16FCC1932801}" presName="txShp" presStyleLbl="node1" presStyleIdx="6" presStyleCnt="8">
        <dgm:presLayoutVars>
          <dgm:bulletEnabled val="1"/>
        </dgm:presLayoutVars>
      </dgm:prSet>
      <dgm:spPr/>
      <dgm:t>
        <a:bodyPr/>
        <a:lstStyle/>
        <a:p>
          <a:endParaRPr lang="en-IN"/>
        </a:p>
      </dgm:t>
    </dgm:pt>
    <dgm:pt modelId="{A33F0288-7E13-4A59-A33F-B5C9AE6A5D88}" type="pres">
      <dgm:prSet presAssocID="{6E73ABED-279F-4750-BDE3-ACE425D3730B}" presName="spacing" presStyleCnt="0"/>
      <dgm:spPr/>
    </dgm:pt>
    <dgm:pt modelId="{BFE3C699-5A90-4D04-954F-771C5778C5CE}" type="pres">
      <dgm:prSet presAssocID="{BCACFB76-83DE-491A-BB97-53435A155DFB}" presName="composite" presStyleCnt="0"/>
      <dgm:spPr/>
    </dgm:pt>
    <dgm:pt modelId="{C1ADB6FE-1B97-4877-9290-F8078DB91C61}" type="pres">
      <dgm:prSet presAssocID="{BCACFB76-83DE-491A-BB97-53435A155DFB}" presName="imgShp" presStyleLbl="fgImgPlace1" presStyleIdx="7" presStyleCnt="8"/>
      <dgm:spPr/>
    </dgm:pt>
    <dgm:pt modelId="{F730F4F1-A9C1-4B4F-8F2C-41C86C9E02FE}" type="pres">
      <dgm:prSet presAssocID="{BCACFB76-83DE-491A-BB97-53435A155DFB}" presName="txShp" presStyleLbl="node1" presStyleIdx="7" presStyleCnt="8">
        <dgm:presLayoutVars>
          <dgm:bulletEnabled val="1"/>
        </dgm:presLayoutVars>
      </dgm:prSet>
      <dgm:spPr/>
      <dgm:t>
        <a:bodyPr/>
        <a:lstStyle/>
        <a:p>
          <a:endParaRPr lang="en-IN"/>
        </a:p>
      </dgm:t>
    </dgm:pt>
  </dgm:ptLst>
  <dgm:cxnLst>
    <dgm:cxn modelId="{45ACD51D-D560-4F66-A400-B792E0BBB771}" srcId="{387A464A-B871-4399-81E3-3D6DDBBDA371}" destId="{11B18DB5-26DE-47E8-8E27-16FCC1932801}" srcOrd="6" destOrd="0" parTransId="{4BBF4830-860F-4B4A-A449-903E5B5946DA}" sibTransId="{6E73ABED-279F-4750-BDE3-ACE425D3730B}"/>
    <dgm:cxn modelId="{6FF6BC9A-4AF3-4E2F-BFEF-EB3A2D5C6F26}" srcId="{387A464A-B871-4399-81E3-3D6DDBBDA371}" destId="{D0CA7912-1A7F-4729-8FB8-3BA27D3F9A2D}" srcOrd="4" destOrd="0" parTransId="{46FE3476-FFFA-4CA9-84CE-3B4EA5022FC4}" sibTransId="{A6FCD0F5-2234-4752-A683-2054381979B5}"/>
    <dgm:cxn modelId="{AFFEDCE9-B687-409E-9720-13B3FE8CDDE3}" type="presOf" srcId="{387A464A-B871-4399-81E3-3D6DDBBDA371}" destId="{463A2738-38D8-49F0-8533-A811193E6E53}" srcOrd="0" destOrd="0" presId="urn:microsoft.com/office/officeart/2005/8/layout/vList3"/>
    <dgm:cxn modelId="{860392E4-5F9B-4DAA-872D-C6E1858F2051}" srcId="{387A464A-B871-4399-81E3-3D6DDBBDA371}" destId="{1446674F-A5B9-491F-B834-74025638A680}" srcOrd="3" destOrd="0" parTransId="{B31BC65E-5E3A-4CE0-8EB3-F00378EB7278}" sibTransId="{72A791E7-B939-4068-9DFD-17A59D9847F9}"/>
    <dgm:cxn modelId="{6F80B9DD-7B2B-43AF-B4D9-58152B8AC679}" type="presOf" srcId="{C9A47EC5-54E9-4622-A490-606AFD4743B5}" destId="{127340F1-4E47-457D-BAC0-2EC98F9B7F4C}" srcOrd="0" destOrd="0" presId="urn:microsoft.com/office/officeart/2005/8/layout/vList3"/>
    <dgm:cxn modelId="{B3B55A84-4684-4267-A00B-6065ECC368B2}" type="presOf" srcId="{11B18DB5-26DE-47E8-8E27-16FCC1932801}" destId="{308EAE86-E4FE-4726-9478-BF3A5ADF0263}" srcOrd="0" destOrd="0" presId="urn:microsoft.com/office/officeart/2005/8/layout/vList3"/>
    <dgm:cxn modelId="{993A58B2-4507-4171-9158-3A6476BC2478}" srcId="{387A464A-B871-4399-81E3-3D6DDBBDA371}" destId="{8F0E6F0E-54AB-4CAC-B577-70CDD4AE9476}" srcOrd="2" destOrd="0" parTransId="{5797FFC7-FFAD-41F5-A7D6-D3DD0960F05D}" sibTransId="{4C9012C2-B390-4CDB-975B-3FDC07684AAC}"/>
    <dgm:cxn modelId="{752FDF2F-9832-45A6-A83E-53252BF02D85}" type="presOf" srcId="{E9FA324F-00F8-4C23-A4AD-C04DDAF02564}" destId="{4FEC347C-6DC6-4932-8C4D-A8C5514368E0}" srcOrd="0" destOrd="0" presId="urn:microsoft.com/office/officeart/2005/8/layout/vList3"/>
    <dgm:cxn modelId="{EF6D64D0-3FDD-4F6D-B15D-D55B970D86C7}" type="presOf" srcId="{1446674F-A5B9-491F-B834-74025638A680}" destId="{862AFAA9-7FCE-44B3-B627-1E76FC6AB9D5}" srcOrd="0" destOrd="0" presId="urn:microsoft.com/office/officeart/2005/8/layout/vList3"/>
    <dgm:cxn modelId="{9947756F-521A-42C1-9DE4-7C8BDE955AB3}" srcId="{387A464A-B871-4399-81E3-3D6DDBBDA371}" destId="{BCACFB76-83DE-491A-BB97-53435A155DFB}" srcOrd="7" destOrd="0" parTransId="{70E98046-21A9-460A-8ADA-7BCD0BAE3885}" sibTransId="{BE47A436-50D6-4447-834F-12B9F0C24373}"/>
    <dgm:cxn modelId="{48AE6F07-E255-4E0D-97BE-F5868B2088C2}" type="presOf" srcId="{BCACFB76-83DE-491A-BB97-53435A155DFB}" destId="{F730F4F1-A9C1-4B4F-8F2C-41C86C9E02FE}" srcOrd="0" destOrd="0" presId="urn:microsoft.com/office/officeart/2005/8/layout/vList3"/>
    <dgm:cxn modelId="{D4CC109B-47B4-491D-B494-B314565A3319}" type="presOf" srcId="{D0CA7912-1A7F-4729-8FB8-3BA27D3F9A2D}" destId="{75BAC222-07F5-4E47-AD1D-06F389D33BAC}" srcOrd="0" destOrd="0" presId="urn:microsoft.com/office/officeart/2005/8/layout/vList3"/>
    <dgm:cxn modelId="{1103EF89-01B2-4842-9881-114C4B7F8BA2}" srcId="{387A464A-B871-4399-81E3-3D6DDBBDA371}" destId="{C9A47EC5-54E9-4622-A490-606AFD4743B5}" srcOrd="5" destOrd="0" parTransId="{62287D13-CCBC-4433-87CC-78E6E49C6299}" sibTransId="{BECA587B-B37B-4B3D-A029-4575763D2EFB}"/>
    <dgm:cxn modelId="{CC538BA8-B87C-4DF3-833A-7EB718826E57}" srcId="{387A464A-B871-4399-81E3-3D6DDBBDA371}" destId="{5F76D2A7-4356-4F8D-A072-53F019FC5B70}" srcOrd="1" destOrd="0" parTransId="{A8400C25-08FD-4092-8AE2-C3CEE8BBD612}" sibTransId="{2459EA30-69C9-4E18-8C1E-7F27758C4F1C}"/>
    <dgm:cxn modelId="{0E2FD51A-37DE-4119-BBB5-DD719DD99598}" type="presOf" srcId="{8F0E6F0E-54AB-4CAC-B577-70CDD4AE9476}" destId="{1B778405-D6EE-4AA7-BDD2-E322D16F3F22}" srcOrd="0" destOrd="0" presId="urn:microsoft.com/office/officeart/2005/8/layout/vList3"/>
    <dgm:cxn modelId="{B34DD708-EB92-44A4-B1A5-A681575C3D24}" srcId="{387A464A-B871-4399-81E3-3D6DDBBDA371}" destId="{E9FA324F-00F8-4C23-A4AD-C04DDAF02564}" srcOrd="0" destOrd="0" parTransId="{088FD092-7E6F-4109-A74D-BB23485DD7BA}" sibTransId="{47C91914-C28B-4211-93DC-02B63A411E46}"/>
    <dgm:cxn modelId="{2B76862D-AA3C-4B9C-83F5-AFCA16961734}" type="presOf" srcId="{5F76D2A7-4356-4F8D-A072-53F019FC5B70}" destId="{78019566-2C12-44DE-8ED7-8E67934CD5C6}" srcOrd="0" destOrd="0" presId="urn:microsoft.com/office/officeart/2005/8/layout/vList3"/>
    <dgm:cxn modelId="{6F28C961-D64D-462C-B7E3-886D02EDB90A}" type="presParOf" srcId="{463A2738-38D8-49F0-8533-A811193E6E53}" destId="{4155BD76-274B-4CB4-B50C-BC0FD00AA793}" srcOrd="0" destOrd="0" presId="urn:microsoft.com/office/officeart/2005/8/layout/vList3"/>
    <dgm:cxn modelId="{6FB955F6-F988-4642-8F40-1CB57304B071}" type="presParOf" srcId="{4155BD76-274B-4CB4-B50C-BC0FD00AA793}" destId="{1836B216-5D75-4BC3-BF04-81C0964D9AFA}" srcOrd="0" destOrd="0" presId="urn:microsoft.com/office/officeart/2005/8/layout/vList3"/>
    <dgm:cxn modelId="{4F1C6ACA-7B5C-416C-81BF-7026D0558941}" type="presParOf" srcId="{4155BD76-274B-4CB4-B50C-BC0FD00AA793}" destId="{4FEC347C-6DC6-4932-8C4D-A8C5514368E0}" srcOrd="1" destOrd="0" presId="urn:microsoft.com/office/officeart/2005/8/layout/vList3"/>
    <dgm:cxn modelId="{FACDD776-F388-4557-AB94-FE1C46A34495}" type="presParOf" srcId="{463A2738-38D8-49F0-8533-A811193E6E53}" destId="{B716A824-20BF-4E06-A23F-11C91BEABE2B}" srcOrd="1" destOrd="0" presId="urn:microsoft.com/office/officeart/2005/8/layout/vList3"/>
    <dgm:cxn modelId="{CA7F70FC-5EB8-471E-9CA7-6ABB1C412E3D}" type="presParOf" srcId="{463A2738-38D8-49F0-8533-A811193E6E53}" destId="{F63C3FC6-51CF-4D28-A1C1-D727E63795BC}" srcOrd="2" destOrd="0" presId="urn:microsoft.com/office/officeart/2005/8/layout/vList3"/>
    <dgm:cxn modelId="{9882556E-B4B2-4BC0-A78E-07FE6290C6E0}" type="presParOf" srcId="{F63C3FC6-51CF-4D28-A1C1-D727E63795BC}" destId="{7E2F2602-B1E9-4D0A-8F02-73EE2967C194}" srcOrd="0" destOrd="0" presId="urn:microsoft.com/office/officeart/2005/8/layout/vList3"/>
    <dgm:cxn modelId="{37028B08-E44B-4D2B-90F0-3A0A68727302}" type="presParOf" srcId="{F63C3FC6-51CF-4D28-A1C1-D727E63795BC}" destId="{78019566-2C12-44DE-8ED7-8E67934CD5C6}" srcOrd="1" destOrd="0" presId="urn:microsoft.com/office/officeart/2005/8/layout/vList3"/>
    <dgm:cxn modelId="{934BB37B-2009-46B8-B2A1-5F389BD870B4}" type="presParOf" srcId="{463A2738-38D8-49F0-8533-A811193E6E53}" destId="{CCCDE287-3E38-4956-817D-C3697DAD0F75}" srcOrd="3" destOrd="0" presId="urn:microsoft.com/office/officeart/2005/8/layout/vList3"/>
    <dgm:cxn modelId="{4D889149-EFAB-4F60-81D0-80A9DFAC4343}" type="presParOf" srcId="{463A2738-38D8-49F0-8533-A811193E6E53}" destId="{E6CF15D0-5825-4B1C-98F7-F8D54B28E4D7}" srcOrd="4" destOrd="0" presId="urn:microsoft.com/office/officeart/2005/8/layout/vList3"/>
    <dgm:cxn modelId="{FA073CDC-A92F-44EA-891B-FF539F20F9F8}" type="presParOf" srcId="{E6CF15D0-5825-4B1C-98F7-F8D54B28E4D7}" destId="{0C72129C-A5E0-4FC0-941E-72AC222E2E09}" srcOrd="0" destOrd="0" presId="urn:microsoft.com/office/officeart/2005/8/layout/vList3"/>
    <dgm:cxn modelId="{7E754D31-BB07-47AF-8AF9-A00EEF5EA00E}" type="presParOf" srcId="{E6CF15D0-5825-4B1C-98F7-F8D54B28E4D7}" destId="{1B778405-D6EE-4AA7-BDD2-E322D16F3F22}" srcOrd="1" destOrd="0" presId="urn:microsoft.com/office/officeart/2005/8/layout/vList3"/>
    <dgm:cxn modelId="{AA3EFAFD-B5F9-4301-B5CA-49955C1339E8}" type="presParOf" srcId="{463A2738-38D8-49F0-8533-A811193E6E53}" destId="{201E6EFA-3782-44F5-AA44-CD04C4A9AA7D}" srcOrd="5" destOrd="0" presId="urn:microsoft.com/office/officeart/2005/8/layout/vList3"/>
    <dgm:cxn modelId="{92EF9E7F-4BE2-41ED-9740-96328FDCB065}" type="presParOf" srcId="{463A2738-38D8-49F0-8533-A811193E6E53}" destId="{DC3F7A2B-5412-4420-A672-DCAD62A5D057}" srcOrd="6" destOrd="0" presId="urn:microsoft.com/office/officeart/2005/8/layout/vList3"/>
    <dgm:cxn modelId="{0D801932-3C76-4212-AA6B-579740038E68}" type="presParOf" srcId="{DC3F7A2B-5412-4420-A672-DCAD62A5D057}" destId="{7AC4D6D8-31EC-48AD-8077-AE8363DB8033}" srcOrd="0" destOrd="0" presId="urn:microsoft.com/office/officeart/2005/8/layout/vList3"/>
    <dgm:cxn modelId="{9B8600E4-F2B6-4257-A4F4-E75E57FCA8B5}" type="presParOf" srcId="{DC3F7A2B-5412-4420-A672-DCAD62A5D057}" destId="{862AFAA9-7FCE-44B3-B627-1E76FC6AB9D5}" srcOrd="1" destOrd="0" presId="urn:microsoft.com/office/officeart/2005/8/layout/vList3"/>
    <dgm:cxn modelId="{1B19306E-AB81-4478-903E-7865A2A456E1}" type="presParOf" srcId="{463A2738-38D8-49F0-8533-A811193E6E53}" destId="{DBE35EAB-DE44-49CC-97F3-38FAF388E0C7}" srcOrd="7" destOrd="0" presId="urn:microsoft.com/office/officeart/2005/8/layout/vList3"/>
    <dgm:cxn modelId="{7EF28652-ED16-478B-8868-9C1211B9CE63}" type="presParOf" srcId="{463A2738-38D8-49F0-8533-A811193E6E53}" destId="{83B4D8C3-BF7E-4661-9566-79D765081633}" srcOrd="8" destOrd="0" presId="urn:microsoft.com/office/officeart/2005/8/layout/vList3"/>
    <dgm:cxn modelId="{499E6A87-7F61-4896-9776-FD661F7B3828}" type="presParOf" srcId="{83B4D8C3-BF7E-4661-9566-79D765081633}" destId="{35634437-FB98-4226-9AFA-281CBC8C695B}" srcOrd="0" destOrd="0" presId="urn:microsoft.com/office/officeart/2005/8/layout/vList3"/>
    <dgm:cxn modelId="{3B583568-53E9-4A4E-AF5A-BAF409227395}" type="presParOf" srcId="{83B4D8C3-BF7E-4661-9566-79D765081633}" destId="{75BAC222-07F5-4E47-AD1D-06F389D33BAC}" srcOrd="1" destOrd="0" presId="urn:microsoft.com/office/officeart/2005/8/layout/vList3"/>
    <dgm:cxn modelId="{02E89ED5-0926-4A56-979F-F7FCEA2A207F}" type="presParOf" srcId="{463A2738-38D8-49F0-8533-A811193E6E53}" destId="{7D01245E-B2FE-4140-9F8F-4AC191305E1A}" srcOrd="9" destOrd="0" presId="urn:microsoft.com/office/officeart/2005/8/layout/vList3"/>
    <dgm:cxn modelId="{F22DBD8C-14DF-4AD5-8CA2-64547C19CB45}" type="presParOf" srcId="{463A2738-38D8-49F0-8533-A811193E6E53}" destId="{4CCB7E4A-64AA-4483-8D20-3CE64AF34C01}" srcOrd="10" destOrd="0" presId="urn:microsoft.com/office/officeart/2005/8/layout/vList3"/>
    <dgm:cxn modelId="{F1A5DD2F-399F-4B80-8339-9737AD377EAA}" type="presParOf" srcId="{4CCB7E4A-64AA-4483-8D20-3CE64AF34C01}" destId="{57255E69-9D30-4F76-B0B6-5617A12AF086}" srcOrd="0" destOrd="0" presId="urn:microsoft.com/office/officeart/2005/8/layout/vList3"/>
    <dgm:cxn modelId="{887BA5C6-AB07-45EB-AB1D-DF5E7C73ECFA}" type="presParOf" srcId="{4CCB7E4A-64AA-4483-8D20-3CE64AF34C01}" destId="{127340F1-4E47-457D-BAC0-2EC98F9B7F4C}" srcOrd="1" destOrd="0" presId="urn:microsoft.com/office/officeart/2005/8/layout/vList3"/>
    <dgm:cxn modelId="{A0026034-DEDD-41E8-AFCC-EA662C52D89F}" type="presParOf" srcId="{463A2738-38D8-49F0-8533-A811193E6E53}" destId="{C5FAFFF2-91FC-433A-81AD-1A695805E060}" srcOrd="11" destOrd="0" presId="urn:microsoft.com/office/officeart/2005/8/layout/vList3"/>
    <dgm:cxn modelId="{21AF2488-6180-4308-9BC1-8E3B5D4BBD8D}" type="presParOf" srcId="{463A2738-38D8-49F0-8533-A811193E6E53}" destId="{E38F23A9-2721-432F-8D1B-42E84FB936A4}" srcOrd="12" destOrd="0" presId="urn:microsoft.com/office/officeart/2005/8/layout/vList3"/>
    <dgm:cxn modelId="{04ECFCC5-B758-479D-834B-4943AC5BA473}" type="presParOf" srcId="{E38F23A9-2721-432F-8D1B-42E84FB936A4}" destId="{059A4611-DDB8-42E7-B32D-AA09C8F25E58}" srcOrd="0" destOrd="0" presId="urn:microsoft.com/office/officeart/2005/8/layout/vList3"/>
    <dgm:cxn modelId="{EC90DDAE-B3F1-4C88-BDE0-F314CD03A564}" type="presParOf" srcId="{E38F23A9-2721-432F-8D1B-42E84FB936A4}" destId="{308EAE86-E4FE-4726-9478-BF3A5ADF0263}" srcOrd="1" destOrd="0" presId="urn:microsoft.com/office/officeart/2005/8/layout/vList3"/>
    <dgm:cxn modelId="{B61BFEF8-B258-4612-BB70-80475D2BFBEC}" type="presParOf" srcId="{463A2738-38D8-49F0-8533-A811193E6E53}" destId="{A33F0288-7E13-4A59-A33F-B5C9AE6A5D88}" srcOrd="13" destOrd="0" presId="urn:microsoft.com/office/officeart/2005/8/layout/vList3"/>
    <dgm:cxn modelId="{B76EF565-2C4E-43CE-94C1-195333291B40}" type="presParOf" srcId="{463A2738-38D8-49F0-8533-A811193E6E53}" destId="{BFE3C699-5A90-4D04-954F-771C5778C5CE}" srcOrd="14" destOrd="0" presId="urn:microsoft.com/office/officeart/2005/8/layout/vList3"/>
    <dgm:cxn modelId="{97F2B202-B449-4F76-8838-B6FA4AC100ED}" type="presParOf" srcId="{BFE3C699-5A90-4D04-954F-771C5778C5CE}" destId="{C1ADB6FE-1B97-4877-9290-F8078DB91C61}" srcOrd="0" destOrd="0" presId="urn:microsoft.com/office/officeart/2005/8/layout/vList3"/>
    <dgm:cxn modelId="{FA5B79D1-4A83-4813-8710-08C60A1CE936}" type="presParOf" srcId="{BFE3C699-5A90-4D04-954F-771C5778C5CE}" destId="{F730F4F1-A9C1-4B4F-8F2C-41C86C9E02F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2FB16D-47F4-48C9-923D-A3C0D1EFB1A1}" type="doc">
      <dgm:prSet loTypeId="urn:microsoft.com/office/officeart/2005/8/layout/hierarchy5" loCatId="hierarchy" qsTypeId="urn:microsoft.com/office/officeart/2005/8/quickstyle/simple1" qsCatId="simple" csTypeId="urn:microsoft.com/office/officeart/2005/8/colors/colorful3" csCatId="colorful" phldr="1"/>
      <dgm:spPr/>
      <dgm:t>
        <a:bodyPr/>
        <a:lstStyle/>
        <a:p>
          <a:endParaRPr lang="en-IN"/>
        </a:p>
      </dgm:t>
    </dgm:pt>
    <dgm:pt modelId="{0DE29E4E-C825-4AB1-BFC9-57F6C5863EE8}">
      <dgm:prSet/>
      <dgm:spPr/>
      <dgm:t>
        <a:bodyPr/>
        <a:lstStyle/>
        <a:p>
          <a:pPr rtl="0"/>
          <a:r>
            <a:rPr lang="en-US" b="1" dirty="0" smtClean="0"/>
            <a:t>Good Aquaculture Practices (</a:t>
          </a:r>
          <a:r>
            <a:rPr lang="en-US" b="1" dirty="0" err="1" smtClean="0"/>
            <a:t>GAqP</a:t>
          </a:r>
          <a:r>
            <a:rPr lang="en-US" b="1" dirty="0" smtClean="0"/>
            <a:t>) </a:t>
          </a:r>
          <a:r>
            <a:rPr lang="en-US" dirty="0" smtClean="0"/>
            <a:t>— Practices that address environmental, economic and social sustainability for on-farm processes, and result in safe and quality food and non-food aquaculture products.</a:t>
          </a:r>
          <a:endParaRPr lang="en-IN" dirty="0"/>
        </a:p>
      </dgm:t>
    </dgm:pt>
    <dgm:pt modelId="{6B24E672-3A8B-4A09-B4AC-345AAA7D166C}" type="parTrans" cxnId="{BD1A817D-CB43-445E-9080-0128469B4376}">
      <dgm:prSet/>
      <dgm:spPr/>
      <dgm:t>
        <a:bodyPr/>
        <a:lstStyle/>
        <a:p>
          <a:endParaRPr lang="en-IN"/>
        </a:p>
      </dgm:t>
    </dgm:pt>
    <dgm:pt modelId="{311C46B3-F7A6-42EB-984C-FA4701978D33}" type="sibTrans" cxnId="{BD1A817D-CB43-445E-9080-0128469B4376}">
      <dgm:prSet/>
      <dgm:spPr/>
      <dgm:t>
        <a:bodyPr/>
        <a:lstStyle/>
        <a:p>
          <a:endParaRPr lang="en-IN"/>
        </a:p>
      </dgm:t>
    </dgm:pt>
    <dgm:pt modelId="{76239E1E-52BA-42CF-BF67-C44B6C8828BF}">
      <dgm:prSet/>
      <dgm:spPr/>
      <dgm:t>
        <a:bodyPr/>
        <a:lstStyle/>
        <a:p>
          <a:pPr rtl="0"/>
          <a:r>
            <a:rPr lang="en-US" smtClean="0"/>
            <a:t>Concerns about food safety and quality, </a:t>
          </a:r>
          <a:endParaRPr lang="en-IN"/>
        </a:p>
      </dgm:t>
    </dgm:pt>
    <dgm:pt modelId="{CD1D47B9-58D0-4EB6-920D-5C64F87AA383}" type="parTrans" cxnId="{BED20EBF-DEAC-463C-81F1-397730A043B3}">
      <dgm:prSet/>
      <dgm:spPr/>
      <dgm:t>
        <a:bodyPr/>
        <a:lstStyle/>
        <a:p>
          <a:endParaRPr lang="en-IN"/>
        </a:p>
      </dgm:t>
    </dgm:pt>
    <dgm:pt modelId="{AA42FFB8-AF34-4342-879C-2AA0E03436B1}" type="sibTrans" cxnId="{BED20EBF-DEAC-463C-81F1-397730A043B3}">
      <dgm:prSet/>
      <dgm:spPr/>
      <dgm:t>
        <a:bodyPr/>
        <a:lstStyle/>
        <a:p>
          <a:endParaRPr lang="en-IN"/>
        </a:p>
      </dgm:t>
    </dgm:pt>
    <dgm:pt modelId="{D7D29329-1D60-4770-867F-819EF500A481}">
      <dgm:prSet/>
      <dgm:spPr/>
      <dgm:t>
        <a:bodyPr/>
        <a:lstStyle/>
        <a:p>
          <a:pPr rtl="0"/>
          <a:r>
            <a:rPr lang="en-US" smtClean="0"/>
            <a:t>sustainability, environmental protection, </a:t>
          </a:r>
          <a:endParaRPr lang="en-IN"/>
        </a:p>
      </dgm:t>
    </dgm:pt>
    <dgm:pt modelId="{4FE801F1-C704-496D-AF9E-5EEFA2BE0B88}" type="parTrans" cxnId="{29D21C17-050F-479C-A8FF-B90755C23A20}">
      <dgm:prSet/>
      <dgm:spPr/>
      <dgm:t>
        <a:bodyPr/>
        <a:lstStyle/>
        <a:p>
          <a:endParaRPr lang="en-IN"/>
        </a:p>
      </dgm:t>
    </dgm:pt>
    <dgm:pt modelId="{969D8B70-70EC-46C8-9FF6-268BBE345B95}" type="sibTrans" cxnId="{29D21C17-050F-479C-A8FF-B90755C23A20}">
      <dgm:prSet/>
      <dgm:spPr/>
      <dgm:t>
        <a:bodyPr/>
        <a:lstStyle/>
        <a:p>
          <a:endParaRPr lang="en-IN"/>
        </a:p>
      </dgm:t>
    </dgm:pt>
    <dgm:pt modelId="{5BA3A469-D131-4BC5-A5BA-E9A14115DA3A}">
      <dgm:prSet/>
      <dgm:spPr/>
      <dgm:t>
        <a:bodyPr/>
        <a:lstStyle/>
        <a:p>
          <a:pPr rtl="0"/>
          <a:r>
            <a:rPr lang="en-US" smtClean="0"/>
            <a:t>worker safety and welfare have also gained importance. </a:t>
          </a:r>
          <a:endParaRPr lang="en-IN"/>
        </a:p>
      </dgm:t>
    </dgm:pt>
    <dgm:pt modelId="{7B9A842D-572D-4CB7-8FB5-32F05A724CFB}" type="parTrans" cxnId="{8F1C80D6-0DF0-418C-B413-29577B38C743}">
      <dgm:prSet/>
      <dgm:spPr/>
      <dgm:t>
        <a:bodyPr/>
        <a:lstStyle/>
        <a:p>
          <a:endParaRPr lang="en-IN"/>
        </a:p>
      </dgm:t>
    </dgm:pt>
    <dgm:pt modelId="{C73809A6-7871-41EC-BFF6-5F91DA2ECBC0}" type="sibTrans" cxnId="{8F1C80D6-0DF0-418C-B413-29577B38C743}">
      <dgm:prSet/>
      <dgm:spPr/>
      <dgm:t>
        <a:bodyPr/>
        <a:lstStyle/>
        <a:p>
          <a:endParaRPr lang="en-IN"/>
        </a:p>
      </dgm:t>
    </dgm:pt>
    <dgm:pt modelId="{02103DC0-C104-47D3-8C28-5DEB897DDCC2}" type="pres">
      <dgm:prSet presAssocID="{992FB16D-47F4-48C9-923D-A3C0D1EFB1A1}" presName="mainComposite" presStyleCnt="0">
        <dgm:presLayoutVars>
          <dgm:chPref val="1"/>
          <dgm:dir/>
          <dgm:animOne val="branch"/>
          <dgm:animLvl val="lvl"/>
          <dgm:resizeHandles val="exact"/>
        </dgm:presLayoutVars>
      </dgm:prSet>
      <dgm:spPr/>
    </dgm:pt>
    <dgm:pt modelId="{3BF6E2B7-0C49-48B6-96F2-8726E28C130B}" type="pres">
      <dgm:prSet presAssocID="{992FB16D-47F4-48C9-923D-A3C0D1EFB1A1}" presName="hierFlow" presStyleCnt="0"/>
      <dgm:spPr/>
    </dgm:pt>
    <dgm:pt modelId="{0463CAF8-8E12-43F9-A277-D95FE9F42219}" type="pres">
      <dgm:prSet presAssocID="{992FB16D-47F4-48C9-923D-A3C0D1EFB1A1}" presName="hierChild1" presStyleCnt="0">
        <dgm:presLayoutVars>
          <dgm:chPref val="1"/>
          <dgm:animOne val="branch"/>
          <dgm:animLvl val="lvl"/>
        </dgm:presLayoutVars>
      </dgm:prSet>
      <dgm:spPr/>
    </dgm:pt>
    <dgm:pt modelId="{3DD31574-A25F-4F42-80D7-24ADF5DFB843}" type="pres">
      <dgm:prSet presAssocID="{0DE29E4E-C825-4AB1-BFC9-57F6C5863EE8}" presName="Name17" presStyleCnt="0"/>
      <dgm:spPr/>
    </dgm:pt>
    <dgm:pt modelId="{2844E11E-8AD9-41AA-9586-A1E6401BA652}" type="pres">
      <dgm:prSet presAssocID="{0DE29E4E-C825-4AB1-BFC9-57F6C5863EE8}" presName="level1Shape" presStyleLbl="node0" presStyleIdx="0" presStyleCnt="1" custScaleY="355368">
        <dgm:presLayoutVars>
          <dgm:chPref val="3"/>
        </dgm:presLayoutVars>
      </dgm:prSet>
      <dgm:spPr/>
    </dgm:pt>
    <dgm:pt modelId="{70485816-E263-4577-95D6-6BF319B10ADB}" type="pres">
      <dgm:prSet presAssocID="{0DE29E4E-C825-4AB1-BFC9-57F6C5863EE8}" presName="hierChild2" presStyleCnt="0"/>
      <dgm:spPr/>
    </dgm:pt>
    <dgm:pt modelId="{01D059BC-574C-4619-AEE1-A1AED812D5BA}" type="pres">
      <dgm:prSet presAssocID="{CD1D47B9-58D0-4EB6-920D-5C64F87AA383}" presName="Name25" presStyleLbl="parChTrans1D2" presStyleIdx="0" presStyleCnt="3"/>
      <dgm:spPr/>
    </dgm:pt>
    <dgm:pt modelId="{03D3D83B-D62C-4408-8B30-697F86BC46B0}" type="pres">
      <dgm:prSet presAssocID="{CD1D47B9-58D0-4EB6-920D-5C64F87AA383}" presName="connTx" presStyleLbl="parChTrans1D2" presStyleIdx="0" presStyleCnt="3"/>
      <dgm:spPr/>
    </dgm:pt>
    <dgm:pt modelId="{852A3421-3429-46C5-91D5-0A9DAC01F8B7}" type="pres">
      <dgm:prSet presAssocID="{76239E1E-52BA-42CF-BF67-C44B6C8828BF}" presName="Name30" presStyleCnt="0"/>
      <dgm:spPr/>
    </dgm:pt>
    <dgm:pt modelId="{C7AFBE77-12D3-4AF8-B970-A26F12A08EC5}" type="pres">
      <dgm:prSet presAssocID="{76239E1E-52BA-42CF-BF67-C44B6C8828BF}" presName="level2Shape" presStyleLbl="node2" presStyleIdx="0" presStyleCnt="3"/>
      <dgm:spPr/>
    </dgm:pt>
    <dgm:pt modelId="{00B42E20-F90C-48DA-B3BC-B3572C3D1151}" type="pres">
      <dgm:prSet presAssocID="{76239E1E-52BA-42CF-BF67-C44B6C8828BF}" presName="hierChild3" presStyleCnt="0"/>
      <dgm:spPr/>
    </dgm:pt>
    <dgm:pt modelId="{9643D894-2988-4F48-83D3-CBF85CB28CBB}" type="pres">
      <dgm:prSet presAssocID="{4FE801F1-C704-496D-AF9E-5EEFA2BE0B88}" presName="Name25" presStyleLbl="parChTrans1D2" presStyleIdx="1" presStyleCnt="3"/>
      <dgm:spPr/>
    </dgm:pt>
    <dgm:pt modelId="{1337A340-9073-4ADD-9E49-2CC386AD8CC9}" type="pres">
      <dgm:prSet presAssocID="{4FE801F1-C704-496D-AF9E-5EEFA2BE0B88}" presName="connTx" presStyleLbl="parChTrans1D2" presStyleIdx="1" presStyleCnt="3"/>
      <dgm:spPr/>
    </dgm:pt>
    <dgm:pt modelId="{FF189564-0DE8-4049-AEBD-5BBB21D2739D}" type="pres">
      <dgm:prSet presAssocID="{D7D29329-1D60-4770-867F-819EF500A481}" presName="Name30" presStyleCnt="0"/>
      <dgm:spPr/>
    </dgm:pt>
    <dgm:pt modelId="{8AEEA994-10E2-4428-ACC2-733E2842E33A}" type="pres">
      <dgm:prSet presAssocID="{D7D29329-1D60-4770-867F-819EF500A481}" presName="level2Shape" presStyleLbl="node2" presStyleIdx="1" presStyleCnt="3"/>
      <dgm:spPr/>
    </dgm:pt>
    <dgm:pt modelId="{455CAC2B-9DF5-4BFC-AC07-3ED632EB4A2E}" type="pres">
      <dgm:prSet presAssocID="{D7D29329-1D60-4770-867F-819EF500A481}" presName="hierChild3" presStyleCnt="0"/>
      <dgm:spPr/>
    </dgm:pt>
    <dgm:pt modelId="{5401F2C6-EB44-4175-9B1D-F9583F1D097E}" type="pres">
      <dgm:prSet presAssocID="{7B9A842D-572D-4CB7-8FB5-32F05A724CFB}" presName="Name25" presStyleLbl="parChTrans1D2" presStyleIdx="2" presStyleCnt="3"/>
      <dgm:spPr/>
    </dgm:pt>
    <dgm:pt modelId="{7C0764FA-32D9-4553-A5A6-D7CE7D78A493}" type="pres">
      <dgm:prSet presAssocID="{7B9A842D-572D-4CB7-8FB5-32F05A724CFB}" presName="connTx" presStyleLbl="parChTrans1D2" presStyleIdx="2" presStyleCnt="3"/>
      <dgm:spPr/>
    </dgm:pt>
    <dgm:pt modelId="{A477BDA7-4DF4-4CB9-B8D1-FFCEB29CDDBA}" type="pres">
      <dgm:prSet presAssocID="{5BA3A469-D131-4BC5-A5BA-E9A14115DA3A}" presName="Name30" presStyleCnt="0"/>
      <dgm:spPr/>
    </dgm:pt>
    <dgm:pt modelId="{C2CB58AF-8239-40A7-87A3-84BC604DD9A8}" type="pres">
      <dgm:prSet presAssocID="{5BA3A469-D131-4BC5-A5BA-E9A14115DA3A}" presName="level2Shape" presStyleLbl="node2" presStyleIdx="2" presStyleCnt="3"/>
      <dgm:spPr/>
    </dgm:pt>
    <dgm:pt modelId="{88EC58AF-FD2A-439C-9402-ACA23311BBBA}" type="pres">
      <dgm:prSet presAssocID="{5BA3A469-D131-4BC5-A5BA-E9A14115DA3A}" presName="hierChild3" presStyleCnt="0"/>
      <dgm:spPr/>
    </dgm:pt>
    <dgm:pt modelId="{DF86C9DA-1F13-47AE-B41D-0777A4AD979D}" type="pres">
      <dgm:prSet presAssocID="{992FB16D-47F4-48C9-923D-A3C0D1EFB1A1}" presName="bgShapesFlow" presStyleCnt="0"/>
      <dgm:spPr/>
    </dgm:pt>
  </dgm:ptLst>
  <dgm:cxnLst>
    <dgm:cxn modelId="{60BEF09B-540E-4D7A-8DB3-31ACE9812E0B}" type="presOf" srcId="{992FB16D-47F4-48C9-923D-A3C0D1EFB1A1}" destId="{02103DC0-C104-47D3-8C28-5DEB897DDCC2}" srcOrd="0" destOrd="0" presId="urn:microsoft.com/office/officeart/2005/8/layout/hierarchy5"/>
    <dgm:cxn modelId="{8F1C80D6-0DF0-418C-B413-29577B38C743}" srcId="{0DE29E4E-C825-4AB1-BFC9-57F6C5863EE8}" destId="{5BA3A469-D131-4BC5-A5BA-E9A14115DA3A}" srcOrd="2" destOrd="0" parTransId="{7B9A842D-572D-4CB7-8FB5-32F05A724CFB}" sibTransId="{C73809A6-7871-41EC-BFF6-5F91DA2ECBC0}"/>
    <dgm:cxn modelId="{C3402002-A044-4B2E-B7FD-A7F52EE98D5E}" type="presOf" srcId="{7B9A842D-572D-4CB7-8FB5-32F05A724CFB}" destId="{7C0764FA-32D9-4553-A5A6-D7CE7D78A493}" srcOrd="1" destOrd="0" presId="urn:microsoft.com/office/officeart/2005/8/layout/hierarchy5"/>
    <dgm:cxn modelId="{256FAE0B-7654-4EF2-A3DF-786F5EA5457E}" type="presOf" srcId="{5BA3A469-D131-4BC5-A5BA-E9A14115DA3A}" destId="{C2CB58AF-8239-40A7-87A3-84BC604DD9A8}" srcOrd="0" destOrd="0" presId="urn:microsoft.com/office/officeart/2005/8/layout/hierarchy5"/>
    <dgm:cxn modelId="{D3314A15-F458-41CB-B844-2A5C30504B06}" type="presOf" srcId="{D7D29329-1D60-4770-867F-819EF500A481}" destId="{8AEEA994-10E2-4428-ACC2-733E2842E33A}" srcOrd="0" destOrd="0" presId="urn:microsoft.com/office/officeart/2005/8/layout/hierarchy5"/>
    <dgm:cxn modelId="{66F3CBBE-FCBA-49D1-B1AF-046A8B5BCE94}" type="presOf" srcId="{CD1D47B9-58D0-4EB6-920D-5C64F87AA383}" destId="{01D059BC-574C-4619-AEE1-A1AED812D5BA}" srcOrd="0" destOrd="0" presId="urn:microsoft.com/office/officeart/2005/8/layout/hierarchy5"/>
    <dgm:cxn modelId="{BD1A817D-CB43-445E-9080-0128469B4376}" srcId="{992FB16D-47F4-48C9-923D-A3C0D1EFB1A1}" destId="{0DE29E4E-C825-4AB1-BFC9-57F6C5863EE8}" srcOrd="0" destOrd="0" parTransId="{6B24E672-3A8B-4A09-B4AC-345AAA7D166C}" sibTransId="{311C46B3-F7A6-42EB-984C-FA4701978D33}"/>
    <dgm:cxn modelId="{29D21C17-050F-479C-A8FF-B90755C23A20}" srcId="{0DE29E4E-C825-4AB1-BFC9-57F6C5863EE8}" destId="{D7D29329-1D60-4770-867F-819EF500A481}" srcOrd="1" destOrd="0" parTransId="{4FE801F1-C704-496D-AF9E-5EEFA2BE0B88}" sibTransId="{969D8B70-70EC-46C8-9FF6-268BBE345B95}"/>
    <dgm:cxn modelId="{8B2622E3-2C6D-4FB2-9C3A-B1EC732B44A6}" type="presOf" srcId="{76239E1E-52BA-42CF-BF67-C44B6C8828BF}" destId="{C7AFBE77-12D3-4AF8-B970-A26F12A08EC5}" srcOrd="0" destOrd="0" presId="urn:microsoft.com/office/officeart/2005/8/layout/hierarchy5"/>
    <dgm:cxn modelId="{CB11C052-24D7-4258-9475-CCE236321710}" type="presOf" srcId="{4FE801F1-C704-496D-AF9E-5EEFA2BE0B88}" destId="{1337A340-9073-4ADD-9E49-2CC386AD8CC9}" srcOrd="1" destOrd="0" presId="urn:microsoft.com/office/officeart/2005/8/layout/hierarchy5"/>
    <dgm:cxn modelId="{ABA92529-DA34-4BC9-82B4-1C3E9E680E4B}" type="presOf" srcId="{0DE29E4E-C825-4AB1-BFC9-57F6C5863EE8}" destId="{2844E11E-8AD9-41AA-9586-A1E6401BA652}" srcOrd="0" destOrd="0" presId="urn:microsoft.com/office/officeart/2005/8/layout/hierarchy5"/>
    <dgm:cxn modelId="{BED20EBF-DEAC-463C-81F1-397730A043B3}" srcId="{0DE29E4E-C825-4AB1-BFC9-57F6C5863EE8}" destId="{76239E1E-52BA-42CF-BF67-C44B6C8828BF}" srcOrd="0" destOrd="0" parTransId="{CD1D47B9-58D0-4EB6-920D-5C64F87AA383}" sibTransId="{AA42FFB8-AF34-4342-879C-2AA0E03436B1}"/>
    <dgm:cxn modelId="{EC46BB8F-BB0B-4AF1-A61E-DC68DB4FDC13}" type="presOf" srcId="{7B9A842D-572D-4CB7-8FB5-32F05A724CFB}" destId="{5401F2C6-EB44-4175-9B1D-F9583F1D097E}" srcOrd="0" destOrd="0" presId="urn:microsoft.com/office/officeart/2005/8/layout/hierarchy5"/>
    <dgm:cxn modelId="{F8AFC285-FDF2-477B-B773-7DB6B35EF72D}" type="presOf" srcId="{4FE801F1-C704-496D-AF9E-5EEFA2BE0B88}" destId="{9643D894-2988-4F48-83D3-CBF85CB28CBB}" srcOrd="0" destOrd="0" presId="urn:microsoft.com/office/officeart/2005/8/layout/hierarchy5"/>
    <dgm:cxn modelId="{AE277058-8218-4F10-A731-A9F2B33BEB37}" type="presOf" srcId="{CD1D47B9-58D0-4EB6-920D-5C64F87AA383}" destId="{03D3D83B-D62C-4408-8B30-697F86BC46B0}" srcOrd="1" destOrd="0" presId="urn:microsoft.com/office/officeart/2005/8/layout/hierarchy5"/>
    <dgm:cxn modelId="{10077FD5-82EB-49B4-A04C-482310BFFBAA}" type="presParOf" srcId="{02103DC0-C104-47D3-8C28-5DEB897DDCC2}" destId="{3BF6E2B7-0C49-48B6-96F2-8726E28C130B}" srcOrd="0" destOrd="0" presId="urn:microsoft.com/office/officeart/2005/8/layout/hierarchy5"/>
    <dgm:cxn modelId="{2AE1CFBE-F5E1-4C34-8171-879C5115738F}" type="presParOf" srcId="{3BF6E2B7-0C49-48B6-96F2-8726E28C130B}" destId="{0463CAF8-8E12-43F9-A277-D95FE9F42219}" srcOrd="0" destOrd="0" presId="urn:microsoft.com/office/officeart/2005/8/layout/hierarchy5"/>
    <dgm:cxn modelId="{8681F428-8198-4296-B05A-A614EC3E0F89}" type="presParOf" srcId="{0463CAF8-8E12-43F9-A277-D95FE9F42219}" destId="{3DD31574-A25F-4F42-80D7-24ADF5DFB843}" srcOrd="0" destOrd="0" presId="urn:microsoft.com/office/officeart/2005/8/layout/hierarchy5"/>
    <dgm:cxn modelId="{CF04B856-EA2F-41B9-B16D-CA975DC0B855}" type="presParOf" srcId="{3DD31574-A25F-4F42-80D7-24ADF5DFB843}" destId="{2844E11E-8AD9-41AA-9586-A1E6401BA652}" srcOrd="0" destOrd="0" presId="urn:microsoft.com/office/officeart/2005/8/layout/hierarchy5"/>
    <dgm:cxn modelId="{11C0890F-78CC-40E8-AD79-6846509403E2}" type="presParOf" srcId="{3DD31574-A25F-4F42-80D7-24ADF5DFB843}" destId="{70485816-E263-4577-95D6-6BF319B10ADB}" srcOrd="1" destOrd="0" presId="urn:microsoft.com/office/officeart/2005/8/layout/hierarchy5"/>
    <dgm:cxn modelId="{68BFBA21-EFCD-4A82-B926-6B175A77F599}" type="presParOf" srcId="{70485816-E263-4577-95D6-6BF319B10ADB}" destId="{01D059BC-574C-4619-AEE1-A1AED812D5BA}" srcOrd="0" destOrd="0" presId="urn:microsoft.com/office/officeart/2005/8/layout/hierarchy5"/>
    <dgm:cxn modelId="{A1094DE1-C61E-4103-905C-9E30E95E083D}" type="presParOf" srcId="{01D059BC-574C-4619-AEE1-A1AED812D5BA}" destId="{03D3D83B-D62C-4408-8B30-697F86BC46B0}" srcOrd="0" destOrd="0" presId="urn:microsoft.com/office/officeart/2005/8/layout/hierarchy5"/>
    <dgm:cxn modelId="{EBBCC407-62F3-4AAF-97CD-05DCA10C3F4D}" type="presParOf" srcId="{70485816-E263-4577-95D6-6BF319B10ADB}" destId="{852A3421-3429-46C5-91D5-0A9DAC01F8B7}" srcOrd="1" destOrd="0" presId="urn:microsoft.com/office/officeart/2005/8/layout/hierarchy5"/>
    <dgm:cxn modelId="{11C55442-FCC8-47FB-A7A8-18044170F794}" type="presParOf" srcId="{852A3421-3429-46C5-91D5-0A9DAC01F8B7}" destId="{C7AFBE77-12D3-4AF8-B970-A26F12A08EC5}" srcOrd="0" destOrd="0" presId="urn:microsoft.com/office/officeart/2005/8/layout/hierarchy5"/>
    <dgm:cxn modelId="{A5809C76-F2E3-4A6D-A119-9DDD1CB93B96}" type="presParOf" srcId="{852A3421-3429-46C5-91D5-0A9DAC01F8B7}" destId="{00B42E20-F90C-48DA-B3BC-B3572C3D1151}" srcOrd="1" destOrd="0" presId="urn:microsoft.com/office/officeart/2005/8/layout/hierarchy5"/>
    <dgm:cxn modelId="{1AAB6BB7-5855-40B2-B092-D2C9DA87DB6D}" type="presParOf" srcId="{70485816-E263-4577-95D6-6BF319B10ADB}" destId="{9643D894-2988-4F48-83D3-CBF85CB28CBB}" srcOrd="2" destOrd="0" presId="urn:microsoft.com/office/officeart/2005/8/layout/hierarchy5"/>
    <dgm:cxn modelId="{3DFE74E5-41D4-44EC-839A-923AD61836C9}" type="presParOf" srcId="{9643D894-2988-4F48-83D3-CBF85CB28CBB}" destId="{1337A340-9073-4ADD-9E49-2CC386AD8CC9}" srcOrd="0" destOrd="0" presId="urn:microsoft.com/office/officeart/2005/8/layout/hierarchy5"/>
    <dgm:cxn modelId="{C14CF799-025A-412B-8325-6BCEA19E401C}" type="presParOf" srcId="{70485816-E263-4577-95D6-6BF319B10ADB}" destId="{FF189564-0DE8-4049-AEBD-5BBB21D2739D}" srcOrd="3" destOrd="0" presId="urn:microsoft.com/office/officeart/2005/8/layout/hierarchy5"/>
    <dgm:cxn modelId="{E435728F-2CDA-4FCE-80BA-E8667C60DE40}" type="presParOf" srcId="{FF189564-0DE8-4049-AEBD-5BBB21D2739D}" destId="{8AEEA994-10E2-4428-ACC2-733E2842E33A}" srcOrd="0" destOrd="0" presId="urn:microsoft.com/office/officeart/2005/8/layout/hierarchy5"/>
    <dgm:cxn modelId="{ABD37506-5892-4FF1-8336-3B301FF024C0}" type="presParOf" srcId="{FF189564-0DE8-4049-AEBD-5BBB21D2739D}" destId="{455CAC2B-9DF5-4BFC-AC07-3ED632EB4A2E}" srcOrd="1" destOrd="0" presId="urn:microsoft.com/office/officeart/2005/8/layout/hierarchy5"/>
    <dgm:cxn modelId="{D70DB7BC-24F4-4339-90B0-D5345BA557A7}" type="presParOf" srcId="{70485816-E263-4577-95D6-6BF319B10ADB}" destId="{5401F2C6-EB44-4175-9B1D-F9583F1D097E}" srcOrd="4" destOrd="0" presId="urn:microsoft.com/office/officeart/2005/8/layout/hierarchy5"/>
    <dgm:cxn modelId="{5EE71E64-FC05-496A-908E-6BFD554EA6D2}" type="presParOf" srcId="{5401F2C6-EB44-4175-9B1D-F9583F1D097E}" destId="{7C0764FA-32D9-4553-A5A6-D7CE7D78A493}" srcOrd="0" destOrd="0" presId="urn:microsoft.com/office/officeart/2005/8/layout/hierarchy5"/>
    <dgm:cxn modelId="{B8F0E876-CA20-4CF2-958F-8498E1EAC982}" type="presParOf" srcId="{70485816-E263-4577-95D6-6BF319B10ADB}" destId="{A477BDA7-4DF4-4CB9-B8D1-FFCEB29CDDBA}" srcOrd="5" destOrd="0" presId="urn:microsoft.com/office/officeart/2005/8/layout/hierarchy5"/>
    <dgm:cxn modelId="{E9DFFACE-A9DF-41B8-B876-31E096618206}" type="presParOf" srcId="{A477BDA7-4DF4-4CB9-B8D1-FFCEB29CDDBA}" destId="{C2CB58AF-8239-40A7-87A3-84BC604DD9A8}" srcOrd="0" destOrd="0" presId="urn:microsoft.com/office/officeart/2005/8/layout/hierarchy5"/>
    <dgm:cxn modelId="{F65E65AD-EF6D-4FA9-9F3D-C552534699A2}" type="presParOf" srcId="{A477BDA7-4DF4-4CB9-B8D1-FFCEB29CDDBA}" destId="{88EC58AF-FD2A-439C-9402-ACA23311BBBA}" srcOrd="1" destOrd="0" presId="urn:microsoft.com/office/officeart/2005/8/layout/hierarchy5"/>
    <dgm:cxn modelId="{7788FDE7-BA18-4D84-B064-0A8E916B577D}" type="presParOf" srcId="{02103DC0-C104-47D3-8C28-5DEB897DDCC2}" destId="{DF86C9DA-1F13-47AE-B41D-0777A4AD979D}" srcOrd="1" destOrd="0" presId="urn:microsoft.com/office/officeart/2005/8/layout/hierarchy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36DE57-06EA-4AB6-ABD9-A0D290BD3DF3}" type="doc">
      <dgm:prSet loTypeId="urn:microsoft.com/office/officeart/2005/8/layout/matrix2" loCatId="matrix" qsTypeId="urn:microsoft.com/office/officeart/2005/8/quickstyle/simple3" qsCatId="simple" csTypeId="urn:microsoft.com/office/officeart/2005/8/colors/colorful2" csCatId="colorful" phldr="1"/>
      <dgm:spPr/>
      <dgm:t>
        <a:bodyPr/>
        <a:lstStyle/>
        <a:p>
          <a:endParaRPr lang="en-IN"/>
        </a:p>
      </dgm:t>
    </dgm:pt>
    <dgm:pt modelId="{42DFB82A-039D-4778-AEAA-D8F1722BD3B0}">
      <dgm:prSet custT="1"/>
      <dgm:spPr/>
      <dgm:t>
        <a:bodyPr/>
        <a:lstStyle/>
        <a:p>
          <a:pPr rtl="0"/>
          <a:r>
            <a:rPr lang="en-US" sz="1600" dirty="0" smtClean="0"/>
            <a:t>  Development of </a:t>
          </a:r>
          <a:r>
            <a:rPr lang="en-US" sz="1600" b="1" dirty="0" smtClean="0"/>
            <a:t>basic infrastructure </a:t>
          </a:r>
          <a:r>
            <a:rPr lang="en-US" sz="1600" dirty="0" smtClean="0"/>
            <a:t>at the field level, </a:t>
          </a:r>
          <a:endParaRPr lang="en-IN" sz="1500" dirty="0"/>
        </a:p>
      </dgm:t>
    </dgm:pt>
    <dgm:pt modelId="{97A29A65-EAF4-4914-8EF0-D4749BAC1226}" type="parTrans" cxnId="{03D7BB76-86AC-4BFA-A589-C3278A430985}">
      <dgm:prSet/>
      <dgm:spPr/>
      <dgm:t>
        <a:bodyPr/>
        <a:lstStyle/>
        <a:p>
          <a:endParaRPr lang="en-IN"/>
        </a:p>
      </dgm:t>
    </dgm:pt>
    <dgm:pt modelId="{007948EE-AAAE-491F-A758-0A2354274A79}" type="sibTrans" cxnId="{03D7BB76-86AC-4BFA-A589-C3278A430985}">
      <dgm:prSet/>
      <dgm:spPr/>
      <dgm:t>
        <a:bodyPr/>
        <a:lstStyle/>
        <a:p>
          <a:endParaRPr lang="en-IN"/>
        </a:p>
      </dgm:t>
    </dgm:pt>
    <dgm:pt modelId="{989F88DF-5845-41C4-93B9-2E4069BF4A1E}">
      <dgm:prSet custT="1"/>
      <dgm:spPr/>
      <dgm:t>
        <a:bodyPr/>
        <a:lstStyle/>
        <a:p>
          <a:pPr rtl="0"/>
          <a:r>
            <a:rPr lang="en-US" sz="1600" dirty="0" smtClean="0"/>
            <a:t>Build up culture for good aquaculture practices by the farmers, </a:t>
          </a:r>
          <a:endParaRPr lang="en-IN" sz="1600" dirty="0"/>
        </a:p>
      </dgm:t>
    </dgm:pt>
    <dgm:pt modelId="{90E472F6-67BA-4AA8-B42A-041CD61A7581}" type="parTrans" cxnId="{EBDCAEED-BEA1-41EE-96E1-B459B1577A79}">
      <dgm:prSet/>
      <dgm:spPr/>
      <dgm:t>
        <a:bodyPr/>
        <a:lstStyle/>
        <a:p>
          <a:endParaRPr lang="en-IN"/>
        </a:p>
      </dgm:t>
    </dgm:pt>
    <dgm:pt modelId="{4FE548DA-63D5-405A-AEB2-A81A0F31241C}" type="sibTrans" cxnId="{EBDCAEED-BEA1-41EE-96E1-B459B1577A79}">
      <dgm:prSet/>
      <dgm:spPr/>
      <dgm:t>
        <a:bodyPr/>
        <a:lstStyle/>
        <a:p>
          <a:endParaRPr lang="en-IN"/>
        </a:p>
      </dgm:t>
    </dgm:pt>
    <dgm:pt modelId="{15D210E2-9669-45E6-8B70-F895F1E695F7}">
      <dgm:prSet custT="1"/>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Uniform approach</a:t>
          </a:r>
          <a:r>
            <a:rPr lang="en-US" sz="1600" dirty="0" smtClean="0"/>
            <a:t> across farms regardless of their sizes.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a:t>
          </a:r>
          <a:endParaRPr lang="en-IN" sz="1600" dirty="0" smtClean="0"/>
        </a:p>
        <a:p>
          <a:pPr algn="l" defTabSz="666750" rtl="0">
            <a:lnSpc>
              <a:spcPct val="90000"/>
            </a:lnSpc>
            <a:spcBef>
              <a:spcPct val="0"/>
            </a:spcBef>
            <a:spcAft>
              <a:spcPct val="35000"/>
            </a:spcAft>
          </a:pPr>
          <a:r>
            <a:rPr lang="en-US" sz="1600" dirty="0" smtClean="0"/>
            <a:t>Increased awareness among the producers and consumers about the need for consumption of </a:t>
          </a:r>
          <a:r>
            <a:rPr lang="en-US" sz="1600" b="1" dirty="0" smtClean="0"/>
            <a:t>good quality and safe food</a:t>
          </a:r>
          <a:endParaRPr lang="en-US" sz="1600" dirty="0" smtClean="0"/>
        </a:p>
        <a:p>
          <a:pPr algn="ctr" defTabSz="666750" rtl="0">
            <a:lnSpc>
              <a:spcPct val="90000"/>
            </a:lnSpc>
            <a:spcBef>
              <a:spcPct val="0"/>
            </a:spcBef>
            <a:spcAft>
              <a:spcPct val="35000"/>
            </a:spcAft>
          </a:pPr>
          <a:endParaRPr lang="en-IN" sz="1300" dirty="0"/>
        </a:p>
      </dgm:t>
    </dgm:pt>
    <dgm:pt modelId="{4E817A26-C127-40E4-B826-85855822BA5A}" type="parTrans" cxnId="{5CB99617-1A11-4A61-9B70-DFB804D8379D}">
      <dgm:prSet/>
      <dgm:spPr/>
      <dgm:t>
        <a:bodyPr/>
        <a:lstStyle/>
        <a:p>
          <a:endParaRPr lang="en-IN"/>
        </a:p>
      </dgm:t>
    </dgm:pt>
    <dgm:pt modelId="{10B5DDC0-6B98-4EAB-9087-3190F5C0C9A7}" type="sibTrans" cxnId="{5CB99617-1A11-4A61-9B70-DFB804D8379D}">
      <dgm:prSet/>
      <dgm:spPr/>
      <dgm:t>
        <a:bodyPr/>
        <a:lstStyle/>
        <a:p>
          <a:endParaRPr lang="en-IN"/>
        </a:p>
      </dgm:t>
    </dgm:pt>
    <dgm:pt modelId="{E41B2AAA-6369-4987-9604-5C2B23CCDDE7}">
      <dgm:prSet/>
      <dgm:spPr/>
      <dgm:t>
        <a:bodyPr/>
        <a:lstStyle/>
        <a:p>
          <a:pPr rtl="0"/>
          <a:r>
            <a:rPr lang="en-US" b="1" dirty="0" smtClean="0"/>
            <a:t>Traceability</a:t>
          </a:r>
          <a:r>
            <a:rPr lang="en-US" dirty="0" smtClean="0"/>
            <a:t> through complete integration of food chain</a:t>
          </a:r>
        </a:p>
        <a:p>
          <a:pPr rtl="0"/>
          <a:r>
            <a:rPr lang="en-US" dirty="0" smtClean="0"/>
            <a:t> </a:t>
          </a:r>
        </a:p>
        <a:p>
          <a:pPr rtl="0"/>
          <a:r>
            <a:rPr lang="en-US" b="1" dirty="0" smtClean="0"/>
            <a:t>Worker safety and welfare</a:t>
          </a:r>
          <a:r>
            <a:rPr lang="en-US" dirty="0" smtClean="0"/>
            <a:t>, </a:t>
          </a:r>
          <a:endParaRPr lang="en-IN" dirty="0"/>
        </a:p>
      </dgm:t>
    </dgm:pt>
    <dgm:pt modelId="{D6F613D7-71E2-4712-A4CC-DF01D9C2F92D}" type="parTrans" cxnId="{4538206E-2494-4950-B19E-4AF9A7745151}">
      <dgm:prSet/>
      <dgm:spPr/>
      <dgm:t>
        <a:bodyPr/>
        <a:lstStyle/>
        <a:p>
          <a:endParaRPr lang="en-IN"/>
        </a:p>
      </dgm:t>
    </dgm:pt>
    <dgm:pt modelId="{D731428A-8683-40F5-AB9A-E02A3EBA7283}" type="sibTrans" cxnId="{4538206E-2494-4950-B19E-4AF9A7745151}">
      <dgm:prSet/>
      <dgm:spPr/>
      <dgm:t>
        <a:bodyPr/>
        <a:lstStyle/>
        <a:p>
          <a:endParaRPr lang="en-IN"/>
        </a:p>
      </dgm:t>
    </dgm:pt>
    <dgm:pt modelId="{2007BA0F-2D89-4E9B-90F7-B979B62E6F4C}">
      <dgm:prSet/>
      <dgm:spPr/>
      <dgm:t>
        <a:bodyPr/>
        <a:lstStyle/>
        <a:p>
          <a:pPr algn="ctr" rtl="0"/>
          <a:r>
            <a:rPr lang="en-US" dirty="0" smtClean="0"/>
            <a:t>Improvement in the environment, </a:t>
          </a:r>
        </a:p>
        <a:p>
          <a:pPr algn="l" rtl="0"/>
          <a:r>
            <a:rPr lang="en-US" dirty="0" smtClean="0"/>
            <a:t>Reputation in the international market as a producer of </a:t>
          </a:r>
          <a:r>
            <a:rPr lang="en-US" b="1" dirty="0" smtClean="0"/>
            <a:t>good quality and safe produce</a:t>
          </a:r>
          <a:r>
            <a:rPr lang="en-US" dirty="0" smtClean="0"/>
            <a:t>, and  Overcoming the </a:t>
          </a:r>
          <a:r>
            <a:rPr lang="en-US" b="1" dirty="0" smtClean="0"/>
            <a:t>Technical Barriers to Trade (TBTs)</a:t>
          </a:r>
          <a:r>
            <a:rPr lang="en-US" dirty="0" smtClean="0"/>
            <a:t>.</a:t>
          </a:r>
          <a:endParaRPr lang="en-IN" dirty="0"/>
        </a:p>
      </dgm:t>
    </dgm:pt>
    <dgm:pt modelId="{A7D3F0BD-4FFA-4EE0-A6EA-50F7C4BAE4B9}" type="parTrans" cxnId="{9381401E-658C-48AB-861C-195241C64089}">
      <dgm:prSet/>
      <dgm:spPr/>
      <dgm:t>
        <a:bodyPr/>
        <a:lstStyle/>
        <a:p>
          <a:endParaRPr lang="en-IN"/>
        </a:p>
      </dgm:t>
    </dgm:pt>
    <dgm:pt modelId="{D9AD3162-54FE-49D4-ABB2-D156E68B8026}" type="sibTrans" cxnId="{9381401E-658C-48AB-861C-195241C64089}">
      <dgm:prSet/>
      <dgm:spPr/>
      <dgm:t>
        <a:bodyPr/>
        <a:lstStyle/>
        <a:p>
          <a:endParaRPr lang="en-IN"/>
        </a:p>
      </dgm:t>
    </dgm:pt>
    <dgm:pt modelId="{DE87F680-FDE5-4A18-B85C-B2BCF653558D}">
      <dgm:prSet/>
      <dgm:spPr/>
    </dgm:pt>
    <dgm:pt modelId="{87147C36-9B8D-476E-90CD-620C3C653871}" type="parTrans" cxnId="{9B8D522A-B229-4037-B97D-D164E747EB11}">
      <dgm:prSet/>
      <dgm:spPr/>
      <dgm:t>
        <a:bodyPr/>
        <a:lstStyle/>
        <a:p>
          <a:endParaRPr lang="en-IN"/>
        </a:p>
      </dgm:t>
    </dgm:pt>
    <dgm:pt modelId="{555FEE48-6AFB-415C-B068-44B26FD446F7}" type="sibTrans" cxnId="{9B8D522A-B229-4037-B97D-D164E747EB11}">
      <dgm:prSet/>
      <dgm:spPr/>
      <dgm:t>
        <a:bodyPr/>
        <a:lstStyle/>
        <a:p>
          <a:endParaRPr lang="en-IN"/>
        </a:p>
      </dgm:t>
    </dgm:pt>
    <dgm:pt modelId="{6AD69708-A67F-42C2-AD35-816613218DB4}">
      <dgm:prSet/>
      <dgm:spPr/>
      <dgm:t>
        <a:bodyPr/>
        <a:lstStyle/>
        <a:p>
          <a:pPr rtl="0"/>
          <a:endParaRPr lang="en-IN" sz="1200" dirty="0"/>
        </a:p>
      </dgm:t>
    </dgm:pt>
    <dgm:pt modelId="{BA3011F5-D332-4134-876B-468567A2F76C}" type="sibTrans" cxnId="{65F70EF4-C235-4235-8CC6-99A810D769A7}">
      <dgm:prSet/>
      <dgm:spPr/>
      <dgm:t>
        <a:bodyPr/>
        <a:lstStyle/>
        <a:p>
          <a:endParaRPr lang="en-IN"/>
        </a:p>
      </dgm:t>
    </dgm:pt>
    <dgm:pt modelId="{06C5125F-F698-42CB-89B1-6ADDD026A109}" type="parTrans" cxnId="{65F70EF4-C235-4235-8CC6-99A810D769A7}">
      <dgm:prSet/>
      <dgm:spPr/>
      <dgm:t>
        <a:bodyPr/>
        <a:lstStyle/>
        <a:p>
          <a:endParaRPr lang="en-IN"/>
        </a:p>
      </dgm:t>
    </dgm:pt>
    <dgm:pt modelId="{510D24D7-30A0-4F89-A823-201B9EF94F42}">
      <dgm:prSet custT="1"/>
      <dgm:spPr/>
      <dgm:t>
        <a:bodyPr/>
        <a:lstStyle/>
        <a:p>
          <a:pPr rtl="0"/>
          <a:endParaRPr lang="en-IN" sz="1600" dirty="0"/>
        </a:p>
      </dgm:t>
    </dgm:pt>
    <dgm:pt modelId="{B0C3298E-B2D6-419B-A1D9-9F01AF8891A1}" type="parTrans" cxnId="{78840427-3E6C-4585-87EE-9E3C59B6EA5D}">
      <dgm:prSet/>
      <dgm:spPr/>
      <dgm:t>
        <a:bodyPr/>
        <a:lstStyle/>
        <a:p>
          <a:endParaRPr lang="en-IN"/>
        </a:p>
      </dgm:t>
    </dgm:pt>
    <dgm:pt modelId="{E421870A-4306-47F1-A8F9-2A13BB5210B0}" type="sibTrans" cxnId="{78840427-3E6C-4585-87EE-9E3C59B6EA5D}">
      <dgm:prSet/>
      <dgm:spPr/>
      <dgm:t>
        <a:bodyPr/>
        <a:lstStyle/>
        <a:p>
          <a:endParaRPr lang="en-IN"/>
        </a:p>
      </dgm:t>
    </dgm:pt>
    <dgm:pt modelId="{FD518A7A-7B23-436D-AEB9-2E06F9E0217E}" type="pres">
      <dgm:prSet presAssocID="{8B36DE57-06EA-4AB6-ABD9-A0D290BD3DF3}" presName="matrix" presStyleCnt="0">
        <dgm:presLayoutVars>
          <dgm:chMax val="1"/>
          <dgm:dir/>
          <dgm:resizeHandles val="exact"/>
        </dgm:presLayoutVars>
      </dgm:prSet>
      <dgm:spPr/>
    </dgm:pt>
    <dgm:pt modelId="{310F431B-AE42-4AAA-8B40-F91424EAB7C6}" type="pres">
      <dgm:prSet presAssocID="{8B36DE57-06EA-4AB6-ABD9-A0D290BD3DF3}" presName="axisShape" presStyleLbl="bgShp" presStyleIdx="0" presStyleCnt="1" custScaleX="133335"/>
      <dgm:spPr/>
    </dgm:pt>
    <dgm:pt modelId="{B6B82D47-C97A-45E4-A0E3-35C74106163E}" type="pres">
      <dgm:prSet presAssocID="{8B36DE57-06EA-4AB6-ABD9-A0D290BD3DF3}" presName="rect1" presStyleLbl="node1" presStyleIdx="0" presStyleCnt="4" custScaleX="132253" custScaleY="93787" custLinFactNeighborX="-20957" custLinFactNeighborY="0">
        <dgm:presLayoutVars>
          <dgm:chMax val="0"/>
          <dgm:chPref val="0"/>
          <dgm:bulletEnabled val="1"/>
        </dgm:presLayoutVars>
      </dgm:prSet>
      <dgm:spPr/>
      <dgm:t>
        <a:bodyPr/>
        <a:lstStyle/>
        <a:p>
          <a:endParaRPr lang="en-IN"/>
        </a:p>
      </dgm:t>
    </dgm:pt>
    <dgm:pt modelId="{BEEF8EE6-EC34-4F90-AEF0-B7FCC4017DA6}" type="pres">
      <dgm:prSet presAssocID="{8B36DE57-06EA-4AB6-ABD9-A0D290BD3DF3}" presName="rect2" presStyleLbl="node1" presStyleIdx="1" presStyleCnt="4" custScaleX="149862" custScaleY="100731" custLinFactNeighborX="26164" custLinFactNeighborY="3509">
        <dgm:presLayoutVars>
          <dgm:chMax val="0"/>
          <dgm:chPref val="0"/>
          <dgm:bulletEnabled val="1"/>
        </dgm:presLayoutVars>
      </dgm:prSet>
      <dgm:spPr/>
      <dgm:t>
        <a:bodyPr/>
        <a:lstStyle/>
        <a:p>
          <a:endParaRPr lang="en-IN"/>
        </a:p>
      </dgm:t>
    </dgm:pt>
    <dgm:pt modelId="{F18CEE25-6C5A-4366-8D6D-91B16060674B}" type="pres">
      <dgm:prSet presAssocID="{8B36DE57-06EA-4AB6-ABD9-A0D290BD3DF3}" presName="rect3" presStyleLbl="node1" presStyleIdx="2" presStyleCnt="4" custScaleX="138698" custScaleY="106491" custLinFactNeighborX="-14136" custLinFactNeighborY="0">
        <dgm:presLayoutVars>
          <dgm:chMax val="0"/>
          <dgm:chPref val="0"/>
          <dgm:bulletEnabled val="1"/>
        </dgm:presLayoutVars>
      </dgm:prSet>
      <dgm:spPr/>
      <dgm:t>
        <a:bodyPr/>
        <a:lstStyle/>
        <a:p>
          <a:endParaRPr lang="en-IN"/>
        </a:p>
      </dgm:t>
    </dgm:pt>
    <dgm:pt modelId="{158ECB00-7B58-4062-A5E7-A8E8374F6FF1}" type="pres">
      <dgm:prSet presAssocID="{8B36DE57-06EA-4AB6-ABD9-A0D290BD3DF3}" presName="rect4" presStyleLbl="node1" presStyleIdx="3" presStyleCnt="4" custScaleX="153090" custScaleY="96317" custLinFactNeighborX="21393" custLinFactNeighborY="-3906">
        <dgm:presLayoutVars>
          <dgm:chMax val="0"/>
          <dgm:chPref val="0"/>
          <dgm:bulletEnabled val="1"/>
        </dgm:presLayoutVars>
      </dgm:prSet>
      <dgm:spPr/>
      <dgm:t>
        <a:bodyPr/>
        <a:lstStyle/>
        <a:p>
          <a:endParaRPr lang="en-IN"/>
        </a:p>
      </dgm:t>
    </dgm:pt>
  </dgm:ptLst>
  <dgm:cxnLst>
    <dgm:cxn modelId="{5AFD07D6-D579-4C95-A6D4-B9A2B185D24B}" type="presOf" srcId="{8B36DE57-06EA-4AB6-ABD9-A0D290BD3DF3}" destId="{FD518A7A-7B23-436D-AEB9-2E06F9E0217E}" srcOrd="0" destOrd="0" presId="urn:microsoft.com/office/officeart/2005/8/layout/matrix2"/>
    <dgm:cxn modelId="{03D7BB76-86AC-4BFA-A589-C3278A430985}" srcId="{8B36DE57-06EA-4AB6-ABD9-A0D290BD3DF3}" destId="{42DFB82A-039D-4778-AEAA-D8F1722BD3B0}" srcOrd="0" destOrd="0" parTransId="{97A29A65-EAF4-4914-8EF0-D4749BAC1226}" sibTransId="{007948EE-AAAE-491F-A758-0A2354274A79}"/>
    <dgm:cxn modelId="{10FB6AC7-6D77-4C84-9C12-E40AE96494EB}" type="presOf" srcId="{15D210E2-9669-45E6-8B70-F895F1E695F7}" destId="{BEEF8EE6-EC34-4F90-AEF0-B7FCC4017DA6}" srcOrd="0" destOrd="0" presId="urn:microsoft.com/office/officeart/2005/8/layout/matrix2"/>
    <dgm:cxn modelId="{78840427-3E6C-4585-87EE-9E3C59B6EA5D}" srcId="{42DFB82A-039D-4778-AEAA-D8F1722BD3B0}" destId="{510D24D7-30A0-4F89-A823-201B9EF94F42}" srcOrd="0" destOrd="0" parTransId="{B0C3298E-B2D6-419B-A1D9-9F01AF8891A1}" sibTransId="{E421870A-4306-47F1-A8F9-2A13BB5210B0}"/>
    <dgm:cxn modelId="{5CB99617-1A11-4A61-9B70-DFB804D8379D}" srcId="{8B36DE57-06EA-4AB6-ABD9-A0D290BD3DF3}" destId="{15D210E2-9669-45E6-8B70-F895F1E695F7}" srcOrd="1" destOrd="0" parTransId="{4E817A26-C127-40E4-B826-85855822BA5A}" sibTransId="{10B5DDC0-6B98-4EAB-9087-3190F5C0C9A7}"/>
    <dgm:cxn modelId="{EBDCAEED-BEA1-41EE-96E1-B459B1577A79}" srcId="{42DFB82A-039D-4778-AEAA-D8F1722BD3B0}" destId="{989F88DF-5845-41C4-93B9-2E4069BF4A1E}" srcOrd="1" destOrd="0" parTransId="{90E472F6-67BA-4AA8-B42A-041CD61A7581}" sibTransId="{4FE548DA-63D5-405A-AEB2-A81A0F31241C}"/>
    <dgm:cxn modelId="{654C8C46-7590-4E3B-AA30-FFD355F64C17}" type="presOf" srcId="{989F88DF-5845-41C4-93B9-2E4069BF4A1E}" destId="{B6B82D47-C97A-45E4-A0E3-35C74106163E}" srcOrd="0" destOrd="2" presId="urn:microsoft.com/office/officeart/2005/8/layout/matrix2"/>
    <dgm:cxn modelId="{D59B50D1-9FDB-4505-A97D-5566278DDC30}" type="presOf" srcId="{E41B2AAA-6369-4987-9604-5C2B23CCDDE7}" destId="{F18CEE25-6C5A-4366-8D6D-91B16060674B}" srcOrd="0" destOrd="0" presId="urn:microsoft.com/office/officeart/2005/8/layout/matrix2"/>
    <dgm:cxn modelId="{33D6B6CE-333B-49FE-B128-7D3E9FAA360B}" type="presOf" srcId="{42DFB82A-039D-4778-AEAA-D8F1722BD3B0}" destId="{B6B82D47-C97A-45E4-A0E3-35C74106163E}" srcOrd="0" destOrd="0" presId="urn:microsoft.com/office/officeart/2005/8/layout/matrix2"/>
    <dgm:cxn modelId="{4538206E-2494-4950-B19E-4AF9A7745151}" srcId="{8B36DE57-06EA-4AB6-ABD9-A0D290BD3DF3}" destId="{E41B2AAA-6369-4987-9604-5C2B23CCDDE7}" srcOrd="2" destOrd="0" parTransId="{D6F613D7-71E2-4712-A4CC-DF01D9C2F92D}" sibTransId="{D731428A-8683-40F5-AB9A-E02A3EBA7283}"/>
    <dgm:cxn modelId="{9B8D522A-B229-4037-B97D-D164E747EB11}" srcId="{8B36DE57-06EA-4AB6-ABD9-A0D290BD3DF3}" destId="{DE87F680-FDE5-4A18-B85C-B2BCF653558D}" srcOrd="4" destOrd="0" parTransId="{87147C36-9B8D-476E-90CD-620C3C653871}" sibTransId="{555FEE48-6AFB-415C-B068-44B26FD446F7}"/>
    <dgm:cxn modelId="{7E9E29CC-CAFE-4DED-BDF1-BAF358122C24}" type="presOf" srcId="{2007BA0F-2D89-4E9B-90F7-B979B62E6F4C}" destId="{158ECB00-7B58-4062-A5E7-A8E8374F6FF1}" srcOrd="0" destOrd="0" presId="urn:microsoft.com/office/officeart/2005/8/layout/matrix2"/>
    <dgm:cxn modelId="{9381401E-658C-48AB-861C-195241C64089}" srcId="{8B36DE57-06EA-4AB6-ABD9-A0D290BD3DF3}" destId="{2007BA0F-2D89-4E9B-90F7-B979B62E6F4C}" srcOrd="3" destOrd="0" parTransId="{A7D3F0BD-4FFA-4EE0-A6EA-50F7C4BAE4B9}" sibTransId="{D9AD3162-54FE-49D4-ABB2-D156E68B8026}"/>
    <dgm:cxn modelId="{65F70EF4-C235-4235-8CC6-99A810D769A7}" srcId="{42DFB82A-039D-4778-AEAA-D8F1722BD3B0}" destId="{6AD69708-A67F-42C2-AD35-816613218DB4}" srcOrd="2" destOrd="0" parTransId="{06C5125F-F698-42CB-89B1-6ADDD026A109}" sibTransId="{BA3011F5-D332-4134-876B-468567A2F76C}"/>
    <dgm:cxn modelId="{D6D11545-9081-4DD9-828A-4579F081F887}" type="presOf" srcId="{510D24D7-30A0-4F89-A823-201B9EF94F42}" destId="{B6B82D47-C97A-45E4-A0E3-35C74106163E}" srcOrd="0" destOrd="1" presId="urn:microsoft.com/office/officeart/2005/8/layout/matrix2"/>
    <dgm:cxn modelId="{B923A723-9B2E-49BC-9F9B-4EE9779FA985}" type="presOf" srcId="{6AD69708-A67F-42C2-AD35-816613218DB4}" destId="{B6B82D47-C97A-45E4-A0E3-35C74106163E}" srcOrd="0" destOrd="3" presId="urn:microsoft.com/office/officeart/2005/8/layout/matrix2"/>
    <dgm:cxn modelId="{00AD2EBB-5A52-4F02-88B5-537B5E8A0854}" type="presParOf" srcId="{FD518A7A-7B23-436D-AEB9-2E06F9E0217E}" destId="{310F431B-AE42-4AAA-8B40-F91424EAB7C6}" srcOrd="0" destOrd="0" presId="urn:microsoft.com/office/officeart/2005/8/layout/matrix2"/>
    <dgm:cxn modelId="{A90C3595-0389-4EA4-98D2-A0280D03D4D0}" type="presParOf" srcId="{FD518A7A-7B23-436D-AEB9-2E06F9E0217E}" destId="{B6B82D47-C97A-45E4-A0E3-35C74106163E}" srcOrd="1" destOrd="0" presId="urn:microsoft.com/office/officeart/2005/8/layout/matrix2"/>
    <dgm:cxn modelId="{09D146E4-1371-49CF-8DA8-80B06BA808FE}" type="presParOf" srcId="{FD518A7A-7B23-436D-AEB9-2E06F9E0217E}" destId="{BEEF8EE6-EC34-4F90-AEF0-B7FCC4017DA6}" srcOrd="2" destOrd="0" presId="urn:microsoft.com/office/officeart/2005/8/layout/matrix2"/>
    <dgm:cxn modelId="{CD601E7D-777C-4FA8-892B-913C0876D3B6}" type="presParOf" srcId="{FD518A7A-7B23-436D-AEB9-2E06F9E0217E}" destId="{F18CEE25-6C5A-4366-8D6D-91B16060674B}" srcOrd="3" destOrd="0" presId="urn:microsoft.com/office/officeart/2005/8/layout/matrix2"/>
    <dgm:cxn modelId="{65039DFF-A328-46BA-8E8F-FD0D153C9A38}" type="presParOf" srcId="{FD518A7A-7B23-436D-AEB9-2E06F9E0217E}" destId="{158ECB00-7B58-4062-A5E7-A8E8374F6FF1}"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D3DA00-04BF-464F-B522-19E0DC06BEB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IN"/>
        </a:p>
      </dgm:t>
    </dgm:pt>
    <dgm:pt modelId="{C9B19E7A-1EC3-4E22-AD81-C15F872243D0}">
      <dgm:prSet/>
      <dgm:spPr>
        <a:solidFill>
          <a:schemeClr val="accent4">
            <a:lumMod val="75000"/>
          </a:schemeClr>
        </a:solidFill>
      </dgm:spPr>
      <dgm:t>
        <a:bodyPr/>
        <a:lstStyle/>
        <a:p>
          <a:pPr rtl="0"/>
          <a:r>
            <a:rPr lang="en-US" b="1" dirty="0" smtClean="0"/>
            <a:t>Indian standards on Good Aquaculture practices </a:t>
          </a:r>
          <a:r>
            <a:rPr lang="en-US" dirty="0" smtClean="0"/>
            <a:t>- framed to set up </a:t>
          </a:r>
          <a:r>
            <a:rPr lang="en-US" b="1" i="1" dirty="0" smtClean="0"/>
            <a:t>control and compliance systems</a:t>
          </a:r>
          <a:r>
            <a:rPr lang="en-US" dirty="0" smtClean="0"/>
            <a:t> for various kinds of aquaculture  produce.</a:t>
          </a:r>
          <a:endParaRPr lang="en-IN" dirty="0"/>
        </a:p>
      </dgm:t>
    </dgm:pt>
    <dgm:pt modelId="{9086DAF9-41CC-4C66-B7A6-8E3F6181C643}" type="parTrans" cxnId="{9EECFDA4-F62A-4E71-8A61-A7BE4ED78AAF}">
      <dgm:prSet/>
      <dgm:spPr/>
      <dgm:t>
        <a:bodyPr/>
        <a:lstStyle/>
        <a:p>
          <a:endParaRPr lang="en-IN"/>
        </a:p>
      </dgm:t>
    </dgm:pt>
    <dgm:pt modelId="{34D31F85-0949-48AF-8BED-092C98E10769}" type="sibTrans" cxnId="{9EECFDA4-F62A-4E71-8A61-A7BE4ED78AAF}">
      <dgm:prSet/>
      <dgm:spPr/>
      <dgm:t>
        <a:bodyPr/>
        <a:lstStyle/>
        <a:p>
          <a:endParaRPr lang="en-IN"/>
        </a:p>
      </dgm:t>
    </dgm:pt>
    <dgm:pt modelId="{8F16CD60-20DA-4249-89E1-9E46104AF6DA}" type="pres">
      <dgm:prSet presAssocID="{39D3DA00-04BF-464F-B522-19E0DC06BEB8}" presName="linear" presStyleCnt="0">
        <dgm:presLayoutVars>
          <dgm:animLvl val="lvl"/>
          <dgm:resizeHandles val="exact"/>
        </dgm:presLayoutVars>
      </dgm:prSet>
      <dgm:spPr/>
    </dgm:pt>
    <dgm:pt modelId="{D931A25B-784C-40A4-890B-B51D318F4CC6}" type="pres">
      <dgm:prSet presAssocID="{C9B19E7A-1EC3-4E22-AD81-C15F872243D0}" presName="parentText" presStyleLbl="node1" presStyleIdx="0" presStyleCnt="1" custScaleY="142350" custLinFactNeighborX="2778" custLinFactNeighborY="12820">
        <dgm:presLayoutVars>
          <dgm:chMax val="0"/>
          <dgm:bulletEnabled val="1"/>
        </dgm:presLayoutVars>
      </dgm:prSet>
      <dgm:spPr/>
      <dgm:t>
        <a:bodyPr/>
        <a:lstStyle/>
        <a:p>
          <a:endParaRPr lang="en-IN"/>
        </a:p>
      </dgm:t>
    </dgm:pt>
  </dgm:ptLst>
  <dgm:cxnLst>
    <dgm:cxn modelId="{9EECFDA4-F62A-4E71-8A61-A7BE4ED78AAF}" srcId="{39D3DA00-04BF-464F-B522-19E0DC06BEB8}" destId="{C9B19E7A-1EC3-4E22-AD81-C15F872243D0}" srcOrd="0" destOrd="0" parTransId="{9086DAF9-41CC-4C66-B7A6-8E3F6181C643}" sibTransId="{34D31F85-0949-48AF-8BED-092C98E10769}"/>
    <dgm:cxn modelId="{9ABEE6F1-D3B2-4D3E-ADC7-077F233C7A88}" type="presOf" srcId="{C9B19E7A-1EC3-4E22-AD81-C15F872243D0}" destId="{D931A25B-784C-40A4-890B-B51D318F4CC6}" srcOrd="0" destOrd="0" presId="urn:microsoft.com/office/officeart/2005/8/layout/vList2"/>
    <dgm:cxn modelId="{73C748E9-1A24-4A80-898D-9D11DFB5F1D6}" type="presOf" srcId="{39D3DA00-04BF-464F-B522-19E0DC06BEB8}" destId="{8F16CD60-20DA-4249-89E1-9E46104AF6DA}" srcOrd="0" destOrd="0" presId="urn:microsoft.com/office/officeart/2005/8/layout/vList2"/>
    <dgm:cxn modelId="{D8655192-4FDC-4B92-94AD-3C059BE8BD3C}" type="presParOf" srcId="{8F16CD60-20DA-4249-89E1-9E46104AF6DA}" destId="{D931A25B-784C-40A4-890B-B51D318F4CC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B06EF3-9CB0-44C3-BA72-161D00C1A1CB}"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IN"/>
        </a:p>
      </dgm:t>
    </dgm:pt>
    <dgm:pt modelId="{1EFDA7F2-ABCD-489F-A92A-7659093F3E35}">
      <dgm:prSet/>
      <dgm:spPr/>
      <dgm:t>
        <a:bodyPr/>
        <a:lstStyle/>
        <a:p>
          <a:pPr rtl="0"/>
          <a:r>
            <a:rPr lang="en-IN" b="1" u="sng" smtClean="0"/>
            <a:t>IS 17281 : 2019 </a:t>
          </a:r>
          <a:r>
            <a:rPr lang="en-IN" smtClean="0"/>
            <a:t>- </a:t>
          </a:r>
          <a:r>
            <a:rPr lang="en-US" smtClean="0"/>
            <a:t>Requirements for Good Aquaculture Practices — India GAqP Shrimp Hatchery and Grow Out Farms</a:t>
          </a:r>
          <a:endParaRPr lang="en-IN"/>
        </a:p>
      </dgm:t>
    </dgm:pt>
    <dgm:pt modelId="{2DC62221-A096-46EF-ACAA-679F6131BBC3}" type="parTrans" cxnId="{01779C98-8B9A-4118-9C91-FC1BEBCAF1CC}">
      <dgm:prSet/>
      <dgm:spPr/>
      <dgm:t>
        <a:bodyPr/>
        <a:lstStyle/>
        <a:p>
          <a:endParaRPr lang="en-IN"/>
        </a:p>
      </dgm:t>
    </dgm:pt>
    <dgm:pt modelId="{402A08CD-C71F-4D43-B90C-01AB90F4C7CE}" type="sibTrans" cxnId="{01779C98-8B9A-4118-9C91-FC1BEBCAF1CC}">
      <dgm:prSet/>
      <dgm:spPr/>
      <dgm:t>
        <a:bodyPr/>
        <a:lstStyle/>
        <a:p>
          <a:endParaRPr lang="en-IN"/>
        </a:p>
      </dgm:t>
    </dgm:pt>
    <dgm:pt modelId="{0C5A2490-C3A9-465E-BB5C-707D558BA911}">
      <dgm:prSet/>
      <dgm:spPr/>
      <dgm:t>
        <a:bodyPr/>
        <a:lstStyle/>
        <a:p>
          <a:pPr rtl="0"/>
          <a:r>
            <a:rPr lang="en-IN" b="1" smtClean="0">
              <a:hlinkClick xmlns:r="http://schemas.openxmlformats.org/officeDocument/2006/relationships" r:id="rId1"/>
            </a:rPr>
            <a:t>IS 17282 : 2019</a:t>
          </a:r>
          <a:r>
            <a:rPr lang="en-IN" b="1" smtClean="0"/>
            <a:t> </a:t>
          </a:r>
          <a:r>
            <a:rPr lang="en-IN" smtClean="0"/>
            <a:t>Requirements for Good Aquaculture Practices -  India GAqP Striped Catfish ( Pangasianodon hypophthalmus )</a:t>
          </a:r>
          <a:endParaRPr lang="en-IN"/>
        </a:p>
      </dgm:t>
    </dgm:pt>
    <dgm:pt modelId="{32643758-AF7B-4FCD-BA1A-752AE1E4FC9C}" type="parTrans" cxnId="{892DB37B-B5BB-41A8-8C8A-06A5B489856E}">
      <dgm:prSet/>
      <dgm:spPr/>
      <dgm:t>
        <a:bodyPr/>
        <a:lstStyle/>
        <a:p>
          <a:endParaRPr lang="en-IN"/>
        </a:p>
      </dgm:t>
    </dgm:pt>
    <dgm:pt modelId="{603B37F7-2786-49AA-9916-CB7FE7890B62}" type="sibTrans" cxnId="{892DB37B-B5BB-41A8-8C8A-06A5B489856E}">
      <dgm:prSet/>
      <dgm:spPr/>
      <dgm:t>
        <a:bodyPr/>
        <a:lstStyle/>
        <a:p>
          <a:endParaRPr lang="en-IN"/>
        </a:p>
      </dgm:t>
    </dgm:pt>
    <dgm:pt modelId="{03F0C5A8-7D44-4BE2-A922-ADDA5A4FE823}">
      <dgm:prSet/>
      <dgm:spPr/>
      <dgm:t>
        <a:bodyPr/>
        <a:lstStyle/>
        <a:p>
          <a:pPr rtl="0"/>
          <a:r>
            <a:rPr lang="en-IN" b="1" dirty="0" smtClean="0">
              <a:hlinkClick xmlns:r="http://schemas.openxmlformats.org/officeDocument/2006/relationships" r:id="rId2"/>
            </a:rPr>
            <a:t>IS 17283 : 2019</a:t>
          </a:r>
          <a:r>
            <a:rPr lang="en-IN" b="1" dirty="0" smtClean="0"/>
            <a:t> </a:t>
          </a:r>
          <a:r>
            <a:rPr lang="en-US" dirty="0" smtClean="0"/>
            <a:t>Requirements for Good Aquaculture Practices  India </a:t>
          </a:r>
          <a:r>
            <a:rPr lang="en-US" dirty="0" err="1" smtClean="0"/>
            <a:t>GAqP</a:t>
          </a:r>
          <a:r>
            <a:rPr lang="en-US" dirty="0" smtClean="0"/>
            <a:t> CARPS</a:t>
          </a:r>
          <a:endParaRPr lang="en-IN" dirty="0"/>
        </a:p>
      </dgm:t>
    </dgm:pt>
    <dgm:pt modelId="{C5FB88BE-231E-466B-AA8A-E1727250909A}" type="parTrans" cxnId="{3C835CA5-AEE4-46EE-9A6C-D750795B4020}">
      <dgm:prSet/>
      <dgm:spPr/>
      <dgm:t>
        <a:bodyPr/>
        <a:lstStyle/>
        <a:p>
          <a:endParaRPr lang="en-IN"/>
        </a:p>
      </dgm:t>
    </dgm:pt>
    <dgm:pt modelId="{316B1E25-FD15-4313-8D19-10E1E72CCFD2}" type="sibTrans" cxnId="{3C835CA5-AEE4-46EE-9A6C-D750795B4020}">
      <dgm:prSet/>
      <dgm:spPr/>
      <dgm:t>
        <a:bodyPr/>
        <a:lstStyle/>
        <a:p>
          <a:endParaRPr lang="en-IN"/>
        </a:p>
      </dgm:t>
    </dgm:pt>
    <dgm:pt modelId="{D3DBB645-BA4A-413A-BF8A-15209F502C96}">
      <dgm:prSet/>
      <dgm:spPr/>
      <dgm:t>
        <a:bodyPr/>
        <a:lstStyle/>
        <a:p>
          <a:pPr rtl="0"/>
          <a:r>
            <a:rPr lang="en-IN" b="1" dirty="0" smtClean="0">
              <a:hlinkClick xmlns:r="http://schemas.openxmlformats.org/officeDocument/2006/relationships" r:id="rId3"/>
            </a:rPr>
            <a:t>IS 17284 : 2019</a:t>
          </a:r>
          <a:r>
            <a:rPr lang="en-IN" b="1" dirty="0" smtClean="0"/>
            <a:t> </a:t>
          </a:r>
          <a:r>
            <a:rPr lang="en-US" dirty="0" smtClean="0"/>
            <a:t>Requirements for Good Aquaculture Practices India </a:t>
          </a:r>
          <a:r>
            <a:rPr lang="en-US" dirty="0" err="1" smtClean="0"/>
            <a:t>GAqP</a:t>
          </a:r>
          <a:r>
            <a:rPr lang="en-US" dirty="0" smtClean="0"/>
            <a:t> for Freshwater Prawn Culture </a:t>
          </a:r>
          <a:endParaRPr lang="en-IN" dirty="0"/>
        </a:p>
      </dgm:t>
    </dgm:pt>
    <dgm:pt modelId="{E66DE649-FB6F-4D4F-A880-C9947B2C6D90}" type="parTrans" cxnId="{6F52E8EC-15E3-4924-9BCE-141317C48753}">
      <dgm:prSet/>
      <dgm:spPr/>
      <dgm:t>
        <a:bodyPr/>
        <a:lstStyle/>
        <a:p>
          <a:endParaRPr lang="en-IN"/>
        </a:p>
      </dgm:t>
    </dgm:pt>
    <dgm:pt modelId="{460D3ACB-5DC6-466D-8898-FCA646903FB5}" type="sibTrans" cxnId="{6F52E8EC-15E3-4924-9BCE-141317C48753}">
      <dgm:prSet/>
      <dgm:spPr/>
      <dgm:t>
        <a:bodyPr/>
        <a:lstStyle/>
        <a:p>
          <a:endParaRPr lang="en-IN"/>
        </a:p>
      </dgm:t>
    </dgm:pt>
    <dgm:pt modelId="{743D9895-7849-4BBF-BECF-1C0DFBEA9092}">
      <dgm:prSet/>
      <dgm:spPr/>
      <dgm:t>
        <a:bodyPr/>
        <a:lstStyle/>
        <a:p>
          <a:pPr rtl="0"/>
          <a:r>
            <a:rPr lang="en-IN" b="1" dirty="0" smtClean="0">
              <a:hlinkClick xmlns:r="http://schemas.openxmlformats.org/officeDocument/2006/relationships" r:id="rId4"/>
            </a:rPr>
            <a:t>IS 17285 : 2019</a:t>
          </a:r>
          <a:r>
            <a:rPr lang="en-IN" dirty="0" smtClean="0"/>
            <a:t> </a:t>
          </a:r>
          <a:r>
            <a:rPr lang="en-US" dirty="0" smtClean="0"/>
            <a:t>Good Aquaculture Practices for Cage Culture in Fresh Water</a:t>
          </a:r>
          <a:endParaRPr lang="en-IN" dirty="0"/>
        </a:p>
      </dgm:t>
    </dgm:pt>
    <dgm:pt modelId="{1B88EB48-F883-477D-8659-0EB71E0C36B7}" type="parTrans" cxnId="{57E6EEEC-FDEC-4760-B899-CC2AB62D9A7F}">
      <dgm:prSet/>
      <dgm:spPr/>
      <dgm:t>
        <a:bodyPr/>
        <a:lstStyle/>
        <a:p>
          <a:endParaRPr lang="en-IN"/>
        </a:p>
      </dgm:t>
    </dgm:pt>
    <dgm:pt modelId="{3894291A-F8C8-4E31-81E5-A0CC8A3C40BF}" type="sibTrans" cxnId="{57E6EEEC-FDEC-4760-B899-CC2AB62D9A7F}">
      <dgm:prSet/>
      <dgm:spPr/>
      <dgm:t>
        <a:bodyPr/>
        <a:lstStyle/>
        <a:p>
          <a:endParaRPr lang="en-IN"/>
        </a:p>
      </dgm:t>
    </dgm:pt>
    <dgm:pt modelId="{D6E536FC-0B0B-42DE-AECE-CCCB52E54E63}" type="pres">
      <dgm:prSet presAssocID="{82B06EF3-9CB0-44C3-BA72-161D00C1A1CB}" presName="Name0" presStyleCnt="0">
        <dgm:presLayoutVars>
          <dgm:dir/>
          <dgm:resizeHandles val="exact"/>
        </dgm:presLayoutVars>
      </dgm:prSet>
      <dgm:spPr/>
      <dgm:t>
        <a:bodyPr/>
        <a:lstStyle/>
        <a:p>
          <a:endParaRPr lang="en-IN"/>
        </a:p>
      </dgm:t>
    </dgm:pt>
    <dgm:pt modelId="{AFAD3C3D-898A-43B5-9FCC-82401746BC4C}" type="pres">
      <dgm:prSet presAssocID="{82B06EF3-9CB0-44C3-BA72-161D00C1A1CB}" presName="bkgdShp" presStyleLbl="alignAccFollowNode1" presStyleIdx="0" presStyleCnt="1"/>
      <dgm:spPr/>
    </dgm:pt>
    <dgm:pt modelId="{313B74D0-423A-4CDB-A0CB-2A8D11611F5E}" type="pres">
      <dgm:prSet presAssocID="{82B06EF3-9CB0-44C3-BA72-161D00C1A1CB}" presName="linComp" presStyleCnt="0"/>
      <dgm:spPr/>
    </dgm:pt>
    <dgm:pt modelId="{F46DEB5A-CE16-4762-AA29-4CDB43640C61}" type="pres">
      <dgm:prSet presAssocID="{1EFDA7F2-ABCD-489F-A92A-7659093F3E35}" presName="compNode" presStyleCnt="0"/>
      <dgm:spPr/>
    </dgm:pt>
    <dgm:pt modelId="{4670BCAD-569D-4868-88D8-C2FD97E371E0}" type="pres">
      <dgm:prSet presAssocID="{1EFDA7F2-ABCD-489F-A92A-7659093F3E35}" presName="node" presStyleLbl="node1" presStyleIdx="0" presStyleCnt="5">
        <dgm:presLayoutVars>
          <dgm:bulletEnabled val="1"/>
        </dgm:presLayoutVars>
      </dgm:prSet>
      <dgm:spPr/>
      <dgm:t>
        <a:bodyPr/>
        <a:lstStyle/>
        <a:p>
          <a:endParaRPr lang="en-IN"/>
        </a:p>
      </dgm:t>
    </dgm:pt>
    <dgm:pt modelId="{E0EC2A9C-96FE-4709-9534-3C62AB0DDEAE}" type="pres">
      <dgm:prSet presAssocID="{1EFDA7F2-ABCD-489F-A92A-7659093F3E35}" presName="invisiNode" presStyleLbl="node1" presStyleIdx="0" presStyleCnt="5"/>
      <dgm:spPr/>
    </dgm:pt>
    <dgm:pt modelId="{6C0AC053-632E-48EC-99FA-DE9A2E82DF1C}" type="pres">
      <dgm:prSet presAssocID="{1EFDA7F2-ABCD-489F-A92A-7659093F3E35}" presName="imagNode" presStyleLbl="fgImgPlace1" presStyleIdx="0" presStyleCnt="5"/>
      <dgm:spPr/>
    </dgm:pt>
    <dgm:pt modelId="{2CAD36B8-9BE9-4C41-83BF-74B72742EEBE}" type="pres">
      <dgm:prSet presAssocID="{402A08CD-C71F-4D43-B90C-01AB90F4C7CE}" presName="sibTrans" presStyleLbl="sibTrans2D1" presStyleIdx="0" presStyleCnt="0"/>
      <dgm:spPr/>
      <dgm:t>
        <a:bodyPr/>
        <a:lstStyle/>
        <a:p>
          <a:endParaRPr lang="en-IN"/>
        </a:p>
      </dgm:t>
    </dgm:pt>
    <dgm:pt modelId="{A7CEABDD-CB2D-4218-9934-FAEF7DE1A7E8}" type="pres">
      <dgm:prSet presAssocID="{0C5A2490-C3A9-465E-BB5C-707D558BA911}" presName="compNode" presStyleCnt="0"/>
      <dgm:spPr/>
    </dgm:pt>
    <dgm:pt modelId="{25CECFDF-16ED-4358-835D-E17C66C25791}" type="pres">
      <dgm:prSet presAssocID="{0C5A2490-C3A9-465E-BB5C-707D558BA911}" presName="node" presStyleLbl="node1" presStyleIdx="1" presStyleCnt="5">
        <dgm:presLayoutVars>
          <dgm:bulletEnabled val="1"/>
        </dgm:presLayoutVars>
      </dgm:prSet>
      <dgm:spPr/>
      <dgm:t>
        <a:bodyPr/>
        <a:lstStyle/>
        <a:p>
          <a:endParaRPr lang="en-IN"/>
        </a:p>
      </dgm:t>
    </dgm:pt>
    <dgm:pt modelId="{E416760E-4146-4485-8CD5-F3672D8FF595}" type="pres">
      <dgm:prSet presAssocID="{0C5A2490-C3A9-465E-BB5C-707D558BA911}" presName="invisiNode" presStyleLbl="node1" presStyleIdx="1" presStyleCnt="5"/>
      <dgm:spPr/>
    </dgm:pt>
    <dgm:pt modelId="{1F0E6CF5-A714-4C39-95C7-10197BA54E06}" type="pres">
      <dgm:prSet presAssocID="{0C5A2490-C3A9-465E-BB5C-707D558BA911}" presName="imagNode" presStyleLbl="fgImgPlace1" presStyleIdx="1" presStyleCnt="5"/>
      <dgm:spPr/>
    </dgm:pt>
    <dgm:pt modelId="{B5428C23-8C9C-4A9B-AB3B-FBEC3713ED62}" type="pres">
      <dgm:prSet presAssocID="{603B37F7-2786-49AA-9916-CB7FE7890B62}" presName="sibTrans" presStyleLbl="sibTrans2D1" presStyleIdx="0" presStyleCnt="0"/>
      <dgm:spPr/>
      <dgm:t>
        <a:bodyPr/>
        <a:lstStyle/>
        <a:p>
          <a:endParaRPr lang="en-IN"/>
        </a:p>
      </dgm:t>
    </dgm:pt>
    <dgm:pt modelId="{720DDA38-86F5-4735-9830-FC47D54BC091}" type="pres">
      <dgm:prSet presAssocID="{03F0C5A8-7D44-4BE2-A922-ADDA5A4FE823}" presName="compNode" presStyleCnt="0"/>
      <dgm:spPr/>
    </dgm:pt>
    <dgm:pt modelId="{14102A49-114A-40EE-8597-21C131994450}" type="pres">
      <dgm:prSet presAssocID="{03F0C5A8-7D44-4BE2-A922-ADDA5A4FE823}" presName="node" presStyleLbl="node1" presStyleIdx="2" presStyleCnt="5">
        <dgm:presLayoutVars>
          <dgm:bulletEnabled val="1"/>
        </dgm:presLayoutVars>
      </dgm:prSet>
      <dgm:spPr/>
      <dgm:t>
        <a:bodyPr/>
        <a:lstStyle/>
        <a:p>
          <a:endParaRPr lang="en-IN"/>
        </a:p>
      </dgm:t>
    </dgm:pt>
    <dgm:pt modelId="{4F10FB97-8D23-4CF7-84B6-04A2DB2BC75A}" type="pres">
      <dgm:prSet presAssocID="{03F0C5A8-7D44-4BE2-A922-ADDA5A4FE823}" presName="invisiNode" presStyleLbl="node1" presStyleIdx="2" presStyleCnt="5"/>
      <dgm:spPr/>
    </dgm:pt>
    <dgm:pt modelId="{DB2EF284-9072-4ABA-B4F8-A3D105389D56}" type="pres">
      <dgm:prSet presAssocID="{03F0C5A8-7D44-4BE2-A922-ADDA5A4FE823}" presName="imagNode" presStyleLbl="fgImgPlace1" presStyleIdx="2" presStyleCnt="5"/>
      <dgm:spPr>
        <a:blipFill rotWithShape="1">
          <a:blip xmlns:r="http://schemas.openxmlformats.org/officeDocument/2006/relationships" r:embed="rId5"/>
          <a:stretch>
            <a:fillRect/>
          </a:stretch>
        </a:blipFill>
      </dgm:spPr>
    </dgm:pt>
    <dgm:pt modelId="{F5512A5B-F2D1-4A49-90DC-34527BC52B6C}" type="pres">
      <dgm:prSet presAssocID="{316B1E25-FD15-4313-8D19-10E1E72CCFD2}" presName="sibTrans" presStyleLbl="sibTrans2D1" presStyleIdx="0" presStyleCnt="0"/>
      <dgm:spPr/>
      <dgm:t>
        <a:bodyPr/>
        <a:lstStyle/>
        <a:p>
          <a:endParaRPr lang="en-IN"/>
        </a:p>
      </dgm:t>
    </dgm:pt>
    <dgm:pt modelId="{EEBA4B51-05DE-4659-813C-D05DDDBE9928}" type="pres">
      <dgm:prSet presAssocID="{D3DBB645-BA4A-413A-BF8A-15209F502C96}" presName="compNode" presStyleCnt="0"/>
      <dgm:spPr/>
    </dgm:pt>
    <dgm:pt modelId="{82EBBB02-D868-4021-B13E-F646C4FCE1C2}" type="pres">
      <dgm:prSet presAssocID="{D3DBB645-BA4A-413A-BF8A-15209F502C96}" presName="node" presStyleLbl="node1" presStyleIdx="3" presStyleCnt="5">
        <dgm:presLayoutVars>
          <dgm:bulletEnabled val="1"/>
        </dgm:presLayoutVars>
      </dgm:prSet>
      <dgm:spPr/>
      <dgm:t>
        <a:bodyPr/>
        <a:lstStyle/>
        <a:p>
          <a:endParaRPr lang="en-IN"/>
        </a:p>
      </dgm:t>
    </dgm:pt>
    <dgm:pt modelId="{B09A16BA-4503-4ABC-B1AC-E380D0DA6896}" type="pres">
      <dgm:prSet presAssocID="{D3DBB645-BA4A-413A-BF8A-15209F502C96}" presName="invisiNode" presStyleLbl="node1" presStyleIdx="3" presStyleCnt="5"/>
      <dgm:spPr/>
    </dgm:pt>
    <dgm:pt modelId="{2DFBFB06-4230-4F52-BF7F-AED4A84EF752}" type="pres">
      <dgm:prSet presAssocID="{D3DBB645-BA4A-413A-BF8A-15209F502C96}" presName="imagNode" presStyleLbl="fgImgPlace1" presStyleIdx="3" presStyleCnt="5" custScaleX="108109"/>
      <dgm:spPr>
        <a:blipFill rotWithShape="1">
          <a:blip xmlns:r="http://schemas.openxmlformats.org/officeDocument/2006/relationships" r:embed="rId6"/>
          <a:stretch>
            <a:fillRect/>
          </a:stretch>
        </a:blipFill>
      </dgm:spPr>
    </dgm:pt>
    <dgm:pt modelId="{8A7E953C-7263-4C54-BC28-024A20F2B289}" type="pres">
      <dgm:prSet presAssocID="{460D3ACB-5DC6-466D-8898-FCA646903FB5}" presName="sibTrans" presStyleLbl="sibTrans2D1" presStyleIdx="0" presStyleCnt="0"/>
      <dgm:spPr/>
      <dgm:t>
        <a:bodyPr/>
        <a:lstStyle/>
        <a:p>
          <a:endParaRPr lang="en-IN"/>
        </a:p>
      </dgm:t>
    </dgm:pt>
    <dgm:pt modelId="{CBF8D811-9A21-457E-A1BC-7341C2527C2D}" type="pres">
      <dgm:prSet presAssocID="{743D9895-7849-4BBF-BECF-1C0DFBEA9092}" presName="compNode" presStyleCnt="0"/>
      <dgm:spPr/>
    </dgm:pt>
    <dgm:pt modelId="{9E7850C0-4AB4-4FDB-8717-96B8B3E6AF03}" type="pres">
      <dgm:prSet presAssocID="{743D9895-7849-4BBF-BECF-1C0DFBEA9092}" presName="node" presStyleLbl="node1" presStyleIdx="4" presStyleCnt="5">
        <dgm:presLayoutVars>
          <dgm:bulletEnabled val="1"/>
        </dgm:presLayoutVars>
      </dgm:prSet>
      <dgm:spPr/>
      <dgm:t>
        <a:bodyPr/>
        <a:lstStyle/>
        <a:p>
          <a:endParaRPr lang="en-IN"/>
        </a:p>
      </dgm:t>
    </dgm:pt>
    <dgm:pt modelId="{079DB165-21FE-4935-8A18-D0D4928BE5DF}" type="pres">
      <dgm:prSet presAssocID="{743D9895-7849-4BBF-BECF-1C0DFBEA9092}" presName="invisiNode" presStyleLbl="node1" presStyleIdx="4" presStyleCnt="5"/>
      <dgm:spPr/>
    </dgm:pt>
    <dgm:pt modelId="{E259933C-A631-499B-9426-1E92AFEF4C1A}" type="pres">
      <dgm:prSet presAssocID="{743D9895-7849-4BBF-BECF-1C0DFBEA9092}" presName="imagNode" presStyleLbl="fgImgPlace1" presStyleIdx="4" presStyleCnt="5"/>
      <dgm:spPr>
        <a:blipFill rotWithShape="1">
          <a:blip xmlns:r="http://schemas.openxmlformats.org/officeDocument/2006/relationships" r:embed="rId7"/>
          <a:stretch>
            <a:fillRect/>
          </a:stretch>
        </a:blipFill>
      </dgm:spPr>
    </dgm:pt>
  </dgm:ptLst>
  <dgm:cxnLst>
    <dgm:cxn modelId="{EF6F9128-07BE-41E5-B928-F2D164272401}" type="presOf" srcId="{603B37F7-2786-49AA-9916-CB7FE7890B62}" destId="{B5428C23-8C9C-4A9B-AB3B-FBEC3713ED62}" srcOrd="0" destOrd="0" presId="urn:microsoft.com/office/officeart/2005/8/layout/pList2"/>
    <dgm:cxn modelId="{01779C98-8B9A-4118-9C91-FC1BEBCAF1CC}" srcId="{82B06EF3-9CB0-44C3-BA72-161D00C1A1CB}" destId="{1EFDA7F2-ABCD-489F-A92A-7659093F3E35}" srcOrd="0" destOrd="0" parTransId="{2DC62221-A096-46EF-ACAA-679F6131BBC3}" sibTransId="{402A08CD-C71F-4D43-B90C-01AB90F4C7CE}"/>
    <dgm:cxn modelId="{892DB37B-B5BB-41A8-8C8A-06A5B489856E}" srcId="{82B06EF3-9CB0-44C3-BA72-161D00C1A1CB}" destId="{0C5A2490-C3A9-465E-BB5C-707D558BA911}" srcOrd="1" destOrd="0" parTransId="{32643758-AF7B-4FCD-BA1A-752AE1E4FC9C}" sibTransId="{603B37F7-2786-49AA-9916-CB7FE7890B62}"/>
    <dgm:cxn modelId="{37D3C002-1745-4237-99BE-E18A4376491E}" type="presOf" srcId="{743D9895-7849-4BBF-BECF-1C0DFBEA9092}" destId="{9E7850C0-4AB4-4FDB-8717-96B8B3E6AF03}" srcOrd="0" destOrd="0" presId="urn:microsoft.com/office/officeart/2005/8/layout/pList2"/>
    <dgm:cxn modelId="{AC771BA1-C009-4F8D-B7A3-C37185C9E542}" type="presOf" srcId="{460D3ACB-5DC6-466D-8898-FCA646903FB5}" destId="{8A7E953C-7263-4C54-BC28-024A20F2B289}" srcOrd="0" destOrd="0" presId="urn:microsoft.com/office/officeart/2005/8/layout/pList2"/>
    <dgm:cxn modelId="{3C835CA5-AEE4-46EE-9A6C-D750795B4020}" srcId="{82B06EF3-9CB0-44C3-BA72-161D00C1A1CB}" destId="{03F0C5A8-7D44-4BE2-A922-ADDA5A4FE823}" srcOrd="2" destOrd="0" parTransId="{C5FB88BE-231E-466B-AA8A-E1727250909A}" sibTransId="{316B1E25-FD15-4313-8D19-10E1E72CCFD2}"/>
    <dgm:cxn modelId="{57E6EEEC-FDEC-4760-B899-CC2AB62D9A7F}" srcId="{82B06EF3-9CB0-44C3-BA72-161D00C1A1CB}" destId="{743D9895-7849-4BBF-BECF-1C0DFBEA9092}" srcOrd="4" destOrd="0" parTransId="{1B88EB48-F883-477D-8659-0EB71E0C36B7}" sibTransId="{3894291A-F8C8-4E31-81E5-A0CC8A3C40BF}"/>
    <dgm:cxn modelId="{4B806F26-9B8D-44D6-9DB3-D3B445B0F05B}" type="presOf" srcId="{03F0C5A8-7D44-4BE2-A922-ADDA5A4FE823}" destId="{14102A49-114A-40EE-8597-21C131994450}" srcOrd="0" destOrd="0" presId="urn:microsoft.com/office/officeart/2005/8/layout/pList2"/>
    <dgm:cxn modelId="{6F52E8EC-15E3-4924-9BCE-141317C48753}" srcId="{82B06EF3-9CB0-44C3-BA72-161D00C1A1CB}" destId="{D3DBB645-BA4A-413A-BF8A-15209F502C96}" srcOrd="3" destOrd="0" parTransId="{E66DE649-FB6F-4D4F-A880-C9947B2C6D90}" sibTransId="{460D3ACB-5DC6-466D-8898-FCA646903FB5}"/>
    <dgm:cxn modelId="{D2A3A3B4-F917-4C6F-B2C1-811E0E74DF81}" type="presOf" srcId="{0C5A2490-C3A9-465E-BB5C-707D558BA911}" destId="{25CECFDF-16ED-4358-835D-E17C66C25791}" srcOrd="0" destOrd="0" presId="urn:microsoft.com/office/officeart/2005/8/layout/pList2"/>
    <dgm:cxn modelId="{5C5FCDC4-399B-4B49-9A14-C4F1FD123E9F}" type="presOf" srcId="{82B06EF3-9CB0-44C3-BA72-161D00C1A1CB}" destId="{D6E536FC-0B0B-42DE-AECE-CCCB52E54E63}" srcOrd="0" destOrd="0" presId="urn:microsoft.com/office/officeart/2005/8/layout/pList2"/>
    <dgm:cxn modelId="{E6E4F3F4-C20D-4CE5-BA6B-633A4C8D53A3}" type="presOf" srcId="{316B1E25-FD15-4313-8D19-10E1E72CCFD2}" destId="{F5512A5B-F2D1-4A49-90DC-34527BC52B6C}" srcOrd="0" destOrd="0" presId="urn:microsoft.com/office/officeart/2005/8/layout/pList2"/>
    <dgm:cxn modelId="{0936DB9D-0D1E-4F70-ABEE-48D6144D9152}" type="presOf" srcId="{1EFDA7F2-ABCD-489F-A92A-7659093F3E35}" destId="{4670BCAD-569D-4868-88D8-C2FD97E371E0}" srcOrd="0" destOrd="0" presId="urn:microsoft.com/office/officeart/2005/8/layout/pList2"/>
    <dgm:cxn modelId="{D081579B-B396-4B3A-B2DC-601966057D8B}" type="presOf" srcId="{402A08CD-C71F-4D43-B90C-01AB90F4C7CE}" destId="{2CAD36B8-9BE9-4C41-83BF-74B72742EEBE}" srcOrd="0" destOrd="0" presId="urn:microsoft.com/office/officeart/2005/8/layout/pList2"/>
    <dgm:cxn modelId="{BB14E615-3138-47AA-A2B2-5B60913EBCC7}" type="presOf" srcId="{D3DBB645-BA4A-413A-BF8A-15209F502C96}" destId="{82EBBB02-D868-4021-B13E-F646C4FCE1C2}" srcOrd="0" destOrd="0" presId="urn:microsoft.com/office/officeart/2005/8/layout/pList2"/>
    <dgm:cxn modelId="{5616BA01-2383-4D44-AAD6-9189776997D1}" type="presParOf" srcId="{D6E536FC-0B0B-42DE-AECE-CCCB52E54E63}" destId="{AFAD3C3D-898A-43B5-9FCC-82401746BC4C}" srcOrd="0" destOrd="0" presId="urn:microsoft.com/office/officeart/2005/8/layout/pList2"/>
    <dgm:cxn modelId="{36D3BA40-D727-4EEA-AD04-898944CE7334}" type="presParOf" srcId="{D6E536FC-0B0B-42DE-AECE-CCCB52E54E63}" destId="{313B74D0-423A-4CDB-A0CB-2A8D11611F5E}" srcOrd="1" destOrd="0" presId="urn:microsoft.com/office/officeart/2005/8/layout/pList2"/>
    <dgm:cxn modelId="{79D726CA-99E5-4323-93A1-4D3100B3FF2B}" type="presParOf" srcId="{313B74D0-423A-4CDB-A0CB-2A8D11611F5E}" destId="{F46DEB5A-CE16-4762-AA29-4CDB43640C61}" srcOrd="0" destOrd="0" presId="urn:microsoft.com/office/officeart/2005/8/layout/pList2"/>
    <dgm:cxn modelId="{A649359B-09B1-45E8-B059-CE87729011D0}" type="presParOf" srcId="{F46DEB5A-CE16-4762-AA29-4CDB43640C61}" destId="{4670BCAD-569D-4868-88D8-C2FD97E371E0}" srcOrd="0" destOrd="0" presId="urn:microsoft.com/office/officeart/2005/8/layout/pList2"/>
    <dgm:cxn modelId="{6BB7AAC2-3F90-45E6-B4FF-58E51291E8DF}" type="presParOf" srcId="{F46DEB5A-CE16-4762-AA29-4CDB43640C61}" destId="{E0EC2A9C-96FE-4709-9534-3C62AB0DDEAE}" srcOrd="1" destOrd="0" presId="urn:microsoft.com/office/officeart/2005/8/layout/pList2"/>
    <dgm:cxn modelId="{03980C71-43D0-4826-B694-394202434435}" type="presParOf" srcId="{F46DEB5A-CE16-4762-AA29-4CDB43640C61}" destId="{6C0AC053-632E-48EC-99FA-DE9A2E82DF1C}" srcOrd="2" destOrd="0" presId="urn:microsoft.com/office/officeart/2005/8/layout/pList2"/>
    <dgm:cxn modelId="{438A90B0-7D15-43EB-859C-A11177ECBFD2}" type="presParOf" srcId="{313B74D0-423A-4CDB-A0CB-2A8D11611F5E}" destId="{2CAD36B8-9BE9-4C41-83BF-74B72742EEBE}" srcOrd="1" destOrd="0" presId="urn:microsoft.com/office/officeart/2005/8/layout/pList2"/>
    <dgm:cxn modelId="{7E389850-626C-4B40-AEC7-124E5E978C28}" type="presParOf" srcId="{313B74D0-423A-4CDB-A0CB-2A8D11611F5E}" destId="{A7CEABDD-CB2D-4218-9934-FAEF7DE1A7E8}" srcOrd="2" destOrd="0" presId="urn:microsoft.com/office/officeart/2005/8/layout/pList2"/>
    <dgm:cxn modelId="{36F4ABDE-069E-4B46-AB3C-DF0513947292}" type="presParOf" srcId="{A7CEABDD-CB2D-4218-9934-FAEF7DE1A7E8}" destId="{25CECFDF-16ED-4358-835D-E17C66C25791}" srcOrd="0" destOrd="0" presId="urn:microsoft.com/office/officeart/2005/8/layout/pList2"/>
    <dgm:cxn modelId="{6A47CAB0-A68C-4B24-AAD0-EA45346F2B33}" type="presParOf" srcId="{A7CEABDD-CB2D-4218-9934-FAEF7DE1A7E8}" destId="{E416760E-4146-4485-8CD5-F3672D8FF595}" srcOrd="1" destOrd="0" presId="urn:microsoft.com/office/officeart/2005/8/layout/pList2"/>
    <dgm:cxn modelId="{0010044F-9790-416F-AA82-887CA124E826}" type="presParOf" srcId="{A7CEABDD-CB2D-4218-9934-FAEF7DE1A7E8}" destId="{1F0E6CF5-A714-4C39-95C7-10197BA54E06}" srcOrd="2" destOrd="0" presId="urn:microsoft.com/office/officeart/2005/8/layout/pList2"/>
    <dgm:cxn modelId="{4B47E1D7-0A48-411B-A52D-D774F63AF04A}" type="presParOf" srcId="{313B74D0-423A-4CDB-A0CB-2A8D11611F5E}" destId="{B5428C23-8C9C-4A9B-AB3B-FBEC3713ED62}" srcOrd="3" destOrd="0" presId="urn:microsoft.com/office/officeart/2005/8/layout/pList2"/>
    <dgm:cxn modelId="{61354B06-03CB-4A9F-A21A-87A469455B31}" type="presParOf" srcId="{313B74D0-423A-4CDB-A0CB-2A8D11611F5E}" destId="{720DDA38-86F5-4735-9830-FC47D54BC091}" srcOrd="4" destOrd="0" presId="urn:microsoft.com/office/officeart/2005/8/layout/pList2"/>
    <dgm:cxn modelId="{D1E14FD5-C1D0-44AE-B565-D0B5C4E539DB}" type="presParOf" srcId="{720DDA38-86F5-4735-9830-FC47D54BC091}" destId="{14102A49-114A-40EE-8597-21C131994450}" srcOrd="0" destOrd="0" presId="urn:microsoft.com/office/officeart/2005/8/layout/pList2"/>
    <dgm:cxn modelId="{1FEE69AB-6DE5-440B-B996-B085498DAA0C}" type="presParOf" srcId="{720DDA38-86F5-4735-9830-FC47D54BC091}" destId="{4F10FB97-8D23-4CF7-84B6-04A2DB2BC75A}" srcOrd="1" destOrd="0" presId="urn:microsoft.com/office/officeart/2005/8/layout/pList2"/>
    <dgm:cxn modelId="{5DC8DEC0-DFBD-4F33-9769-5FCCB02C9940}" type="presParOf" srcId="{720DDA38-86F5-4735-9830-FC47D54BC091}" destId="{DB2EF284-9072-4ABA-B4F8-A3D105389D56}" srcOrd="2" destOrd="0" presId="urn:microsoft.com/office/officeart/2005/8/layout/pList2"/>
    <dgm:cxn modelId="{C28FF926-0557-4D8A-933F-3EF273F70B9E}" type="presParOf" srcId="{313B74D0-423A-4CDB-A0CB-2A8D11611F5E}" destId="{F5512A5B-F2D1-4A49-90DC-34527BC52B6C}" srcOrd="5" destOrd="0" presId="urn:microsoft.com/office/officeart/2005/8/layout/pList2"/>
    <dgm:cxn modelId="{F4AC0513-EBEA-43D5-94F6-8BC000664418}" type="presParOf" srcId="{313B74D0-423A-4CDB-A0CB-2A8D11611F5E}" destId="{EEBA4B51-05DE-4659-813C-D05DDDBE9928}" srcOrd="6" destOrd="0" presId="urn:microsoft.com/office/officeart/2005/8/layout/pList2"/>
    <dgm:cxn modelId="{8566C66E-E550-41AF-A8ED-6347EFEB9376}" type="presParOf" srcId="{EEBA4B51-05DE-4659-813C-D05DDDBE9928}" destId="{82EBBB02-D868-4021-B13E-F646C4FCE1C2}" srcOrd="0" destOrd="0" presId="urn:microsoft.com/office/officeart/2005/8/layout/pList2"/>
    <dgm:cxn modelId="{2F196594-C97A-43F1-AA19-6FA8CF605D01}" type="presParOf" srcId="{EEBA4B51-05DE-4659-813C-D05DDDBE9928}" destId="{B09A16BA-4503-4ABC-B1AC-E380D0DA6896}" srcOrd="1" destOrd="0" presId="urn:microsoft.com/office/officeart/2005/8/layout/pList2"/>
    <dgm:cxn modelId="{83D48E1A-03A1-4CD7-BAE1-C838FB8F90C7}" type="presParOf" srcId="{EEBA4B51-05DE-4659-813C-D05DDDBE9928}" destId="{2DFBFB06-4230-4F52-BF7F-AED4A84EF752}" srcOrd="2" destOrd="0" presId="urn:microsoft.com/office/officeart/2005/8/layout/pList2"/>
    <dgm:cxn modelId="{AD14607C-4CC2-430D-8E9A-CAE58AB7FE3D}" type="presParOf" srcId="{313B74D0-423A-4CDB-A0CB-2A8D11611F5E}" destId="{8A7E953C-7263-4C54-BC28-024A20F2B289}" srcOrd="7" destOrd="0" presId="urn:microsoft.com/office/officeart/2005/8/layout/pList2"/>
    <dgm:cxn modelId="{43E3B114-5576-484A-80A1-7828038E5C11}" type="presParOf" srcId="{313B74D0-423A-4CDB-A0CB-2A8D11611F5E}" destId="{CBF8D811-9A21-457E-A1BC-7341C2527C2D}" srcOrd="8" destOrd="0" presId="urn:microsoft.com/office/officeart/2005/8/layout/pList2"/>
    <dgm:cxn modelId="{163576FC-22CD-45EB-A510-FEDB3877670F}" type="presParOf" srcId="{CBF8D811-9A21-457E-A1BC-7341C2527C2D}" destId="{9E7850C0-4AB4-4FDB-8717-96B8B3E6AF03}" srcOrd="0" destOrd="0" presId="urn:microsoft.com/office/officeart/2005/8/layout/pList2"/>
    <dgm:cxn modelId="{10010DB3-F501-40E9-848D-990980A1BF6C}" type="presParOf" srcId="{CBF8D811-9A21-457E-A1BC-7341C2527C2D}" destId="{079DB165-21FE-4935-8A18-D0D4928BE5DF}" srcOrd="1" destOrd="0" presId="urn:microsoft.com/office/officeart/2005/8/layout/pList2"/>
    <dgm:cxn modelId="{432B1F6A-35C9-4E32-83B6-46679C3B50B2}" type="presParOf" srcId="{CBF8D811-9A21-457E-A1BC-7341C2527C2D}" destId="{E259933C-A631-499B-9426-1E92AFEF4C1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B10D58-A7DC-4AD2-AA58-B4E36CCBF6F9}" type="doc">
      <dgm:prSet loTypeId="urn:microsoft.com/office/officeart/2005/8/layout/hierarchy4" loCatId="list" qsTypeId="urn:microsoft.com/office/officeart/2005/8/quickstyle/simple1" qsCatId="simple" csTypeId="urn:microsoft.com/office/officeart/2005/8/colors/accent2_3" csCatId="accent2" phldr="1"/>
      <dgm:spPr/>
      <dgm:t>
        <a:bodyPr/>
        <a:lstStyle/>
        <a:p>
          <a:endParaRPr lang="en-IN"/>
        </a:p>
      </dgm:t>
    </dgm:pt>
    <dgm:pt modelId="{8B645A5C-2D6B-4A4C-9C31-2311A3C839E8}">
      <dgm:prSet custT="1"/>
      <dgm:spPr/>
      <dgm:t>
        <a:bodyPr/>
        <a:lstStyle/>
        <a:p>
          <a:pPr rtl="0"/>
          <a:r>
            <a:rPr lang="en-US" sz="4400" b="1" dirty="0" smtClean="0"/>
            <a:t>Under development </a:t>
          </a:r>
          <a:endParaRPr lang="en-IN" sz="4400" dirty="0"/>
        </a:p>
      </dgm:t>
    </dgm:pt>
    <dgm:pt modelId="{59AB9A39-FEB0-4446-964C-BD3A4CF2B237}" type="parTrans" cxnId="{B14622C7-69B7-4F81-81E7-82492B0E0112}">
      <dgm:prSet/>
      <dgm:spPr/>
      <dgm:t>
        <a:bodyPr/>
        <a:lstStyle/>
        <a:p>
          <a:endParaRPr lang="en-IN">
            <a:solidFill>
              <a:srgbClr val="7030A0"/>
            </a:solidFill>
          </a:endParaRPr>
        </a:p>
      </dgm:t>
    </dgm:pt>
    <dgm:pt modelId="{B2E421F9-B7CE-46E1-AF16-1FC57E2C7537}" type="sibTrans" cxnId="{B14622C7-69B7-4F81-81E7-82492B0E0112}">
      <dgm:prSet/>
      <dgm:spPr/>
      <dgm:t>
        <a:bodyPr/>
        <a:lstStyle/>
        <a:p>
          <a:endParaRPr lang="en-IN">
            <a:solidFill>
              <a:srgbClr val="7030A0"/>
            </a:solidFill>
          </a:endParaRPr>
        </a:p>
      </dgm:t>
    </dgm:pt>
    <dgm:pt modelId="{DD40AB35-A09D-4F4A-9B99-540BF1443981}">
      <dgm:prSet/>
      <dgm:spPr/>
      <dgm:t>
        <a:bodyPr/>
        <a:lstStyle/>
        <a:p>
          <a:pPr rtl="0"/>
          <a:r>
            <a:rPr lang="en-US" b="1" smtClean="0">
              <a:latin typeface="Arial Narrow" pitchFamily="34" charset="0"/>
            </a:rPr>
            <a:t>Good Aquaculture Practices for Sea Cage Farming</a:t>
          </a:r>
          <a:endParaRPr lang="en-IN" b="1" dirty="0">
            <a:latin typeface="Arial Narrow" pitchFamily="34" charset="0"/>
          </a:endParaRPr>
        </a:p>
      </dgm:t>
    </dgm:pt>
    <dgm:pt modelId="{D77D654A-BD3F-417B-B2AC-B869589F66F6}" type="parTrans" cxnId="{B823F9A2-A71D-4D08-B108-6670F84B5BA4}">
      <dgm:prSet/>
      <dgm:spPr/>
      <dgm:t>
        <a:bodyPr/>
        <a:lstStyle/>
        <a:p>
          <a:endParaRPr lang="en-IN">
            <a:solidFill>
              <a:srgbClr val="7030A0"/>
            </a:solidFill>
          </a:endParaRPr>
        </a:p>
      </dgm:t>
    </dgm:pt>
    <dgm:pt modelId="{500451BC-0700-465A-9790-DD1CEDB4D571}" type="sibTrans" cxnId="{B823F9A2-A71D-4D08-B108-6670F84B5BA4}">
      <dgm:prSet/>
      <dgm:spPr/>
      <dgm:t>
        <a:bodyPr/>
        <a:lstStyle/>
        <a:p>
          <a:endParaRPr lang="en-IN">
            <a:solidFill>
              <a:srgbClr val="7030A0"/>
            </a:solidFill>
          </a:endParaRPr>
        </a:p>
      </dgm:t>
    </dgm:pt>
    <dgm:pt modelId="{6459BF23-BB6E-47E7-BFF0-C7BE24FA30C1}">
      <dgm:prSet/>
      <dgm:spPr/>
      <dgm:t>
        <a:bodyPr/>
        <a:lstStyle/>
        <a:p>
          <a:pPr rtl="0"/>
          <a:r>
            <a:rPr lang="en-US" b="1" smtClean="0">
              <a:latin typeface="Arial Narrow" pitchFamily="34" charset="0"/>
            </a:rPr>
            <a:t>Requirements for Good Aquaculture Practices India GAqP Marine Finfish Hatchery</a:t>
          </a:r>
          <a:endParaRPr lang="en-IN" b="1" dirty="0">
            <a:latin typeface="Arial Narrow" pitchFamily="34" charset="0"/>
          </a:endParaRPr>
        </a:p>
      </dgm:t>
    </dgm:pt>
    <dgm:pt modelId="{97A2FC82-E483-44A9-9C06-477991AC75B8}" type="parTrans" cxnId="{4D55605B-177C-4381-9E20-96C81FFC0B9C}">
      <dgm:prSet/>
      <dgm:spPr/>
      <dgm:t>
        <a:bodyPr/>
        <a:lstStyle/>
        <a:p>
          <a:endParaRPr lang="en-IN">
            <a:solidFill>
              <a:srgbClr val="7030A0"/>
            </a:solidFill>
          </a:endParaRPr>
        </a:p>
      </dgm:t>
    </dgm:pt>
    <dgm:pt modelId="{C2FACEBD-9F36-4A18-84E9-1C09656CDB9B}" type="sibTrans" cxnId="{4D55605B-177C-4381-9E20-96C81FFC0B9C}">
      <dgm:prSet/>
      <dgm:spPr/>
      <dgm:t>
        <a:bodyPr/>
        <a:lstStyle/>
        <a:p>
          <a:endParaRPr lang="en-IN">
            <a:solidFill>
              <a:srgbClr val="7030A0"/>
            </a:solidFill>
          </a:endParaRPr>
        </a:p>
      </dgm:t>
    </dgm:pt>
    <dgm:pt modelId="{F1CD5982-5296-403F-91A5-7C1B8376723F}">
      <dgm:prSet/>
      <dgm:spPr/>
      <dgm:t>
        <a:bodyPr/>
        <a:lstStyle/>
        <a:p>
          <a:pPr rtl="0"/>
          <a:r>
            <a:rPr lang="en-US" b="1" smtClean="0">
              <a:latin typeface="Arial Narrow" pitchFamily="34" charset="0"/>
            </a:rPr>
            <a:t>Requirements for Good Aquaculture Practices India GAqP Seaweed cultivation</a:t>
          </a:r>
          <a:endParaRPr lang="en-IN" b="1" dirty="0">
            <a:latin typeface="Arial Narrow" pitchFamily="34" charset="0"/>
          </a:endParaRPr>
        </a:p>
      </dgm:t>
    </dgm:pt>
    <dgm:pt modelId="{8BBFF471-6A16-4398-A370-2266C9ECA3A2}" type="parTrans" cxnId="{B5CB217E-1297-4540-BD11-4240F2AC7B60}">
      <dgm:prSet/>
      <dgm:spPr/>
      <dgm:t>
        <a:bodyPr/>
        <a:lstStyle/>
        <a:p>
          <a:endParaRPr lang="en-IN">
            <a:solidFill>
              <a:srgbClr val="7030A0"/>
            </a:solidFill>
          </a:endParaRPr>
        </a:p>
      </dgm:t>
    </dgm:pt>
    <dgm:pt modelId="{7627E9A5-81FB-46D0-A989-C3FE212747AA}" type="sibTrans" cxnId="{B5CB217E-1297-4540-BD11-4240F2AC7B60}">
      <dgm:prSet/>
      <dgm:spPr/>
      <dgm:t>
        <a:bodyPr/>
        <a:lstStyle/>
        <a:p>
          <a:endParaRPr lang="en-IN">
            <a:solidFill>
              <a:srgbClr val="7030A0"/>
            </a:solidFill>
          </a:endParaRPr>
        </a:p>
      </dgm:t>
    </dgm:pt>
    <dgm:pt modelId="{DCB6C9AD-0C7C-4E14-B13B-C483577B7B61}" type="pres">
      <dgm:prSet presAssocID="{42B10D58-A7DC-4AD2-AA58-B4E36CCBF6F9}" presName="Name0" presStyleCnt="0">
        <dgm:presLayoutVars>
          <dgm:chPref val="1"/>
          <dgm:dir/>
          <dgm:animOne val="branch"/>
          <dgm:animLvl val="lvl"/>
          <dgm:resizeHandles/>
        </dgm:presLayoutVars>
      </dgm:prSet>
      <dgm:spPr/>
      <dgm:t>
        <a:bodyPr/>
        <a:lstStyle/>
        <a:p>
          <a:endParaRPr lang="en-IN"/>
        </a:p>
      </dgm:t>
    </dgm:pt>
    <dgm:pt modelId="{84088859-9738-443A-9CC2-E3CC71491810}" type="pres">
      <dgm:prSet presAssocID="{8B645A5C-2D6B-4A4C-9C31-2311A3C839E8}" presName="vertOne" presStyleCnt="0"/>
      <dgm:spPr/>
      <dgm:t>
        <a:bodyPr/>
        <a:lstStyle/>
        <a:p>
          <a:endParaRPr lang="en-IN"/>
        </a:p>
      </dgm:t>
    </dgm:pt>
    <dgm:pt modelId="{84425D71-5D98-4E13-968B-5F5F1F764044}" type="pres">
      <dgm:prSet presAssocID="{8B645A5C-2D6B-4A4C-9C31-2311A3C839E8}" presName="txOne" presStyleLbl="node0" presStyleIdx="0" presStyleCnt="1" custScaleY="30340">
        <dgm:presLayoutVars>
          <dgm:chPref val="3"/>
        </dgm:presLayoutVars>
      </dgm:prSet>
      <dgm:spPr/>
      <dgm:t>
        <a:bodyPr/>
        <a:lstStyle/>
        <a:p>
          <a:endParaRPr lang="en-IN"/>
        </a:p>
      </dgm:t>
    </dgm:pt>
    <dgm:pt modelId="{EC6AF040-3F40-4033-9CAD-D3B528C32079}" type="pres">
      <dgm:prSet presAssocID="{8B645A5C-2D6B-4A4C-9C31-2311A3C839E8}" presName="parTransOne" presStyleCnt="0"/>
      <dgm:spPr/>
      <dgm:t>
        <a:bodyPr/>
        <a:lstStyle/>
        <a:p>
          <a:endParaRPr lang="en-IN"/>
        </a:p>
      </dgm:t>
    </dgm:pt>
    <dgm:pt modelId="{E4A46ACD-1666-4FE5-9F94-C73217F56D1A}" type="pres">
      <dgm:prSet presAssocID="{8B645A5C-2D6B-4A4C-9C31-2311A3C839E8}" presName="horzOne" presStyleCnt="0"/>
      <dgm:spPr/>
      <dgm:t>
        <a:bodyPr/>
        <a:lstStyle/>
        <a:p>
          <a:endParaRPr lang="en-IN"/>
        </a:p>
      </dgm:t>
    </dgm:pt>
    <dgm:pt modelId="{B607C6CD-B04A-4843-8ED9-FFEF325E4AFC}" type="pres">
      <dgm:prSet presAssocID="{DD40AB35-A09D-4F4A-9B99-540BF1443981}" presName="vertTwo" presStyleCnt="0"/>
      <dgm:spPr/>
      <dgm:t>
        <a:bodyPr/>
        <a:lstStyle/>
        <a:p>
          <a:endParaRPr lang="en-IN"/>
        </a:p>
      </dgm:t>
    </dgm:pt>
    <dgm:pt modelId="{2649C1F9-F4D3-44CB-ACD4-73223111F929}" type="pres">
      <dgm:prSet presAssocID="{DD40AB35-A09D-4F4A-9B99-540BF1443981}" presName="txTwo" presStyleLbl="node2" presStyleIdx="0" presStyleCnt="3">
        <dgm:presLayoutVars>
          <dgm:chPref val="3"/>
        </dgm:presLayoutVars>
      </dgm:prSet>
      <dgm:spPr/>
      <dgm:t>
        <a:bodyPr/>
        <a:lstStyle/>
        <a:p>
          <a:endParaRPr lang="en-IN"/>
        </a:p>
      </dgm:t>
    </dgm:pt>
    <dgm:pt modelId="{70EE9F9E-37BB-4F1D-B41F-FFD4FD7F3161}" type="pres">
      <dgm:prSet presAssocID="{DD40AB35-A09D-4F4A-9B99-540BF1443981}" presName="horzTwo" presStyleCnt="0"/>
      <dgm:spPr/>
      <dgm:t>
        <a:bodyPr/>
        <a:lstStyle/>
        <a:p>
          <a:endParaRPr lang="en-IN"/>
        </a:p>
      </dgm:t>
    </dgm:pt>
    <dgm:pt modelId="{FE2CFFBC-9FE6-4328-BFAD-F179BE5E10A1}" type="pres">
      <dgm:prSet presAssocID="{500451BC-0700-465A-9790-DD1CEDB4D571}" presName="sibSpaceTwo" presStyleCnt="0"/>
      <dgm:spPr/>
      <dgm:t>
        <a:bodyPr/>
        <a:lstStyle/>
        <a:p>
          <a:endParaRPr lang="en-IN"/>
        </a:p>
      </dgm:t>
    </dgm:pt>
    <dgm:pt modelId="{C925FB14-5A23-44CC-B469-73FD806D30E5}" type="pres">
      <dgm:prSet presAssocID="{6459BF23-BB6E-47E7-BFF0-C7BE24FA30C1}" presName="vertTwo" presStyleCnt="0"/>
      <dgm:spPr/>
      <dgm:t>
        <a:bodyPr/>
        <a:lstStyle/>
        <a:p>
          <a:endParaRPr lang="en-IN"/>
        </a:p>
      </dgm:t>
    </dgm:pt>
    <dgm:pt modelId="{D529EA6C-5CAB-4A5B-A9A1-094532DBFAEC}" type="pres">
      <dgm:prSet presAssocID="{6459BF23-BB6E-47E7-BFF0-C7BE24FA30C1}" presName="txTwo" presStyleLbl="node2" presStyleIdx="1" presStyleCnt="3">
        <dgm:presLayoutVars>
          <dgm:chPref val="3"/>
        </dgm:presLayoutVars>
      </dgm:prSet>
      <dgm:spPr/>
      <dgm:t>
        <a:bodyPr/>
        <a:lstStyle/>
        <a:p>
          <a:endParaRPr lang="en-IN"/>
        </a:p>
      </dgm:t>
    </dgm:pt>
    <dgm:pt modelId="{1496191D-0F9D-42ED-8E9F-DBCFD4DEAF7D}" type="pres">
      <dgm:prSet presAssocID="{6459BF23-BB6E-47E7-BFF0-C7BE24FA30C1}" presName="horzTwo" presStyleCnt="0"/>
      <dgm:spPr/>
      <dgm:t>
        <a:bodyPr/>
        <a:lstStyle/>
        <a:p>
          <a:endParaRPr lang="en-IN"/>
        </a:p>
      </dgm:t>
    </dgm:pt>
    <dgm:pt modelId="{8770DDD2-3B14-4BFB-89F8-449B7CE4298A}" type="pres">
      <dgm:prSet presAssocID="{C2FACEBD-9F36-4A18-84E9-1C09656CDB9B}" presName="sibSpaceTwo" presStyleCnt="0"/>
      <dgm:spPr/>
      <dgm:t>
        <a:bodyPr/>
        <a:lstStyle/>
        <a:p>
          <a:endParaRPr lang="en-IN"/>
        </a:p>
      </dgm:t>
    </dgm:pt>
    <dgm:pt modelId="{EFFD3D08-FB4E-4F1F-9B1E-E574E7C6C9AD}" type="pres">
      <dgm:prSet presAssocID="{F1CD5982-5296-403F-91A5-7C1B8376723F}" presName="vertTwo" presStyleCnt="0"/>
      <dgm:spPr/>
      <dgm:t>
        <a:bodyPr/>
        <a:lstStyle/>
        <a:p>
          <a:endParaRPr lang="en-IN"/>
        </a:p>
      </dgm:t>
    </dgm:pt>
    <dgm:pt modelId="{00907F6F-B619-4407-81C7-EE8688B95522}" type="pres">
      <dgm:prSet presAssocID="{F1CD5982-5296-403F-91A5-7C1B8376723F}" presName="txTwo" presStyleLbl="node2" presStyleIdx="2" presStyleCnt="3">
        <dgm:presLayoutVars>
          <dgm:chPref val="3"/>
        </dgm:presLayoutVars>
      </dgm:prSet>
      <dgm:spPr/>
      <dgm:t>
        <a:bodyPr/>
        <a:lstStyle/>
        <a:p>
          <a:endParaRPr lang="en-IN"/>
        </a:p>
      </dgm:t>
    </dgm:pt>
    <dgm:pt modelId="{F0829516-0DF4-40F7-BB68-8058CF2E8662}" type="pres">
      <dgm:prSet presAssocID="{F1CD5982-5296-403F-91A5-7C1B8376723F}" presName="horzTwo" presStyleCnt="0"/>
      <dgm:spPr/>
      <dgm:t>
        <a:bodyPr/>
        <a:lstStyle/>
        <a:p>
          <a:endParaRPr lang="en-IN"/>
        </a:p>
      </dgm:t>
    </dgm:pt>
  </dgm:ptLst>
  <dgm:cxnLst>
    <dgm:cxn modelId="{B823F9A2-A71D-4D08-B108-6670F84B5BA4}" srcId="{8B645A5C-2D6B-4A4C-9C31-2311A3C839E8}" destId="{DD40AB35-A09D-4F4A-9B99-540BF1443981}" srcOrd="0" destOrd="0" parTransId="{D77D654A-BD3F-417B-B2AC-B869589F66F6}" sibTransId="{500451BC-0700-465A-9790-DD1CEDB4D571}"/>
    <dgm:cxn modelId="{4D55605B-177C-4381-9E20-96C81FFC0B9C}" srcId="{8B645A5C-2D6B-4A4C-9C31-2311A3C839E8}" destId="{6459BF23-BB6E-47E7-BFF0-C7BE24FA30C1}" srcOrd="1" destOrd="0" parTransId="{97A2FC82-E483-44A9-9C06-477991AC75B8}" sibTransId="{C2FACEBD-9F36-4A18-84E9-1C09656CDB9B}"/>
    <dgm:cxn modelId="{387EAEB2-56A2-48E0-8D92-10570CBB4C0F}" type="presOf" srcId="{8B645A5C-2D6B-4A4C-9C31-2311A3C839E8}" destId="{84425D71-5D98-4E13-968B-5F5F1F764044}" srcOrd="0" destOrd="0" presId="urn:microsoft.com/office/officeart/2005/8/layout/hierarchy4"/>
    <dgm:cxn modelId="{B5CB217E-1297-4540-BD11-4240F2AC7B60}" srcId="{8B645A5C-2D6B-4A4C-9C31-2311A3C839E8}" destId="{F1CD5982-5296-403F-91A5-7C1B8376723F}" srcOrd="2" destOrd="0" parTransId="{8BBFF471-6A16-4398-A370-2266C9ECA3A2}" sibTransId="{7627E9A5-81FB-46D0-A989-C3FE212747AA}"/>
    <dgm:cxn modelId="{A53D6CC8-00E4-42FA-9648-0683766E30BE}" type="presOf" srcId="{6459BF23-BB6E-47E7-BFF0-C7BE24FA30C1}" destId="{D529EA6C-5CAB-4A5B-A9A1-094532DBFAEC}" srcOrd="0" destOrd="0" presId="urn:microsoft.com/office/officeart/2005/8/layout/hierarchy4"/>
    <dgm:cxn modelId="{B14622C7-69B7-4F81-81E7-82492B0E0112}" srcId="{42B10D58-A7DC-4AD2-AA58-B4E36CCBF6F9}" destId="{8B645A5C-2D6B-4A4C-9C31-2311A3C839E8}" srcOrd="0" destOrd="0" parTransId="{59AB9A39-FEB0-4446-964C-BD3A4CF2B237}" sibTransId="{B2E421F9-B7CE-46E1-AF16-1FC57E2C7537}"/>
    <dgm:cxn modelId="{1ED413BC-4AF7-453F-A0F5-EEE121E393CA}" type="presOf" srcId="{42B10D58-A7DC-4AD2-AA58-B4E36CCBF6F9}" destId="{DCB6C9AD-0C7C-4E14-B13B-C483577B7B61}" srcOrd="0" destOrd="0" presId="urn:microsoft.com/office/officeart/2005/8/layout/hierarchy4"/>
    <dgm:cxn modelId="{EB2EAC07-41C9-4C3E-8866-87AC2ECAA3CE}" type="presOf" srcId="{F1CD5982-5296-403F-91A5-7C1B8376723F}" destId="{00907F6F-B619-4407-81C7-EE8688B95522}" srcOrd="0" destOrd="0" presId="urn:microsoft.com/office/officeart/2005/8/layout/hierarchy4"/>
    <dgm:cxn modelId="{A1F32226-1CF8-4411-BC80-E3F21E60F9BF}" type="presOf" srcId="{DD40AB35-A09D-4F4A-9B99-540BF1443981}" destId="{2649C1F9-F4D3-44CB-ACD4-73223111F929}" srcOrd="0" destOrd="0" presId="urn:microsoft.com/office/officeart/2005/8/layout/hierarchy4"/>
    <dgm:cxn modelId="{158A0606-EE9D-4529-92F4-6E565879F6E9}" type="presParOf" srcId="{DCB6C9AD-0C7C-4E14-B13B-C483577B7B61}" destId="{84088859-9738-443A-9CC2-E3CC71491810}" srcOrd="0" destOrd="0" presId="urn:microsoft.com/office/officeart/2005/8/layout/hierarchy4"/>
    <dgm:cxn modelId="{C5181548-6E36-47E9-96E0-CFCF6CEA2F35}" type="presParOf" srcId="{84088859-9738-443A-9CC2-E3CC71491810}" destId="{84425D71-5D98-4E13-968B-5F5F1F764044}" srcOrd="0" destOrd="0" presId="urn:microsoft.com/office/officeart/2005/8/layout/hierarchy4"/>
    <dgm:cxn modelId="{FA004019-FD12-4951-860A-C57EE068385E}" type="presParOf" srcId="{84088859-9738-443A-9CC2-E3CC71491810}" destId="{EC6AF040-3F40-4033-9CAD-D3B528C32079}" srcOrd="1" destOrd="0" presId="urn:microsoft.com/office/officeart/2005/8/layout/hierarchy4"/>
    <dgm:cxn modelId="{A212C13B-584C-4B7C-A463-8101232ED6E9}" type="presParOf" srcId="{84088859-9738-443A-9CC2-E3CC71491810}" destId="{E4A46ACD-1666-4FE5-9F94-C73217F56D1A}" srcOrd="2" destOrd="0" presId="urn:microsoft.com/office/officeart/2005/8/layout/hierarchy4"/>
    <dgm:cxn modelId="{06236E33-F3EE-462F-BD6D-568D2E71B04D}" type="presParOf" srcId="{E4A46ACD-1666-4FE5-9F94-C73217F56D1A}" destId="{B607C6CD-B04A-4843-8ED9-FFEF325E4AFC}" srcOrd="0" destOrd="0" presId="urn:microsoft.com/office/officeart/2005/8/layout/hierarchy4"/>
    <dgm:cxn modelId="{582D3CC6-D08B-4882-A545-51069496A51B}" type="presParOf" srcId="{B607C6CD-B04A-4843-8ED9-FFEF325E4AFC}" destId="{2649C1F9-F4D3-44CB-ACD4-73223111F929}" srcOrd="0" destOrd="0" presId="urn:microsoft.com/office/officeart/2005/8/layout/hierarchy4"/>
    <dgm:cxn modelId="{5CD89E4E-1AC4-4C4D-BD8B-F708A61ACB4F}" type="presParOf" srcId="{B607C6CD-B04A-4843-8ED9-FFEF325E4AFC}" destId="{70EE9F9E-37BB-4F1D-B41F-FFD4FD7F3161}" srcOrd="1" destOrd="0" presId="urn:microsoft.com/office/officeart/2005/8/layout/hierarchy4"/>
    <dgm:cxn modelId="{FCDD185F-E1E8-458A-B77C-1B24A3044B40}" type="presParOf" srcId="{E4A46ACD-1666-4FE5-9F94-C73217F56D1A}" destId="{FE2CFFBC-9FE6-4328-BFAD-F179BE5E10A1}" srcOrd="1" destOrd="0" presId="urn:microsoft.com/office/officeart/2005/8/layout/hierarchy4"/>
    <dgm:cxn modelId="{93260333-0F8C-44A9-B110-8DD26615B78D}" type="presParOf" srcId="{E4A46ACD-1666-4FE5-9F94-C73217F56D1A}" destId="{C925FB14-5A23-44CC-B469-73FD806D30E5}" srcOrd="2" destOrd="0" presId="urn:microsoft.com/office/officeart/2005/8/layout/hierarchy4"/>
    <dgm:cxn modelId="{04B1FC24-40B3-4517-BCC9-02BF823E4391}" type="presParOf" srcId="{C925FB14-5A23-44CC-B469-73FD806D30E5}" destId="{D529EA6C-5CAB-4A5B-A9A1-094532DBFAEC}" srcOrd="0" destOrd="0" presId="urn:microsoft.com/office/officeart/2005/8/layout/hierarchy4"/>
    <dgm:cxn modelId="{A628CF84-8EFC-4292-8C62-C59B3F5B351D}" type="presParOf" srcId="{C925FB14-5A23-44CC-B469-73FD806D30E5}" destId="{1496191D-0F9D-42ED-8E9F-DBCFD4DEAF7D}" srcOrd="1" destOrd="0" presId="urn:microsoft.com/office/officeart/2005/8/layout/hierarchy4"/>
    <dgm:cxn modelId="{40F2811A-856D-434D-AA24-0F04F21C8718}" type="presParOf" srcId="{E4A46ACD-1666-4FE5-9F94-C73217F56D1A}" destId="{8770DDD2-3B14-4BFB-89F8-449B7CE4298A}" srcOrd="3" destOrd="0" presId="urn:microsoft.com/office/officeart/2005/8/layout/hierarchy4"/>
    <dgm:cxn modelId="{80C97476-6906-4B6E-B27B-A69B2A455FB3}" type="presParOf" srcId="{E4A46ACD-1666-4FE5-9F94-C73217F56D1A}" destId="{EFFD3D08-FB4E-4F1F-9B1E-E574E7C6C9AD}" srcOrd="4" destOrd="0" presId="urn:microsoft.com/office/officeart/2005/8/layout/hierarchy4"/>
    <dgm:cxn modelId="{7CB68733-E66A-4E2D-B56B-4978C8619590}" type="presParOf" srcId="{EFFD3D08-FB4E-4F1F-9B1E-E574E7C6C9AD}" destId="{00907F6F-B619-4407-81C7-EE8688B95522}" srcOrd="0" destOrd="0" presId="urn:microsoft.com/office/officeart/2005/8/layout/hierarchy4"/>
    <dgm:cxn modelId="{B431554F-252A-400B-953C-262B2A5A8C5C}" type="presParOf" srcId="{EFFD3D08-FB4E-4F1F-9B1E-E574E7C6C9AD}" destId="{F0829516-0DF4-40F7-BB68-8058CF2E866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E3B3ED-7B1C-416E-9A06-FD3100516D48}" type="doc">
      <dgm:prSet loTypeId="urn:microsoft.com/office/officeart/2005/8/layout/hierarchy2" loCatId="hierarchy" qsTypeId="urn:microsoft.com/office/officeart/2005/8/quickstyle/simple3" qsCatId="simple" csTypeId="urn:microsoft.com/office/officeart/2005/8/colors/colorful4" csCatId="colorful" phldr="1"/>
      <dgm:spPr/>
      <dgm:t>
        <a:bodyPr/>
        <a:lstStyle/>
        <a:p>
          <a:endParaRPr lang="en-IN"/>
        </a:p>
      </dgm:t>
    </dgm:pt>
    <dgm:pt modelId="{37AC4E9D-5DE6-4B28-BD43-796C0AA50C88}">
      <dgm:prSet custT="1"/>
      <dgm:spPr/>
      <dgm:t>
        <a:bodyPr/>
        <a:lstStyle/>
        <a:p>
          <a:r>
            <a:rPr lang="en-IN" sz="2000" b="0" i="0" dirty="0" smtClean="0">
              <a:latin typeface="Book Antiqua" pitchFamily="18" charset="0"/>
            </a:rPr>
            <a:t>CONTROL POINTS AND COMPLIANCE CRITERIA</a:t>
          </a:r>
          <a:endParaRPr lang="en-IN" sz="2000" b="0" dirty="0">
            <a:latin typeface="Book Antiqua" pitchFamily="18" charset="0"/>
          </a:endParaRPr>
        </a:p>
      </dgm:t>
    </dgm:pt>
    <dgm:pt modelId="{DF1C1046-5D34-42A1-9A70-E191A80E8787}" type="parTrans" cxnId="{BB31FE88-8967-43DB-8A04-160297F4D23F}">
      <dgm:prSet/>
      <dgm:spPr/>
      <dgm:t>
        <a:bodyPr/>
        <a:lstStyle/>
        <a:p>
          <a:endParaRPr lang="en-IN"/>
        </a:p>
      </dgm:t>
    </dgm:pt>
    <dgm:pt modelId="{2B8C7504-B5A9-4AF0-AE36-2EF7A58ECF77}" type="sibTrans" cxnId="{BB31FE88-8967-43DB-8A04-160297F4D23F}">
      <dgm:prSet/>
      <dgm:spPr/>
      <dgm:t>
        <a:bodyPr/>
        <a:lstStyle/>
        <a:p>
          <a:endParaRPr lang="en-IN"/>
        </a:p>
      </dgm:t>
    </dgm:pt>
    <dgm:pt modelId="{6092EFB5-EE30-46D0-8895-6093A6985D3B}">
      <dgm:prSet custT="1"/>
      <dgm:spPr/>
      <dgm:t>
        <a:bodyPr/>
        <a:lstStyle/>
        <a:p>
          <a:r>
            <a:rPr lang="en-IN" sz="1800" b="0" i="0" dirty="0" smtClean="0">
              <a:latin typeface="Book Antiqua" pitchFamily="18" charset="0"/>
            </a:rPr>
            <a:t>To </a:t>
          </a:r>
          <a:r>
            <a:rPr lang="en-IN" sz="1800" b="0" i="0" dirty="0" smtClean="0">
              <a:latin typeface="Book Antiqua" pitchFamily="18" charset="0"/>
            </a:rPr>
            <a:t>be followed by the applicant producer </a:t>
          </a:r>
          <a:r>
            <a:rPr lang="en-IN" sz="1800" b="0" i="0" dirty="0" smtClean="0">
              <a:latin typeface="Book Antiqua" pitchFamily="18" charset="0"/>
            </a:rPr>
            <a:t>and by </a:t>
          </a:r>
          <a:r>
            <a:rPr lang="en-IN" sz="1800" b="0" i="0" dirty="0" smtClean="0">
              <a:latin typeface="Book Antiqua" pitchFamily="18" charset="0"/>
            </a:rPr>
            <a:t>the certification body</a:t>
          </a:r>
          <a:r>
            <a:rPr lang="en-US" sz="1800" b="0" i="0" dirty="0" smtClean="0">
              <a:latin typeface="Book Antiqua" pitchFamily="18" charset="0"/>
            </a:rPr>
            <a:t>.</a:t>
          </a:r>
          <a:endParaRPr lang="en-IN" sz="1800" b="0" dirty="0">
            <a:latin typeface="Book Antiqua" pitchFamily="18" charset="0"/>
          </a:endParaRPr>
        </a:p>
      </dgm:t>
    </dgm:pt>
    <dgm:pt modelId="{AF4FBD54-696E-4532-8D8C-E155B2E54D25}" type="parTrans" cxnId="{20C017A2-B05E-43D3-8CEB-7E5C12B28703}">
      <dgm:prSet/>
      <dgm:spPr/>
      <dgm:t>
        <a:bodyPr/>
        <a:lstStyle/>
        <a:p>
          <a:endParaRPr lang="en-IN"/>
        </a:p>
      </dgm:t>
    </dgm:pt>
    <dgm:pt modelId="{C07A7568-1687-4A9B-9AF2-EB0037DEF74A}" type="sibTrans" cxnId="{20C017A2-B05E-43D3-8CEB-7E5C12B28703}">
      <dgm:prSet/>
      <dgm:spPr/>
      <dgm:t>
        <a:bodyPr/>
        <a:lstStyle/>
        <a:p>
          <a:endParaRPr lang="en-IN"/>
        </a:p>
      </dgm:t>
    </dgm:pt>
    <dgm:pt modelId="{F2B5BB1B-27B0-4318-BF33-8AC03715DC03}">
      <dgm:prSet custT="1"/>
      <dgm:spPr/>
      <dgm:t>
        <a:bodyPr/>
        <a:lstStyle/>
        <a:p>
          <a:r>
            <a:rPr lang="en-US" sz="2000" b="1" i="0" dirty="0" smtClean="0">
              <a:latin typeface="Book Antiqua" pitchFamily="18" charset="0"/>
            </a:rPr>
            <a:t>C</a:t>
          </a:r>
          <a:r>
            <a:rPr lang="en-IN" sz="2000" b="1" i="0" dirty="0" err="1" smtClean="0">
              <a:latin typeface="Book Antiqua" pitchFamily="18" charset="0"/>
            </a:rPr>
            <a:t>riteria</a:t>
          </a:r>
          <a:r>
            <a:rPr lang="en-IN" sz="2000" b="1" i="0" dirty="0" smtClean="0">
              <a:latin typeface="Book Antiqua" pitchFamily="18" charset="0"/>
            </a:rPr>
            <a:t> are marked as ‘Major’, ‘Minor’ or ‘</a:t>
          </a:r>
          <a:r>
            <a:rPr lang="en-IN" sz="2000" b="1" i="0" dirty="0" err="1" smtClean="0">
              <a:latin typeface="Book Antiqua" pitchFamily="18" charset="0"/>
            </a:rPr>
            <a:t>Reco</a:t>
          </a:r>
          <a:r>
            <a:rPr lang="en-IN" sz="1200" b="0" i="0" dirty="0" smtClean="0"/>
            <a:t>’. </a:t>
          </a:r>
          <a:endParaRPr lang="en-IN" sz="1200" dirty="0"/>
        </a:p>
      </dgm:t>
    </dgm:pt>
    <dgm:pt modelId="{50153B8E-8EC1-4CAA-BE3F-A1C07BB5AC6E}" type="parTrans" cxnId="{5CEB4DE3-113A-40BD-BDCB-181676F9A306}">
      <dgm:prSet/>
      <dgm:spPr/>
      <dgm:t>
        <a:bodyPr/>
        <a:lstStyle/>
        <a:p>
          <a:endParaRPr lang="en-IN"/>
        </a:p>
      </dgm:t>
    </dgm:pt>
    <dgm:pt modelId="{1632C1B3-03C9-422B-8580-18B2D19100E1}" type="sibTrans" cxnId="{5CEB4DE3-113A-40BD-BDCB-181676F9A306}">
      <dgm:prSet/>
      <dgm:spPr/>
      <dgm:t>
        <a:bodyPr/>
        <a:lstStyle/>
        <a:p>
          <a:endParaRPr lang="en-IN"/>
        </a:p>
      </dgm:t>
    </dgm:pt>
    <dgm:pt modelId="{E2F26B30-DB2E-4486-AC8C-A5CB7D28B164}">
      <dgm:prSet/>
      <dgm:spPr/>
      <dgm:t>
        <a:bodyPr/>
        <a:lstStyle/>
        <a:p>
          <a:r>
            <a:rPr lang="en-IN" b="1" i="0" dirty="0" smtClean="0"/>
            <a:t>Major’</a:t>
          </a:r>
          <a:r>
            <a:rPr lang="en-IN" b="0" i="0" dirty="0" smtClean="0"/>
            <a:t> have a definite effect on the safety and quality of the produce</a:t>
          </a:r>
          <a:endParaRPr lang="en-IN" dirty="0"/>
        </a:p>
      </dgm:t>
    </dgm:pt>
    <dgm:pt modelId="{61409F5E-1D2C-4F55-99EB-7E0FE7CF479B}" type="parTrans" cxnId="{6529C075-83DB-49C9-8130-6355ACA216F2}">
      <dgm:prSet/>
      <dgm:spPr/>
      <dgm:t>
        <a:bodyPr/>
        <a:lstStyle/>
        <a:p>
          <a:endParaRPr lang="en-IN"/>
        </a:p>
      </dgm:t>
    </dgm:pt>
    <dgm:pt modelId="{A0350DC4-B1F2-40F9-A967-96225E62AB5E}" type="sibTrans" cxnId="{6529C075-83DB-49C9-8130-6355ACA216F2}">
      <dgm:prSet/>
      <dgm:spPr/>
      <dgm:t>
        <a:bodyPr/>
        <a:lstStyle/>
        <a:p>
          <a:endParaRPr lang="en-IN"/>
        </a:p>
      </dgm:t>
    </dgm:pt>
    <dgm:pt modelId="{85A5D530-9669-443F-941F-348103A80358}">
      <dgm:prSet/>
      <dgm:spPr/>
      <dgm:t>
        <a:bodyPr/>
        <a:lstStyle/>
        <a:p>
          <a:r>
            <a:rPr lang="en-US" b="1" i="0" dirty="0" smtClean="0"/>
            <a:t>Minor - </a:t>
          </a:r>
          <a:r>
            <a:rPr lang="en-US" b="0" i="0" dirty="0" smtClean="0"/>
            <a:t>if implemented, would </a:t>
          </a:r>
          <a:r>
            <a:rPr lang="en-IN" b="0" i="0" dirty="0" smtClean="0"/>
            <a:t>provide an advantage to the assessment for India </a:t>
          </a:r>
          <a:r>
            <a:rPr lang="en-IN" b="0" i="0" dirty="0" err="1" smtClean="0"/>
            <a:t>GAqP</a:t>
          </a:r>
          <a:r>
            <a:rPr lang="en-IN" b="0" i="0" dirty="0" smtClean="0"/>
            <a:t> certification.</a:t>
          </a:r>
          <a:endParaRPr lang="en-IN" dirty="0"/>
        </a:p>
      </dgm:t>
    </dgm:pt>
    <dgm:pt modelId="{7FD4B23B-DB83-4B6E-B0B3-6EEF84BF650B}" type="parTrans" cxnId="{CF651D2B-A9F9-4F6D-9DA5-0646393A0816}">
      <dgm:prSet/>
      <dgm:spPr/>
      <dgm:t>
        <a:bodyPr/>
        <a:lstStyle/>
        <a:p>
          <a:endParaRPr lang="en-IN"/>
        </a:p>
      </dgm:t>
    </dgm:pt>
    <dgm:pt modelId="{DFA0A208-BC2F-4C1E-9B2E-BD6B8F61599C}" type="sibTrans" cxnId="{CF651D2B-A9F9-4F6D-9DA5-0646393A0816}">
      <dgm:prSet/>
      <dgm:spPr/>
      <dgm:t>
        <a:bodyPr/>
        <a:lstStyle/>
        <a:p>
          <a:endParaRPr lang="en-IN"/>
        </a:p>
      </dgm:t>
    </dgm:pt>
    <dgm:pt modelId="{CA0669AD-089E-42B0-B98C-22EF25498D51}">
      <dgm:prSet/>
      <dgm:spPr/>
      <dgm:t>
        <a:bodyPr/>
        <a:lstStyle/>
        <a:p>
          <a:r>
            <a:rPr lang="en-US" b="1" i="0" dirty="0" err="1" smtClean="0"/>
            <a:t>Reco</a:t>
          </a:r>
          <a:r>
            <a:rPr lang="en-US" b="0" i="0" dirty="0" smtClean="0"/>
            <a:t> -  may not have direct bearing on safety </a:t>
          </a:r>
          <a:r>
            <a:rPr lang="en-IN" b="0" i="0" dirty="0" smtClean="0"/>
            <a:t>and quality of produce but may have other benefits to the producer</a:t>
          </a:r>
          <a:endParaRPr lang="en-IN" dirty="0"/>
        </a:p>
      </dgm:t>
    </dgm:pt>
    <dgm:pt modelId="{B2620481-D2E7-4DB8-A3C3-831C0062BDFA}" type="parTrans" cxnId="{63784D16-5167-4D24-B9ED-28018A29AADB}">
      <dgm:prSet/>
      <dgm:spPr/>
      <dgm:t>
        <a:bodyPr/>
        <a:lstStyle/>
        <a:p>
          <a:endParaRPr lang="en-IN"/>
        </a:p>
      </dgm:t>
    </dgm:pt>
    <dgm:pt modelId="{6E322274-A6A3-466F-BCE0-2AE25E701AA1}" type="sibTrans" cxnId="{63784D16-5167-4D24-B9ED-28018A29AADB}">
      <dgm:prSet/>
      <dgm:spPr/>
      <dgm:t>
        <a:bodyPr/>
        <a:lstStyle/>
        <a:p>
          <a:endParaRPr lang="en-IN"/>
        </a:p>
      </dgm:t>
    </dgm:pt>
    <dgm:pt modelId="{62DD5148-0596-4786-B124-C148263B9B13}" type="pres">
      <dgm:prSet presAssocID="{48E3B3ED-7B1C-416E-9A06-FD3100516D48}" presName="diagram" presStyleCnt="0">
        <dgm:presLayoutVars>
          <dgm:chPref val="1"/>
          <dgm:dir/>
          <dgm:animOne val="branch"/>
          <dgm:animLvl val="lvl"/>
          <dgm:resizeHandles val="exact"/>
        </dgm:presLayoutVars>
      </dgm:prSet>
      <dgm:spPr/>
      <dgm:t>
        <a:bodyPr/>
        <a:lstStyle/>
        <a:p>
          <a:endParaRPr lang="en-IN"/>
        </a:p>
      </dgm:t>
    </dgm:pt>
    <dgm:pt modelId="{4EB6A1A2-A097-42E4-96A1-548C9971616E}" type="pres">
      <dgm:prSet presAssocID="{37AC4E9D-5DE6-4B28-BD43-796C0AA50C88}" presName="root1" presStyleCnt="0"/>
      <dgm:spPr/>
      <dgm:t>
        <a:bodyPr/>
        <a:lstStyle/>
        <a:p>
          <a:endParaRPr lang="en-IN"/>
        </a:p>
      </dgm:t>
    </dgm:pt>
    <dgm:pt modelId="{18FFBE83-9BB4-46C7-AE23-EA47B2BC70A9}" type="pres">
      <dgm:prSet presAssocID="{37AC4E9D-5DE6-4B28-BD43-796C0AA50C88}" presName="LevelOneTextNode" presStyleLbl="node0" presStyleIdx="0" presStyleCnt="3" custScaleX="240321" custScaleY="42257" custLinFactNeighborX="1327" custLinFactNeighborY="-26786">
        <dgm:presLayoutVars>
          <dgm:chPref val="3"/>
        </dgm:presLayoutVars>
      </dgm:prSet>
      <dgm:spPr/>
      <dgm:t>
        <a:bodyPr/>
        <a:lstStyle/>
        <a:p>
          <a:endParaRPr lang="en-IN"/>
        </a:p>
      </dgm:t>
    </dgm:pt>
    <dgm:pt modelId="{D3A71618-1290-46A8-9DB4-D4E8D0E09ADA}" type="pres">
      <dgm:prSet presAssocID="{37AC4E9D-5DE6-4B28-BD43-796C0AA50C88}" presName="level2hierChild" presStyleCnt="0"/>
      <dgm:spPr/>
      <dgm:t>
        <a:bodyPr/>
        <a:lstStyle/>
        <a:p>
          <a:endParaRPr lang="en-IN"/>
        </a:p>
      </dgm:t>
    </dgm:pt>
    <dgm:pt modelId="{475A7EAC-6E1C-40A4-ABF2-7141CD755EA9}" type="pres">
      <dgm:prSet presAssocID="{6092EFB5-EE30-46D0-8895-6093A6985D3B}" presName="root1" presStyleCnt="0"/>
      <dgm:spPr/>
      <dgm:t>
        <a:bodyPr/>
        <a:lstStyle/>
        <a:p>
          <a:endParaRPr lang="en-IN"/>
        </a:p>
      </dgm:t>
    </dgm:pt>
    <dgm:pt modelId="{338AB187-4CE7-4141-884A-EBF989CD1807}" type="pres">
      <dgm:prSet presAssocID="{6092EFB5-EE30-46D0-8895-6093A6985D3B}" presName="LevelOneTextNode" presStyleLbl="node0" presStyleIdx="1" presStyleCnt="3" custScaleX="240591" custScaleY="44876" custLinFactNeighborX="1445" custLinFactNeighborY="-15162">
        <dgm:presLayoutVars>
          <dgm:chPref val="3"/>
        </dgm:presLayoutVars>
      </dgm:prSet>
      <dgm:spPr/>
      <dgm:t>
        <a:bodyPr/>
        <a:lstStyle/>
        <a:p>
          <a:endParaRPr lang="en-IN"/>
        </a:p>
      </dgm:t>
    </dgm:pt>
    <dgm:pt modelId="{F657A5F5-1B94-4E9B-A1F6-6762FC70EFF4}" type="pres">
      <dgm:prSet presAssocID="{6092EFB5-EE30-46D0-8895-6093A6985D3B}" presName="level2hierChild" presStyleCnt="0"/>
      <dgm:spPr/>
      <dgm:t>
        <a:bodyPr/>
        <a:lstStyle/>
        <a:p>
          <a:endParaRPr lang="en-IN"/>
        </a:p>
      </dgm:t>
    </dgm:pt>
    <dgm:pt modelId="{F5DBE3AB-E82D-4DF8-88A7-9F12625390B8}" type="pres">
      <dgm:prSet presAssocID="{F2B5BB1B-27B0-4318-BF33-8AC03715DC03}" presName="root1" presStyleCnt="0"/>
      <dgm:spPr/>
      <dgm:t>
        <a:bodyPr/>
        <a:lstStyle/>
        <a:p>
          <a:endParaRPr lang="en-IN"/>
        </a:p>
      </dgm:t>
    </dgm:pt>
    <dgm:pt modelId="{A1E43F6F-4D2B-4F64-ABFC-C398589C186B}" type="pres">
      <dgm:prSet presAssocID="{F2B5BB1B-27B0-4318-BF33-8AC03715DC03}" presName="LevelOneTextNode" presStyleLbl="node0" presStyleIdx="2" presStyleCnt="3" custScaleY="220312" custLinFactNeighborX="1445" custLinFactNeighborY="-27616">
        <dgm:presLayoutVars>
          <dgm:chPref val="3"/>
        </dgm:presLayoutVars>
      </dgm:prSet>
      <dgm:spPr/>
      <dgm:t>
        <a:bodyPr/>
        <a:lstStyle/>
        <a:p>
          <a:endParaRPr lang="en-IN"/>
        </a:p>
      </dgm:t>
    </dgm:pt>
    <dgm:pt modelId="{1E72787B-2C73-44B7-B24A-88A0193478D9}" type="pres">
      <dgm:prSet presAssocID="{F2B5BB1B-27B0-4318-BF33-8AC03715DC03}" presName="level2hierChild" presStyleCnt="0"/>
      <dgm:spPr/>
      <dgm:t>
        <a:bodyPr/>
        <a:lstStyle/>
        <a:p>
          <a:endParaRPr lang="en-IN"/>
        </a:p>
      </dgm:t>
    </dgm:pt>
    <dgm:pt modelId="{B52D51A3-7526-4A3D-8038-9E2EB3286F76}" type="pres">
      <dgm:prSet presAssocID="{61409F5E-1D2C-4F55-99EB-7E0FE7CF479B}" presName="conn2-1" presStyleLbl="parChTrans1D2" presStyleIdx="0" presStyleCnt="3"/>
      <dgm:spPr/>
      <dgm:t>
        <a:bodyPr/>
        <a:lstStyle/>
        <a:p>
          <a:endParaRPr lang="en-IN"/>
        </a:p>
      </dgm:t>
    </dgm:pt>
    <dgm:pt modelId="{9ECBF92C-8D10-4A58-948A-E26BFD8F1AA3}" type="pres">
      <dgm:prSet presAssocID="{61409F5E-1D2C-4F55-99EB-7E0FE7CF479B}" presName="connTx" presStyleLbl="parChTrans1D2" presStyleIdx="0" presStyleCnt="3"/>
      <dgm:spPr/>
      <dgm:t>
        <a:bodyPr/>
        <a:lstStyle/>
        <a:p>
          <a:endParaRPr lang="en-IN"/>
        </a:p>
      </dgm:t>
    </dgm:pt>
    <dgm:pt modelId="{D37B3FEF-CC2E-4F75-BA29-81066C2D953A}" type="pres">
      <dgm:prSet presAssocID="{E2F26B30-DB2E-4486-AC8C-A5CB7D28B164}" presName="root2" presStyleCnt="0"/>
      <dgm:spPr/>
      <dgm:t>
        <a:bodyPr/>
        <a:lstStyle/>
        <a:p>
          <a:endParaRPr lang="en-IN"/>
        </a:p>
      </dgm:t>
    </dgm:pt>
    <dgm:pt modelId="{91398A36-FBB7-45A4-99C3-DE08B72D8337}" type="pres">
      <dgm:prSet presAssocID="{E2F26B30-DB2E-4486-AC8C-A5CB7D28B164}" presName="LevelTwoTextNode" presStyleLbl="node2" presStyleIdx="0" presStyleCnt="3" custLinFactNeighborX="1350" custLinFactNeighborY="-14882">
        <dgm:presLayoutVars>
          <dgm:chPref val="3"/>
        </dgm:presLayoutVars>
      </dgm:prSet>
      <dgm:spPr/>
      <dgm:t>
        <a:bodyPr/>
        <a:lstStyle/>
        <a:p>
          <a:endParaRPr lang="en-IN"/>
        </a:p>
      </dgm:t>
    </dgm:pt>
    <dgm:pt modelId="{F6B1E026-B8F7-467E-9843-688CA1E726BC}" type="pres">
      <dgm:prSet presAssocID="{E2F26B30-DB2E-4486-AC8C-A5CB7D28B164}" presName="level3hierChild" presStyleCnt="0"/>
      <dgm:spPr/>
      <dgm:t>
        <a:bodyPr/>
        <a:lstStyle/>
        <a:p>
          <a:endParaRPr lang="en-IN"/>
        </a:p>
      </dgm:t>
    </dgm:pt>
    <dgm:pt modelId="{D2ED9155-591C-4163-9862-75C83B502E6C}" type="pres">
      <dgm:prSet presAssocID="{7FD4B23B-DB83-4B6E-B0B3-6EEF84BF650B}" presName="conn2-1" presStyleLbl="parChTrans1D2" presStyleIdx="1" presStyleCnt="3"/>
      <dgm:spPr/>
      <dgm:t>
        <a:bodyPr/>
        <a:lstStyle/>
        <a:p>
          <a:endParaRPr lang="en-IN"/>
        </a:p>
      </dgm:t>
    </dgm:pt>
    <dgm:pt modelId="{F588221A-D9B5-4AA8-BA5D-933DCBDA8FAB}" type="pres">
      <dgm:prSet presAssocID="{7FD4B23B-DB83-4B6E-B0B3-6EEF84BF650B}" presName="connTx" presStyleLbl="parChTrans1D2" presStyleIdx="1" presStyleCnt="3"/>
      <dgm:spPr/>
      <dgm:t>
        <a:bodyPr/>
        <a:lstStyle/>
        <a:p>
          <a:endParaRPr lang="en-IN"/>
        </a:p>
      </dgm:t>
    </dgm:pt>
    <dgm:pt modelId="{411B4D7C-BC17-421F-8A23-AC6BCAF3CE7F}" type="pres">
      <dgm:prSet presAssocID="{85A5D530-9669-443F-941F-348103A80358}" presName="root2" presStyleCnt="0"/>
      <dgm:spPr/>
      <dgm:t>
        <a:bodyPr/>
        <a:lstStyle/>
        <a:p>
          <a:endParaRPr lang="en-IN"/>
        </a:p>
      </dgm:t>
    </dgm:pt>
    <dgm:pt modelId="{62DA3636-9E96-4DFE-9A7B-D04E3139F35E}" type="pres">
      <dgm:prSet presAssocID="{85A5D530-9669-443F-941F-348103A80358}" presName="LevelTwoTextNode" presStyleLbl="node2" presStyleIdx="1" presStyleCnt="3" custLinFactNeighborX="1350" custLinFactNeighborY="-27616">
        <dgm:presLayoutVars>
          <dgm:chPref val="3"/>
        </dgm:presLayoutVars>
      </dgm:prSet>
      <dgm:spPr/>
      <dgm:t>
        <a:bodyPr/>
        <a:lstStyle/>
        <a:p>
          <a:endParaRPr lang="en-IN"/>
        </a:p>
      </dgm:t>
    </dgm:pt>
    <dgm:pt modelId="{EA40FFB5-1C12-4651-8A5A-969F04F0A509}" type="pres">
      <dgm:prSet presAssocID="{85A5D530-9669-443F-941F-348103A80358}" presName="level3hierChild" presStyleCnt="0"/>
      <dgm:spPr/>
      <dgm:t>
        <a:bodyPr/>
        <a:lstStyle/>
        <a:p>
          <a:endParaRPr lang="en-IN"/>
        </a:p>
      </dgm:t>
    </dgm:pt>
    <dgm:pt modelId="{1E96676A-4809-49E6-B8A4-36D5C0A837AD}" type="pres">
      <dgm:prSet presAssocID="{B2620481-D2E7-4DB8-A3C3-831C0062BDFA}" presName="conn2-1" presStyleLbl="parChTrans1D2" presStyleIdx="2" presStyleCnt="3"/>
      <dgm:spPr/>
      <dgm:t>
        <a:bodyPr/>
        <a:lstStyle/>
        <a:p>
          <a:endParaRPr lang="en-IN"/>
        </a:p>
      </dgm:t>
    </dgm:pt>
    <dgm:pt modelId="{50B5B373-8235-485C-A296-7DDC05FC342E}" type="pres">
      <dgm:prSet presAssocID="{B2620481-D2E7-4DB8-A3C3-831C0062BDFA}" presName="connTx" presStyleLbl="parChTrans1D2" presStyleIdx="2" presStyleCnt="3"/>
      <dgm:spPr/>
      <dgm:t>
        <a:bodyPr/>
        <a:lstStyle/>
        <a:p>
          <a:endParaRPr lang="en-IN"/>
        </a:p>
      </dgm:t>
    </dgm:pt>
    <dgm:pt modelId="{FC767ED6-B162-4DCD-A01B-49C31EFA4D69}" type="pres">
      <dgm:prSet presAssocID="{CA0669AD-089E-42B0-B98C-22EF25498D51}" presName="root2" presStyleCnt="0"/>
      <dgm:spPr/>
      <dgm:t>
        <a:bodyPr/>
        <a:lstStyle/>
        <a:p>
          <a:endParaRPr lang="en-IN"/>
        </a:p>
      </dgm:t>
    </dgm:pt>
    <dgm:pt modelId="{8A0C4A66-4F59-42EF-801C-8DCFCCC1BB5D}" type="pres">
      <dgm:prSet presAssocID="{CA0669AD-089E-42B0-B98C-22EF25498D51}" presName="LevelTwoTextNode" presStyleLbl="node2" presStyleIdx="2" presStyleCnt="3" custLinFactNeighborX="-1658" custLinFactNeighborY="-40350">
        <dgm:presLayoutVars>
          <dgm:chPref val="3"/>
        </dgm:presLayoutVars>
      </dgm:prSet>
      <dgm:spPr/>
      <dgm:t>
        <a:bodyPr/>
        <a:lstStyle/>
        <a:p>
          <a:endParaRPr lang="en-IN"/>
        </a:p>
      </dgm:t>
    </dgm:pt>
    <dgm:pt modelId="{436376EA-D882-4E1C-A1C0-3740B7B8AF4F}" type="pres">
      <dgm:prSet presAssocID="{CA0669AD-089E-42B0-B98C-22EF25498D51}" presName="level3hierChild" presStyleCnt="0"/>
      <dgm:spPr/>
      <dgm:t>
        <a:bodyPr/>
        <a:lstStyle/>
        <a:p>
          <a:endParaRPr lang="en-IN"/>
        </a:p>
      </dgm:t>
    </dgm:pt>
  </dgm:ptLst>
  <dgm:cxnLst>
    <dgm:cxn modelId="{63784D16-5167-4D24-B9ED-28018A29AADB}" srcId="{F2B5BB1B-27B0-4318-BF33-8AC03715DC03}" destId="{CA0669AD-089E-42B0-B98C-22EF25498D51}" srcOrd="2" destOrd="0" parTransId="{B2620481-D2E7-4DB8-A3C3-831C0062BDFA}" sibTransId="{6E322274-A6A3-466F-BCE0-2AE25E701AA1}"/>
    <dgm:cxn modelId="{F41E60F8-58D8-4277-BD7F-22CFF1C0FEFC}" type="presOf" srcId="{B2620481-D2E7-4DB8-A3C3-831C0062BDFA}" destId="{50B5B373-8235-485C-A296-7DDC05FC342E}" srcOrd="1" destOrd="0" presId="urn:microsoft.com/office/officeart/2005/8/layout/hierarchy2"/>
    <dgm:cxn modelId="{BB31FE88-8967-43DB-8A04-160297F4D23F}" srcId="{48E3B3ED-7B1C-416E-9A06-FD3100516D48}" destId="{37AC4E9D-5DE6-4B28-BD43-796C0AA50C88}" srcOrd="0" destOrd="0" parTransId="{DF1C1046-5D34-42A1-9A70-E191A80E8787}" sibTransId="{2B8C7504-B5A9-4AF0-AE36-2EF7A58ECF77}"/>
    <dgm:cxn modelId="{5CEB4DE3-113A-40BD-BDCB-181676F9A306}" srcId="{48E3B3ED-7B1C-416E-9A06-FD3100516D48}" destId="{F2B5BB1B-27B0-4318-BF33-8AC03715DC03}" srcOrd="2" destOrd="0" parTransId="{50153B8E-8EC1-4CAA-BE3F-A1C07BB5AC6E}" sibTransId="{1632C1B3-03C9-422B-8580-18B2D19100E1}"/>
    <dgm:cxn modelId="{FB3BC7EB-F7CC-4BCD-8A90-411E24C49DFC}" type="presOf" srcId="{7FD4B23B-DB83-4B6E-B0B3-6EEF84BF650B}" destId="{D2ED9155-591C-4163-9862-75C83B502E6C}" srcOrd="0" destOrd="0" presId="urn:microsoft.com/office/officeart/2005/8/layout/hierarchy2"/>
    <dgm:cxn modelId="{8834636B-FEB3-4B2A-9469-1244694474C5}" type="presOf" srcId="{CA0669AD-089E-42B0-B98C-22EF25498D51}" destId="{8A0C4A66-4F59-42EF-801C-8DCFCCC1BB5D}" srcOrd="0" destOrd="0" presId="urn:microsoft.com/office/officeart/2005/8/layout/hierarchy2"/>
    <dgm:cxn modelId="{FB196CDF-1297-46F0-ADDA-F967673FEE9E}" type="presOf" srcId="{B2620481-D2E7-4DB8-A3C3-831C0062BDFA}" destId="{1E96676A-4809-49E6-B8A4-36D5C0A837AD}" srcOrd="0" destOrd="0" presId="urn:microsoft.com/office/officeart/2005/8/layout/hierarchy2"/>
    <dgm:cxn modelId="{6529C075-83DB-49C9-8130-6355ACA216F2}" srcId="{F2B5BB1B-27B0-4318-BF33-8AC03715DC03}" destId="{E2F26B30-DB2E-4486-AC8C-A5CB7D28B164}" srcOrd="0" destOrd="0" parTransId="{61409F5E-1D2C-4F55-99EB-7E0FE7CF479B}" sibTransId="{A0350DC4-B1F2-40F9-A967-96225E62AB5E}"/>
    <dgm:cxn modelId="{3398F341-63BD-4C0C-A981-F406E5ABA0DA}" type="presOf" srcId="{61409F5E-1D2C-4F55-99EB-7E0FE7CF479B}" destId="{B52D51A3-7526-4A3D-8038-9E2EB3286F76}" srcOrd="0" destOrd="0" presId="urn:microsoft.com/office/officeart/2005/8/layout/hierarchy2"/>
    <dgm:cxn modelId="{CF651D2B-A9F9-4F6D-9DA5-0646393A0816}" srcId="{F2B5BB1B-27B0-4318-BF33-8AC03715DC03}" destId="{85A5D530-9669-443F-941F-348103A80358}" srcOrd="1" destOrd="0" parTransId="{7FD4B23B-DB83-4B6E-B0B3-6EEF84BF650B}" sibTransId="{DFA0A208-BC2F-4C1E-9B2E-BD6B8F61599C}"/>
    <dgm:cxn modelId="{2D5E926A-6ABB-4E06-BCB3-B32D2CA19463}" type="presOf" srcId="{85A5D530-9669-443F-941F-348103A80358}" destId="{62DA3636-9E96-4DFE-9A7B-D04E3139F35E}" srcOrd="0" destOrd="0" presId="urn:microsoft.com/office/officeart/2005/8/layout/hierarchy2"/>
    <dgm:cxn modelId="{A6996F39-6DBD-4DF9-8A68-9D0B8EBAE23A}" type="presOf" srcId="{61409F5E-1D2C-4F55-99EB-7E0FE7CF479B}" destId="{9ECBF92C-8D10-4A58-948A-E26BFD8F1AA3}" srcOrd="1" destOrd="0" presId="urn:microsoft.com/office/officeart/2005/8/layout/hierarchy2"/>
    <dgm:cxn modelId="{E3454FEF-C8BF-4101-BC68-F9E2BEBE04D9}" type="presOf" srcId="{7FD4B23B-DB83-4B6E-B0B3-6EEF84BF650B}" destId="{F588221A-D9B5-4AA8-BA5D-933DCBDA8FAB}" srcOrd="1" destOrd="0" presId="urn:microsoft.com/office/officeart/2005/8/layout/hierarchy2"/>
    <dgm:cxn modelId="{D8B0DB91-9EB1-4A0B-BF9F-D002E7FA9F2A}" type="presOf" srcId="{E2F26B30-DB2E-4486-AC8C-A5CB7D28B164}" destId="{91398A36-FBB7-45A4-99C3-DE08B72D8337}" srcOrd="0" destOrd="0" presId="urn:microsoft.com/office/officeart/2005/8/layout/hierarchy2"/>
    <dgm:cxn modelId="{20C017A2-B05E-43D3-8CEB-7E5C12B28703}" srcId="{48E3B3ED-7B1C-416E-9A06-FD3100516D48}" destId="{6092EFB5-EE30-46D0-8895-6093A6985D3B}" srcOrd="1" destOrd="0" parTransId="{AF4FBD54-696E-4532-8D8C-E155B2E54D25}" sibTransId="{C07A7568-1687-4A9B-9AF2-EB0037DEF74A}"/>
    <dgm:cxn modelId="{EEF78347-C62D-4D61-97C4-80C580FFF15A}" type="presOf" srcId="{48E3B3ED-7B1C-416E-9A06-FD3100516D48}" destId="{62DD5148-0596-4786-B124-C148263B9B13}" srcOrd="0" destOrd="0" presId="urn:microsoft.com/office/officeart/2005/8/layout/hierarchy2"/>
    <dgm:cxn modelId="{AF46A3AE-B5CD-4EBC-A7CC-C6937921A298}" type="presOf" srcId="{F2B5BB1B-27B0-4318-BF33-8AC03715DC03}" destId="{A1E43F6F-4D2B-4F64-ABFC-C398589C186B}" srcOrd="0" destOrd="0" presId="urn:microsoft.com/office/officeart/2005/8/layout/hierarchy2"/>
    <dgm:cxn modelId="{D6C5761A-38CA-46BB-B10F-890B3EBB4336}" type="presOf" srcId="{37AC4E9D-5DE6-4B28-BD43-796C0AA50C88}" destId="{18FFBE83-9BB4-46C7-AE23-EA47B2BC70A9}" srcOrd="0" destOrd="0" presId="urn:microsoft.com/office/officeart/2005/8/layout/hierarchy2"/>
    <dgm:cxn modelId="{4303663E-F591-41E6-9A96-7699E97C55D8}" type="presOf" srcId="{6092EFB5-EE30-46D0-8895-6093A6985D3B}" destId="{338AB187-4CE7-4141-884A-EBF989CD1807}" srcOrd="0" destOrd="0" presId="urn:microsoft.com/office/officeart/2005/8/layout/hierarchy2"/>
    <dgm:cxn modelId="{65AEED16-0CFA-4351-BC04-35BB2AC90983}" type="presParOf" srcId="{62DD5148-0596-4786-B124-C148263B9B13}" destId="{4EB6A1A2-A097-42E4-96A1-548C9971616E}" srcOrd="0" destOrd="0" presId="urn:microsoft.com/office/officeart/2005/8/layout/hierarchy2"/>
    <dgm:cxn modelId="{54AF2035-0AE3-4819-8B1B-B1C74E434957}" type="presParOf" srcId="{4EB6A1A2-A097-42E4-96A1-548C9971616E}" destId="{18FFBE83-9BB4-46C7-AE23-EA47B2BC70A9}" srcOrd="0" destOrd="0" presId="urn:microsoft.com/office/officeart/2005/8/layout/hierarchy2"/>
    <dgm:cxn modelId="{42AC38B6-6311-41F8-AA0E-5F2D08512879}" type="presParOf" srcId="{4EB6A1A2-A097-42E4-96A1-548C9971616E}" destId="{D3A71618-1290-46A8-9DB4-D4E8D0E09ADA}" srcOrd="1" destOrd="0" presId="urn:microsoft.com/office/officeart/2005/8/layout/hierarchy2"/>
    <dgm:cxn modelId="{B7FD58A6-871A-4F10-B2C3-70F24A20D6A5}" type="presParOf" srcId="{62DD5148-0596-4786-B124-C148263B9B13}" destId="{475A7EAC-6E1C-40A4-ABF2-7141CD755EA9}" srcOrd="1" destOrd="0" presId="urn:microsoft.com/office/officeart/2005/8/layout/hierarchy2"/>
    <dgm:cxn modelId="{0F34CEA0-7C8D-4B03-B9DC-48E40B1507B3}" type="presParOf" srcId="{475A7EAC-6E1C-40A4-ABF2-7141CD755EA9}" destId="{338AB187-4CE7-4141-884A-EBF989CD1807}" srcOrd="0" destOrd="0" presId="urn:microsoft.com/office/officeart/2005/8/layout/hierarchy2"/>
    <dgm:cxn modelId="{014B2925-9948-4B42-A040-B32F247D236F}" type="presParOf" srcId="{475A7EAC-6E1C-40A4-ABF2-7141CD755EA9}" destId="{F657A5F5-1B94-4E9B-A1F6-6762FC70EFF4}" srcOrd="1" destOrd="0" presId="urn:microsoft.com/office/officeart/2005/8/layout/hierarchy2"/>
    <dgm:cxn modelId="{2BD561EE-B3F2-4725-8710-E46090573790}" type="presParOf" srcId="{62DD5148-0596-4786-B124-C148263B9B13}" destId="{F5DBE3AB-E82D-4DF8-88A7-9F12625390B8}" srcOrd="2" destOrd="0" presId="urn:microsoft.com/office/officeart/2005/8/layout/hierarchy2"/>
    <dgm:cxn modelId="{E94A54A4-829A-4120-A3B2-AE09F61FF769}" type="presParOf" srcId="{F5DBE3AB-E82D-4DF8-88A7-9F12625390B8}" destId="{A1E43F6F-4D2B-4F64-ABFC-C398589C186B}" srcOrd="0" destOrd="0" presId="urn:microsoft.com/office/officeart/2005/8/layout/hierarchy2"/>
    <dgm:cxn modelId="{657D3472-F1CC-4654-9671-8476F9D15822}" type="presParOf" srcId="{F5DBE3AB-E82D-4DF8-88A7-9F12625390B8}" destId="{1E72787B-2C73-44B7-B24A-88A0193478D9}" srcOrd="1" destOrd="0" presId="urn:microsoft.com/office/officeart/2005/8/layout/hierarchy2"/>
    <dgm:cxn modelId="{34001B5B-A2AB-4CED-9BA1-06BB191902D7}" type="presParOf" srcId="{1E72787B-2C73-44B7-B24A-88A0193478D9}" destId="{B52D51A3-7526-4A3D-8038-9E2EB3286F76}" srcOrd="0" destOrd="0" presId="urn:microsoft.com/office/officeart/2005/8/layout/hierarchy2"/>
    <dgm:cxn modelId="{1B129F7E-48C0-41C5-8350-BC32D24A1462}" type="presParOf" srcId="{B52D51A3-7526-4A3D-8038-9E2EB3286F76}" destId="{9ECBF92C-8D10-4A58-948A-E26BFD8F1AA3}" srcOrd="0" destOrd="0" presId="urn:microsoft.com/office/officeart/2005/8/layout/hierarchy2"/>
    <dgm:cxn modelId="{3FF9E192-1712-4EBA-A634-1771C098D681}" type="presParOf" srcId="{1E72787B-2C73-44B7-B24A-88A0193478D9}" destId="{D37B3FEF-CC2E-4F75-BA29-81066C2D953A}" srcOrd="1" destOrd="0" presId="urn:microsoft.com/office/officeart/2005/8/layout/hierarchy2"/>
    <dgm:cxn modelId="{EB503DD8-EEDB-420E-A1E2-2797AEF4D9A2}" type="presParOf" srcId="{D37B3FEF-CC2E-4F75-BA29-81066C2D953A}" destId="{91398A36-FBB7-45A4-99C3-DE08B72D8337}" srcOrd="0" destOrd="0" presId="urn:microsoft.com/office/officeart/2005/8/layout/hierarchy2"/>
    <dgm:cxn modelId="{5157ECDF-1D39-4AA5-8C4F-57EA2EE1C805}" type="presParOf" srcId="{D37B3FEF-CC2E-4F75-BA29-81066C2D953A}" destId="{F6B1E026-B8F7-467E-9843-688CA1E726BC}" srcOrd="1" destOrd="0" presId="urn:microsoft.com/office/officeart/2005/8/layout/hierarchy2"/>
    <dgm:cxn modelId="{F42BA11A-D420-42DE-B650-891FCEA7FB37}" type="presParOf" srcId="{1E72787B-2C73-44B7-B24A-88A0193478D9}" destId="{D2ED9155-591C-4163-9862-75C83B502E6C}" srcOrd="2" destOrd="0" presId="urn:microsoft.com/office/officeart/2005/8/layout/hierarchy2"/>
    <dgm:cxn modelId="{231EBB77-1E69-4AD7-A498-5E446F29E250}" type="presParOf" srcId="{D2ED9155-591C-4163-9862-75C83B502E6C}" destId="{F588221A-D9B5-4AA8-BA5D-933DCBDA8FAB}" srcOrd="0" destOrd="0" presId="urn:microsoft.com/office/officeart/2005/8/layout/hierarchy2"/>
    <dgm:cxn modelId="{F9D3C4A1-9872-41D9-AA69-98D3D9EF612D}" type="presParOf" srcId="{1E72787B-2C73-44B7-B24A-88A0193478D9}" destId="{411B4D7C-BC17-421F-8A23-AC6BCAF3CE7F}" srcOrd="3" destOrd="0" presId="urn:microsoft.com/office/officeart/2005/8/layout/hierarchy2"/>
    <dgm:cxn modelId="{561843D5-5523-4F41-807D-6D5744242D5B}" type="presParOf" srcId="{411B4D7C-BC17-421F-8A23-AC6BCAF3CE7F}" destId="{62DA3636-9E96-4DFE-9A7B-D04E3139F35E}" srcOrd="0" destOrd="0" presId="urn:microsoft.com/office/officeart/2005/8/layout/hierarchy2"/>
    <dgm:cxn modelId="{7906F239-8FE8-4F9E-8850-7D5A8F075A46}" type="presParOf" srcId="{411B4D7C-BC17-421F-8A23-AC6BCAF3CE7F}" destId="{EA40FFB5-1C12-4651-8A5A-969F04F0A509}" srcOrd="1" destOrd="0" presId="urn:microsoft.com/office/officeart/2005/8/layout/hierarchy2"/>
    <dgm:cxn modelId="{AEED5DF8-3077-4AD2-B4FA-9D3D3EF454E5}" type="presParOf" srcId="{1E72787B-2C73-44B7-B24A-88A0193478D9}" destId="{1E96676A-4809-49E6-B8A4-36D5C0A837AD}" srcOrd="4" destOrd="0" presId="urn:microsoft.com/office/officeart/2005/8/layout/hierarchy2"/>
    <dgm:cxn modelId="{F5C4C6AA-E3DE-4BB2-A5AF-265EACBE6553}" type="presParOf" srcId="{1E96676A-4809-49E6-B8A4-36D5C0A837AD}" destId="{50B5B373-8235-485C-A296-7DDC05FC342E}" srcOrd="0" destOrd="0" presId="urn:microsoft.com/office/officeart/2005/8/layout/hierarchy2"/>
    <dgm:cxn modelId="{5965D79C-D922-46AB-A6F7-D16ABE6EB25F}" type="presParOf" srcId="{1E72787B-2C73-44B7-B24A-88A0193478D9}" destId="{FC767ED6-B162-4DCD-A01B-49C31EFA4D69}" srcOrd="5" destOrd="0" presId="urn:microsoft.com/office/officeart/2005/8/layout/hierarchy2"/>
    <dgm:cxn modelId="{87355BD0-9462-4618-807C-CBD32CCD38E7}" type="presParOf" srcId="{FC767ED6-B162-4DCD-A01B-49C31EFA4D69}" destId="{8A0C4A66-4F59-42EF-801C-8DCFCCC1BB5D}" srcOrd="0" destOrd="0" presId="urn:microsoft.com/office/officeart/2005/8/layout/hierarchy2"/>
    <dgm:cxn modelId="{4B2E18C9-8A94-45E2-B4E8-2F9D9B3A66CB}" type="presParOf" srcId="{FC767ED6-B162-4DCD-A01B-49C31EFA4D69}" destId="{436376EA-D882-4E1C-A1C0-3740B7B8AF4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6BA418-A4B4-4461-A462-1B6F0F882843}" type="doc">
      <dgm:prSet loTypeId="urn:microsoft.com/office/officeart/2005/8/layout/default" loCatId="list" qsTypeId="urn:microsoft.com/office/officeart/2005/8/quickstyle/simple3" qsCatId="simple" csTypeId="urn:microsoft.com/office/officeart/2005/8/colors/accent2_3" csCatId="accent2" phldr="1"/>
      <dgm:spPr/>
      <dgm:t>
        <a:bodyPr/>
        <a:lstStyle/>
        <a:p>
          <a:endParaRPr lang="en-IN"/>
        </a:p>
      </dgm:t>
    </dgm:pt>
    <dgm:pt modelId="{337E3D0D-2E05-400E-8331-EB7068FC4ECE}">
      <dgm:prSet custT="1"/>
      <dgm:spPr/>
      <dgm:t>
        <a:bodyPr/>
        <a:lstStyle/>
        <a:p>
          <a:pPr rtl="0"/>
          <a:r>
            <a:rPr lang="en-US" sz="1600" b="1" dirty="0" smtClean="0"/>
            <a:t>A-1 Hatchery And Seed Production</a:t>
          </a:r>
          <a:endParaRPr lang="en-IN" sz="1600" dirty="0"/>
        </a:p>
      </dgm:t>
    </dgm:pt>
    <dgm:pt modelId="{05A28039-03E0-4531-A145-1CF69D21C139}" type="parTrans" cxnId="{84899297-0664-40D3-92E2-62772B7CEC47}">
      <dgm:prSet/>
      <dgm:spPr/>
      <dgm:t>
        <a:bodyPr/>
        <a:lstStyle/>
        <a:p>
          <a:endParaRPr lang="en-IN" sz="1600"/>
        </a:p>
      </dgm:t>
    </dgm:pt>
    <dgm:pt modelId="{D6BB9681-D563-430A-90CE-D463F9D3CDAD}" type="sibTrans" cxnId="{84899297-0664-40D3-92E2-62772B7CEC47}">
      <dgm:prSet/>
      <dgm:spPr/>
      <dgm:t>
        <a:bodyPr/>
        <a:lstStyle/>
        <a:p>
          <a:endParaRPr lang="en-IN" sz="1600"/>
        </a:p>
      </dgm:t>
    </dgm:pt>
    <dgm:pt modelId="{CF5831ED-4B45-4C98-8DCD-629B22DCF437}">
      <dgm:prSet custT="1"/>
      <dgm:spPr/>
      <dgm:t>
        <a:bodyPr/>
        <a:lstStyle/>
        <a:p>
          <a:pPr rtl="0"/>
          <a:r>
            <a:rPr lang="en-US" sz="1600" b="1" smtClean="0"/>
            <a:t>A-2 Broodstock Management</a:t>
          </a:r>
          <a:endParaRPr lang="en-IN" sz="1600"/>
        </a:p>
      </dgm:t>
    </dgm:pt>
    <dgm:pt modelId="{4477A994-5B7D-4CCE-869F-F1BA2A9A1001}" type="parTrans" cxnId="{3035747D-A206-4C2E-8908-CC24CB082B6E}">
      <dgm:prSet/>
      <dgm:spPr/>
      <dgm:t>
        <a:bodyPr/>
        <a:lstStyle/>
        <a:p>
          <a:endParaRPr lang="en-IN" sz="1600"/>
        </a:p>
      </dgm:t>
    </dgm:pt>
    <dgm:pt modelId="{5C36405E-0BD1-4229-BA07-6421AA45B4E4}" type="sibTrans" cxnId="{3035747D-A206-4C2E-8908-CC24CB082B6E}">
      <dgm:prSet/>
      <dgm:spPr/>
      <dgm:t>
        <a:bodyPr/>
        <a:lstStyle/>
        <a:p>
          <a:endParaRPr lang="en-IN" sz="1600"/>
        </a:p>
      </dgm:t>
    </dgm:pt>
    <dgm:pt modelId="{A4747628-2571-4CE7-BADE-D18E4D1B2019}">
      <dgm:prSet custT="1"/>
      <dgm:spPr/>
      <dgm:t>
        <a:bodyPr/>
        <a:lstStyle/>
        <a:p>
          <a:pPr rtl="0"/>
          <a:r>
            <a:rPr lang="en-US" sz="1600" b="1" dirty="0" smtClean="0"/>
            <a:t>A-3 Hatchery Inputs : Probiotics, Prebiotics, </a:t>
          </a:r>
          <a:r>
            <a:rPr lang="en-US" sz="1600" b="1" dirty="0" err="1" smtClean="0"/>
            <a:t>Immunestimulants</a:t>
          </a:r>
          <a:endParaRPr lang="en-IN" sz="1600" dirty="0"/>
        </a:p>
      </dgm:t>
    </dgm:pt>
    <dgm:pt modelId="{73B2A74D-250C-4A96-8EC8-3EFB4974FF8A}" type="parTrans" cxnId="{E8A8A511-9E91-4C7B-A292-D5784BB26F15}">
      <dgm:prSet/>
      <dgm:spPr/>
      <dgm:t>
        <a:bodyPr/>
        <a:lstStyle/>
        <a:p>
          <a:endParaRPr lang="en-IN" sz="1600"/>
        </a:p>
      </dgm:t>
    </dgm:pt>
    <dgm:pt modelId="{4FD8523A-AC2A-498D-BC54-B8EE59814EF5}" type="sibTrans" cxnId="{E8A8A511-9E91-4C7B-A292-D5784BB26F15}">
      <dgm:prSet/>
      <dgm:spPr/>
      <dgm:t>
        <a:bodyPr/>
        <a:lstStyle/>
        <a:p>
          <a:endParaRPr lang="en-IN" sz="1600"/>
        </a:p>
      </dgm:t>
    </dgm:pt>
    <dgm:pt modelId="{14D24DA5-ED52-4485-BC13-681D2A534712}">
      <dgm:prSet custT="1"/>
      <dgm:spPr/>
      <dgm:t>
        <a:bodyPr/>
        <a:lstStyle/>
        <a:p>
          <a:pPr rtl="0"/>
          <a:r>
            <a:rPr lang="en-US" sz="1600" b="1" dirty="0" smtClean="0"/>
            <a:t>A-4 Storage Of Fresh Feed, Equipment, And Other Material </a:t>
          </a:r>
          <a:endParaRPr lang="en-IN" sz="1600" dirty="0"/>
        </a:p>
      </dgm:t>
    </dgm:pt>
    <dgm:pt modelId="{18337EA6-ABAF-4AD6-B025-5D80514C2BA2}" type="parTrans" cxnId="{DCAFB545-7AE8-45A0-81DA-3324896B8A3F}">
      <dgm:prSet/>
      <dgm:spPr/>
      <dgm:t>
        <a:bodyPr/>
        <a:lstStyle/>
        <a:p>
          <a:endParaRPr lang="en-IN" sz="1600"/>
        </a:p>
      </dgm:t>
    </dgm:pt>
    <dgm:pt modelId="{32F3073E-59B9-46FC-81F5-E9EC78EE5981}" type="sibTrans" cxnId="{DCAFB545-7AE8-45A0-81DA-3324896B8A3F}">
      <dgm:prSet/>
      <dgm:spPr/>
      <dgm:t>
        <a:bodyPr/>
        <a:lstStyle/>
        <a:p>
          <a:endParaRPr lang="en-IN" sz="1600"/>
        </a:p>
      </dgm:t>
    </dgm:pt>
    <dgm:pt modelId="{07AA3BA7-9418-4F92-AB47-48788BA6F2FE}">
      <dgm:prSet custT="1"/>
      <dgm:spPr/>
      <dgm:t>
        <a:bodyPr/>
        <a:lstStyle/>
        <a:p>
          <a:pPr rtl="0"/>
          <a:r>
            <a:rPr lang="en-US" sz="1600" b="1" smtClean="0"/>
            <a:t>A-5 Training </a:t>
          </a:r>
          <a:endParaRPr lang="en-IN" sz="1600"/>
        </a:p>
      </dgm:t>
    </dgm:pt>
    <dgm:pt modelId="{C55FAF2E-A02D-4DF6-A6F7-F6C2E1249E7E}" type="parTrans" cxnId="{33D404DD-422D-4947-9C63-BD1BDC10C4A7}">
      <dgm:prSet/>
      <dgm:spPr/>
      <dgm:t>
        <a:bodyPr/>
        <a:lstStyle/>
        <a:p>
          <a:endParaRPr lang="en-IN" sz="1600"/>
        </a:p>
      </dgm:t>
    </dgm:pt>
    <dgm:pt modelId="{7E7E19E0-D3C8-44DD-9364-36FC3284D45E}" type="sibTrans" cxnId="{33D404DD-422D-4947-9C63-BD1BDC10C4A7}">
      <dgm:prSet/>
      <dgm:spPr/>
      <dgm:t>
        <a:bodyPr/>
        <a:lstStyle/>
        <a:p>
          <a:endParaRPr lang="en-IN" sz="1600"/>
        </a:p>
      </dgm:t>
    </dgm:pt>
    <dgm:pt modelId="{54FF3802-61BB-46B6-854D-4E022D3C7C44}">
      <dgm:prSet custT="1"/>
      <dgm:spPr/>
      <dgm:t>
        <a:bodyPr/>
        <a:lstStyle/>
        <a:p>
          <a:pPr rtl="0"/>
          <a:r>
            <a:rPr lang="en-US" sz="1600" b="1" smtClean="0"/>
            <a:t>A-6 Transport</a:t>
          </a:r>
          <a:endParaRPr lang="en-IN" sz="1600"/>
        </a:p>
      </dgm:t>
    </dgm:pt>
    <dgm:pt modelId="{14CF0CFF-6DB7-4C0A-AABC-BC13DBA524BF}" type="parTrans" cxnId="{51B46CDB-7810-49D3-884B-FC3B04214A6C}">
      <dgm:prSet/>
      <dgm:spPr/>
      <dgm:t>
        <a:bodyPr/>
        <a:lstStyle/>
        <a:p>
          <a:endParaRPr lang="en-IN" sz="1600"/>
        </a:p>
      </dgm:t>
    </dgm:pt>
    <dgm:pt modelId="{6BB06561-4608-424B-B6A3-4D75DB04ACBB}" type="sibTrans" cxnId="{51B46CDB-7810-49D3-884B-FC3B04214A6C}">
      <dgm:prSet/>
      <dgm:spPr/>
      <dgm:t>
        <a:bodyPr/>
        <a:lstStyle/>
        <a:p>
          <a:endParaRPr lang="en-IN" sz="1600"/>
        </a:p>
      </dgm:t>
    </dgm:pt>
    <dgm:pt modelId="{568F70D4-1048-45C4-B62C-59FCA6F008F0}">
      <dgm:prSet custT="1"/>
      <dgm:spPr/>
      <dgm:t>
        <a:bodyPr/>
        <a:lstStyle/>
        <a:p>
          <a:pPr rtl="0"/>
          <a:r>
            <a:rPr lang="en-US" sz="1600" b="1" smtClean="0"/>
            <a:t>A-7 Hatchery Sanitation</a:t>
          </a:r>
          <a:endParaRPr lang="en-IN" sz="1600"/>
        </a:p>
      </dgm:t>
    </dgm:pt>
    <dgm:pt modelId="{6B296AEC-26E5-4090-A513-DB7724374E34}" type="parTrans" cxnId="{8E82AB99-3C4C-4922-B53F-FAB4773D02D5}">
      <dgm:prSet/>
      <dgm:spPr/>
      <dgm:t>
        <a:bodyPr/>
        <a:lstStyle/>
        <a:p>
          <a:endParaRPr lang="en-IN" sz="1600"/>
        </a:p>
      </dgm:t>
    </dgm:pt>
    <dgm:pt modelId="{6739FF9C-FAC8-4216-B131-6188727CA8E7}" type="sibTrans" cxnId="{8E82AB99-3C4C-4922-B53F-FAB4773D02D5}">
      <dgm:prSet/>
      <dgm:spPr/>
      <dgm:t>
        <a:bodyPr/>
        <a:lstStyle/>
        <a:p>
          <a:endParaRPr lang="en-IN" sz="1600"/>
        </a:p>
      </dgm:t>
    </dgm:pt>
    <dgm:pt modelId="{E40F3F90-B67B-417B-8E0F-9061DD462BC1}">
      <dgm:prSet custT="1"/>
      <dgm:spPr/>
      <dgm:t>
        <a:bodyPr/>
        <a:lstStyle/>
        <a:p>
          <a:pPr rtl="0"/>
          <a:r>
            <a:rPr lang="en-US" sz="1600" b="1" smtClean="0"/>
            <a:t>A-8 Traceability</a:t>
          </a:r>
          <a:endParaRPr lang="en-IN" sz="1600"/>
        </a:p>
      </dgm:t>
    </dgm:pt>
    <dgm:pt modelId="{58EB03C2-945A-447E-8042-D4F019EECF29}" type="parTrans" cxnId="{D4EAAF9E-79D9-478C-8B13-DF0CDB11D454}">
      <dgm:prSet/>
      <dgm:spPr/>
      <dgm:t>
        <a:bodyPr/>
        <a:lstStyle/>
        <a:p>
          <a:endParaRPr lang="en-IN" sz="1600"/>
        </a:p>
      </dgm:t>
    </dgm:pt>
    <dgm:pt modelId="{10AD03D1-6284-47B5-BD66-182F4E48CC68}" type="sibTrans" cxnId="{D4EAAF9E-79D9-478C-8B13-DF0CDB11D454}">
      <dgm:prSet/>
      <dgm:spPr/>
      <dgm:t>
        <a:bodyPr/>
        <a:lstStyle/>
        <a:p>
          <a:endParaRPr lang="en-IN" sz="1600"/>
        </a:p>
      </dgm:t>
    </dgm:pt>
    <dgm:pt modelId="{6B08937D-4A08-40E9-B619-08D1898296BD}" type="pres">
      <dgm:prSet presAssocID="{BE6BA418-A4B4-4461-A462-1B6F0F882843}" presName="diagram" presStyleCnt="0">
        <dgm:presLayoutVars>
          <dgm:dir/>
          <dgm:resizeHandles val="exact"/>
        </dgm:presLayoutVars>
      </dgm:prSet>
      <dgm:spPr/>
      <dgm:t>
        <a:bodyPr/>
        <a:lstStyle/>
        <a:p>
          <a:endParaRPr lang="en-IN"/>
        </a:p>
      </dgm:t>
    </dgm:pt>
    <dgm:pt modelId="{C77BBA48-A061-4B12-92B5-684B3828DBA7}" type="pres">
      <dgm:prSet presAssocID="{337E3D0D-2E05-400E-8331-EB7068FC4ECE}" presName="node" presStyleLbl="node1" presStyleIdx="0" presStyleCnt="8">
        <dgm:presLayoutVars>
          <dgm:bulletEnabled val="1"/>
        </dgm:presLayoutVars>
      </dgm:prSet>
      <dgm:spPr/>
      <dgm:t>
        <a:bodyPr/>
        <a:lstStyle/>
        <a:p>
          <a:endParaRPr lang="en-IN"/>
        </a:p>
      </dgm:t>
    </dgm:pt>
    <dgm:pt modelId="{6B29A10D-0779-47CE-A7FE-6E720204BF1E}" type="pres">
      <dgm:prSet presAssocID="{D6BB9681-D563-430A-90CE-D463F9D3CDAD}" presName="sibTrans" presStyleCnt="0"/>
      <dgm:spPr/>
      <dgm:t>
        <a:bodyPr/>
        <a:lstStyle/>
        <a:p>
          <a:endParaRPr lang="en-IN"/>
        </a:p>
      </dgm:t>
    </dgm:pt>
    <dgm:pt modelId="{AAAAF315-185C-46B2-970B-324569BF885D}" type="pres">
      <dgm:prSet presAssocID="{CF5831ED-4B45-4C98-8DCD-629B22DCF437}" presName="node" presStyleLbl="node1" presStyleIdx="1" presStyleCnt="8">
        <dgm:presLayoutVars>
          <dgm:bulletEnabled val="1"/>
        </dgm:presLayoutVars>
      </dgm:prSet>
      <dgm:spPr/>
      <dgm:t>
        <a:bodyPr/>
        <a:lstStyle/>
        <a:p>
          <a:endParaRPr lang="en-IN"/>
        </a:p>
      </dgm:t>
    </dgm:pt>
    <dgm:pt modelId="{BB6625F9-098E-48E3-AD5B-776DD65360FF}" type="pres">
      <dgm:prSet presAssocID="{5C36405E-0BD1-4229-BA07-6421AA45B4E4}" presName="sibTrans" presStyleCnt="0"/>
      <dgm:spPr/>
      <dgm:t>
        <a:bodyPr/>
        <a:lstStyle/>
        <a:p>
          <a:endParaRPr lang="en-IN"/>
        </a:p>
      </dgm:t>
    </dgm:pt>
    <dgm:pt modelId="{7C978112-119C-4974-A77B-7B0248D92F99}" type="pres">
      <dgm:prSet presAssocID="{A4747628-2571-4CE7-BADE-D18E4D1B2019}" presName="node" presStyleLbl="node1" presStyleIdx="2" presStyleCnt="8" custScaleY="137973">
        <dgm:presLayoutVars>
          <dgm:bulletEnabled val="1"/>
        </dgm:presLayoutVars>
      </dgm:prSet>
      <dgm:spPr/>
      <dgm:t>
        <a:bodyPr/>
        <a:lstStyle/>
        <a:p>
          <a:endParaRPr lang="en-IN"/>
        </a:p>
      </dgm:t>
    </dgm:pt>
    <dgm:pt modelId="{E87DA4EE-8BD3-47AB-B9C3-7F30954CC2FB}" type="pres">
      <dgm:prSet presAssocID="{4FD8523A-AC2A-498D-BC54-B8EE59814EF5}" presName="sibTrans" presStyleCnt="0"/>
      <dgm:spPr/>
      <dgm:t>
        <a:bodyPr/>
        <a:lstStyle/>
        <a:p>
          <a:endParaRPr lang="en-IN"/>
        </a:p>
      </dgm:t>
    </dgm:pt>
    <dgm:pt modelId="{BA4F786C-E5CC-45F7-8723-77D4645E0847}" type="pres">
      <dgm:prSet presAssocID="{14D24DA5-ED52-4485-BC13-681D2A534712}" presName="node" presStyleLbl="node1" presStyleIdx="3" presStyleCnt="8">
        <dgm:presLayoutVars>
          <dgm:bulletEnabled val="1"/>
        </dgm:presLayoutVars>
      </dgm:prSet>
      <dgm:spPr/>
      <dgm:t>
        <a:bodyPr/>
        <a:lstStyle/>
        <a:p>
          <a:endParaRPr lang="en-IN"/>
        </a:p>
      </dgm:t>
    </dgm:pt>
    <dgm:pt modelId="{84C973A0-1237-4F9C-A617-042B83B96839}" type="pres">
      <dgm:prSet presAssocID="{32F3073E-59B9-46FC-81F5-E9EC78EE5981}" presName="sibTrans" presStyleCnt="0"/>
      <dgm:spPr/>
      <dgm:t>
        <a:bodyPr/>
        <a:lstStyle/>
        <a:p>
          <a:endParaRPr lang="en-IN"/>
        </a:p>
      </dgm:t>
    </dgm:pt>
    <dgm:pt modelId="{12C9D5F6-4F0B-49C7-8536-6177C7935C7E}" type="pres">
      <dgm:prSet presAssocID="{07AA3BA7-9418-4F92-AB47-48788BA6F2FE}" presName="node" presStyleLbl="node1" presStyleIdx="4" presStyleCnt="8">
        <dgm:presLayoutVars>
          <dgm:bulletEnabled val="1"/>
        </dgm:presLayoutVars>
      </dgm:prSet>
      <dgm:spPr/>
      <dgm:t>
        <a:bodyPr/>
        <a:lstStyle/>
        <a:p>
          <a:endParaRPr lang="en-IN"/>
        </a:p>
      </dgm:t>
    </dgm:pt>
    <dgm:pt modelId="{D8265B68-7BA0-4699-B14D-6D8DBE5437AB}" type="pres">
      <dgm:prSet presAssocID="{7E7E19E0-D3C8-44DD-9364-36FC3284D45E}" presName="sibTrans" presStyleCnt="0"/>
      <dgm:spPr/>
      <dgm:t>
        <a:bodyPr/>
        <a:lstStyle/>
        <a:p>
          <a:endParaRPr lang="en-IN"/>
        </a:p>
      </dgm:t>
    </dgm:pt>
    <dgm:pt modelId="{91B6EB5B-765B-4222-B457-DE9AB04E2E95}" type="pres">
      <dgm:prSet presAssocID="{54FF3802-61BB-46B6-854D-4E022D3C7C44}" presName="node" presStyleLbl="node1" presStyleIdx="5" presStyleCnt="8">
        <dgm:presLayoutVars>
          <dgm:bulletEnabled val="1"/>
        </dgm:presLayoutVars>
      </dgm:prSet>
      <dgm:spPr/>
      <dgm:t>
        <a:bodyPr/>
        <a:lstStyle/>
        <a:p>
          <a:endParaRPr lang="en-IN"/>
        </a:p>
      </dgm:t>
    </dgm:pt>
    <dgm:pt modelId="{1E5606BE-7BA7-4CEA-A2D4-15954AC2410A}" type="pres">
      <dgm:prSet presAssocID="{6BB06561-4608-424B-B6A3-4D75DB04ACBB}" presName="sibTrans" presStyleCnt="0"/>
      <dgm:spPr/>
      <dgm:t>
        <a:bodyPr/>
        <a:lstStyle/>
        <a:p>
          <a:endParaRPr lang="en-IN"/>
        </a:p>
      </dgm:t>
    </dgm:pt>
    <dgm:pt modelId="{668A8789-19FF-4149-8F23-77F01294EB3F}" type="pres">
      <dgm:prSet presAssocID="{568F70D4-1048-45C4-B62C-59FCA6F008F0}" presName="node" presStyleLbl="node1" presStyleIdx="6" presStyleCnt="8">
        <dgm:presLayoutVars>
          <dgm:bulletEnabled val="1"/>
        </dgm:presLayoutVars>
      </dgm:prSet>
      <dgm:spPr/>
      <dgm:t>
        <a:bodyPr/>
        <a:lstStyle/>
        <a:p>
          <a:endParaRPr lang="en-IN"/>
        </a:p>
      </dgm:t>
    </dgm:pt>
    <dgm:pt modelId="{258BEBB8-8242-48E5-B279-F1E24C26ADA6}" type="pres">
      <dgm:prSet presAssocID="{6739FF9C-FAC8-4216-B131-6188727CA8E7}" presName="sibTrans" presStyleCnt="0"/>
      <dgm:spPr/>
      <dgm:t>
        <a:bodyPr/>
        <a:lstStyle/>
        <a:p>
          <a:endParaRPr lang="en-IN"/>
        </a:p>
      </dgm:t>
    </dgm:pt>
    <dgm:pt modelId="{EF9BF03C-E1BB-4E23-B076-01E9F7826B87}" type="pres">
      <dgm:prSet presAssocID="{E40F3F90-B67B-417B-8E0F-9061DD462BC1}" presName="node" presStyleLbl="node1" presStyleIdx="7" presStyleCnt="8">
        <dgm:presLayoutVars>
          <dgm:bulletEnabled val="1"/>
        </dgm:presLayoutVars>
      </dgm:prSet>
      <dgm:spPr/>
      <dgm:t>
        <a:bodyPr/>
        <a:lstStyle/>
        <a:p>
          <a:endParaRPr lang="en-IN"/>
        </a:p>
      </dgm:t>
    </dgm:pt>
  </dgm:ptLst>
  <dgm:cxnLst>
    <dgm:cxn modelId="{33D404DD-422D-4947-9C63-BD1BDC10C4A7}" srcId="{BE6BA418-A4B4-4461-A462-1B6F0F882843}" destId="{07AA3BA7-9418-4F92-AB47-48788BA6F2FE}" srcOrd="4" destOrd="0" parTransId="{C55FAF2E-A02D-4DF6-A6F7-F6C2E1249E7E}" sibTransId="{7E7E19E0-D3C8-44DD-9364-36FC3284D45E}"/>
    <dgm:cxn modelId="{4255A8BB-879D-4C7F-B7B2-21A4AF498A42}" type="presOf" srcId="{BE6BA418-A4B4-4461-A462-1B6F0F882843}" destId="{6B08937D-4A08-40E9-B619-08D1898296BD}" srcOrd="0" destOrd="0" presId="urn:microsoft.com/office/officeart/2005/8/layout/default"/>
    <dgm:cxn modelId="{A5073CDF-AAD1-443C-BFEF-D6250D88ACF6}" type="presOf" srcId="{E40F3F90-B67B-417B-8E0F-9061DD462BC1}" destId="{EF9BF03C-E1BB-4E23-B076-01E9F7826B87}" srcOrd="0" destOrd="0" presId="urn:microsoft.com/office/officeart/2005/8/layout/default"/>
    <dgm:cxn modelId="{532865CF-D0CC-40D2-B085-F47ED8B335F6}" type="presOf" srcId="{CF5831ED-4B45-4C98-8DCD-629B22DCF437}" destId="{AAAAF315-185C-46B2-970B-324569BF885D}" srcOrd="0" destOrd="0" presId="urn:microsoft.com/office/officeart/2005/8/layout/default"/>
    <dgm:cxn modelId="{4D2C035B-DFC1-473B-A856-AFA5633DBE51}" type="presOf" srcId="{07AA3BA7-9418-4F92-AB47-48788BA6F2FE}" destId="{12C9D5F6-4F0B-49C7-8536-6177C7935C7E}" srcOrd="0" destOrd="0" presId="urn:microsoft.com/office/officeart/2005/8/layout/default"/>
    <dgm:cxn modelId="{8E82AB99-3C4C-4922-B53F-FAB4773D02D5}" srcId="{BE6BA418-A4B4-4461-A462-1B6F0F882843}" destId="{568F70D4-1048-45C4-B62C-59FCA6F008F0}" srcOrd="6" destOrd="0" parTransId="{6B296AEC-26E5-4090-A513-DB7724374E34}" sibTransId="{6739FF9C-FAC8-4216-B131-6188727CA8E7}"/>
    <dgm:cxn modelId="{ADC47720-FFE0-4A8A-97CF-0AD9CD3F0E6B}" type="presOf" srcId="{A4747628-2571-4CE7-BADE-D18E4D1B2019}" destId="{7C978112-119C-4974-A77B-7B0248D92F99}" srcOrd="0" destOrd="0" presId="urn:microsoft.com/office/officeart/2005/8/layout/default"/>
    <dgm:cxn modelId="{3035747D-A206-4C2E-8908-CC24CB082B6E}" srcId="{BE6BA418-A4B4-4461-A462-1B6F0F882843}" destId="{CF5831ED-4B45-4C98-8DCD-629B22DCF437}" srcOrd="1" destOrd="0" parTransId="{4477A994-5B7D-4CCE-869F-F1BA2A9A1001}" sibTransId="{5C36405E-0BD1-4229-BA07-6421AA45B4E4}"/>
    <dgm:cxn modelId="{433F2147-D390-42A0-8639-B621EB4352C1}" type="presOf" srcId="{14D24DA5-ED52-4485-BC13-681D2A534712}" destId="{BA4F786C-E5CC-45F7-8723-77D4645E0847}" srcOrd="0" destOrd="0" presId="urn:microsoft.com/office/officeart/2005/8/layout/default"/>
    <dgm:cxn modelId="{73901D72-7797-4DA4-A34D-6522EAE703B6}" type="presOf" srcId="{54FF3802-61BB-46B6-854D-4E022D3C7C44}" destId="{91B6EB5B-765B-4222-B457-DE9AB04E2E95}" srcOrd="0" destOrd="0" presId="urn:microsoft.com/office/officeart/2005/8/layout/default"/>
    <dgm:cxn modelId="{4241B354-9580-4628-8B09-72BB7611E9A1}" type="presOf" srcId="{568F70D4-1048-45C4-B62C-59FCA6F008F0}" destId="{668A8789-19FF-4149-8F23-77F01294EB3F}" srcOrd="0" destOrd="0" presId="urn:microsoft.com/office/officeart/2005/8/layout/default"/>
    <dgm:cxn modelId="{51B46CDB-7810-49D3-884B-FC3B04214A6C}" srcId="{BE6BA418-A4B4-4461-A462-1B6F0F882843}" destId="{54FF3802-61BB-46B6-854D-4E022D3C7C44}" srcOrd="5" destOrd="0" parTransId="{14CF0CFF-6DB7-4C0A-AABC-BC13DBA524BF}" sibTransId="{6BB06561-4608-424B-B6A3-4D75DB04ACBB}"/>
    <dgm:cxn modelId="{84899297-0664-40D3-92E2-62772B7CEC47}" srcId="{BE6BA418-A4B4-4461-A462-1B6F0F882843}" destId="{337E3D0D-2E05-400E-8331-EB7068FC4ECE}" srcOrd="0" destOrd="0" parTransId="{05A28039-03E0-4531-A145-1CF69D21C139}" sibTransId="{D6BB9681-D563-430A-90CE-D463F9D3CDAD}"/>
    <dgm:cxn modelId="{D4EAAF9E-79D9-478C-8B13-DF0CDB11D454}" srcId="{BE6BA418-A4B4-4461-A462-1B6F0F882843}" destId="{E40F3F90-B67B-417B-8E0F-9061DD462BC1}" srcOrd="7" destOrd="0" parTransId="{58EB03C2-945A-447E-8042-D4F019EECF29}" sibTransId="{10AD03D1-6284-47B5-BD66-182F4E48CC68}"/>
    <dgm:cxn modelId="{A1DDFFD5-EDD1-44B3-86A3-184203C81E70}" type="presOf" srcId="{337E3D0D-2E05-400E-8331-EB7068FC4ECE}" destId="{C77BBA48-A061-4B12-92B5-684B3828DBA7}" srcOrd="0" destOrd="0" presId="urn:microsoft.com/office/officeart/2005/8/layout/default"/>
    <dgm:cxn modelId="{E8A8A511-9E91-4C7B-A292-D5784BB26F15}" srcId="{BE6BA418-A4B4-4461-A462-1B6F0F882843}" destId="{A4747628-2571-4CE7-BADE-D18E4D1B2019}" srcOrd="2" destOrd="0" parTransId="{73B2A74D-250C-4A96-8EC8-3EFB4974FF8A}" sibTransId="{4FD8523A-AC2A-498D-BC54-B8EE59814EF5}"/>
    <dgm:cxn modelId="{DCAFB545-7AE8-45A0-81DA-3324896B8A3F}" srcId="{BE6BA418-A4B4-4461-A462-1B6F0F882843}" destId="{14D24DA5-ED52-4485-BC13-681D2A534712}" srcOrd="3" destOrd="0" parTransId="{18337EA6-ABAF-4AD6-B025-5D80514C2BA2}" sibTransId="{32F3073E-59B9-46FC-81F5-E9EC78EE5981}"/>
    <dgm:cxn modelId="{6886E301-5E19-459F-8B4A-5CBD1A469C9E}" type="presParOf" srcId="{6B08937D-4A08-40E9-B619-08D1898296BD}" destId="{C77BBA48-A061-4B12-92B5-684B3828DBA7}" srcOrd="0" destOrd="0" presId="urn:microsoft.com/office/officeart/2005/8/layout/default"/>
    <dgm:cxn modelId="{B50A84D4-EA8D-4943-9E2B-B0495E31928E}" type="presParOf" srcId="{6B08937D-4A08-40E9-B619-08D1898296BD}" destId="{6B29A10D-0779-47CE-A7FE-6E720204BF1E}" srcOrd="1" destOrd="0" presId="urn:microsoft.com/office/officeart/2005/8/layout/default"/>
    <dgm:cxn modelId="{4CAADCEE-78D4-4DB9-9441-3B4AD86B6843}" type="presParOf" srcId="{6B08937D-4A08-40E9-B619-08D1898296BD}" destId="{AAAAF315-185C-46B2-970B-324569BF885D}" srcOrd="2" destOrd="0" presId="urn:microsoft.com/office/officeart/2005/8/layout/default"/>
    <dgm:cxn modelId="{A644E935-29E0-4FB3-AC88-13725E2351AA}" type="presParOf" srcId="{6B08937D-4A08-40E9-B619-08D1898296BD}" destId="{BB6625F9-098E-48E3-AD5B-776DD65360FF}" srcOrd="3" destOrd="0" presId="urn:microsoft.com/office/officeart/2005/8/layout/default"/>
    <dgm:cxn modelId="{F47BC741-4B3D-4002-9099-0FA3B03B19A5}" type="presParOf" srcId="{6B08937D-4A08-40E9-B619-08D1898296BD}" destId="{7C978112-119C-4974-A77B-7B0248D92F99}" srcOrd="4" destOrd="0" presId="urn:microsoft.com/office/officeart/2005/8/layout/default"/>
    <dgm:cxn modelId="{9A557321-BC81-4960-8239-3EBF28FC2229}" type="presParOf" srcId="{6B08937D-4A08-40E9-B619-08D1898296BD}" destId="{E87DA4EE-8BD3-47AB-B9C3-7F30954CC2FB}" srcOrd="5" destOrd="0" presId="urn:microsoft.com/office/officeart/2005/8/layout/default"/>
    <dgm:cxn modelId="{198898D1-F1DF-4BBC-99D0-774FB4DDA794}" type="presParOf" srcId="{6B08937D-4A08-40E9-B619-08D1898296BD}" destId="{BA4F786C-E5CC-45F7-8723-77D4645E0847}" srcOrd="6" destOrd="0" presId="urn:microsoft.com/office/officeart/2005/8/layout/default"/>
    <dgm:cxn modelId="{F052E172-DF14-4F76-92D6-219DF85AF0B0}" type="presParOf" srcId="{6B08937D-4A08-40E9-B619-08D1898296BD}" destId="{84C973A0-1237-4F9C-A617-042B83B96839}" srcOrd="7" destOrd="0" presId="urn:microsoft.com/office/officeart/2005/8/layout/default"/>
    <dgm:cxn modelId="{1374F9E0-A9EE-4DB1-833E-9709E9F47166}" type="presParOf" srcId="{6B08937D-4A08-40E9-B619-08D1898296BD}" destId="{12C9D5F6-4F0B-49C7-8536-6177C7935C7E}" srcOrd="8" destOrd="0" presId="urn:microsoft.com/office/officeart/2005/8/layout/default"/>
    <dgm:cxn modelId="{310250FF-71FE-4BD3-B360-82F874668D0B}" type="presParOf" srcId="{6B08937D-4A08-40E9-B619-08D1898296BD}" destId="{D8265B68-7BA0-4699-B14D-6D8DBE5437AB}" srcOrd="9" destOrd="0" presId="urn:microsoft.com/office/officeart/2005/8/layout/default"/>
    <dgm:cxn modelId="{295130DB-0075-420A-BE24-21922E93CEBA}" type="presParOf" srcId="{6B08937D-4A08-40E9-B619-08D1898296BD}" destId="{91B6EB5B-765B-4222-B457-DE9AB04E2E95}" srcOrd="10" destOrd="0" presId="urn:microsoft.com/office/officeart/2005/8/layout/default"/>
    <dgm:cxn modelId="{10C50AD4-3CF2-4C86-B90F-B7EC8792A4AD}" type="presParOf" srcId="{6B08937D-4A08-40E9-B619-08D1898296BD}" destId="{1E5606BE-7BA7-4CEA-A2D4-15954AC2410A}" srcOrd="11" destOrd="0" presId="urn:microsoft.com/office/officeart/2005/8/layout/default"/>
    <dgm:cxn modelId="{169B5E05-7951-4666-838D-9D72C5A63075}" type="presParOf" srcId="{6B08937D-4A08-40E9-B619-08D1898296BD}" destId="{668A8789-19FF-4149-8F23-77F01294EB3F}" srcOrd="12" destOrd="0" presId="urn:microsoft.com/office/officeart/2005/8/layout/default"/>
    <dgm:cxn modelId="{FB4B0B88-CE62-48F4-8D66-5ECF08D90546}" type="presParOf" srcId="{6B08937D-4A08-40E9-B619-08D1898296BD}" destId="{258BEBB8-8242-48E5-B279-F1E24C26ADA6}" srcOrd="13" destOrd="0" presId="urn:microsoft.com/office/officeart/2005/8/layout/default"/>
    <dgm:cxn modelId="{C3D6EA83-E0F4-496B-9E57-E3EED84066C9}" type="presParOf" srcId="{6B08937D-4A08-40E9-B619-08D1898296BD}" destId="{EF9BF03C-E1BB-4E23-B076-01E9F7826B8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3DA4A-34AF-4D67-93A0-E1014D71BBB9}">
      <dsp:nvSpPr>
        <dsp:cNvPr id="0" name=""/>
        <dsp:cNvSpPr/>
      </dsp:nvSpPr>
      <dsp:spPr>
        <a:xfrm>
          <a:off x="0" y="470666"/>
          <a:ext cx="5203507" cy="1940366"/>
        </a:xfrm>
        <a:prstGeom prst="round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Aquaculture is the farming of aquatic organisms, including fish, </a:t>
          </a:r>
          <a:r>
            <a:rPr lang="en-US" sz="2200" b="1" kern="1200" dirty="0" err="1" smtClean="0"/>
            <a:t>molluscs</a:t>
          </a:r>
          <a:r>
            <a:rPr lang="en-US" sz="2200" b="1" kern="1200" dirty="0" smtClean="0"/>
            <a:t>, crustaceans and aquatic plants.</a:t>
          </a:r>
          <a:endParaRPr lang="en-IN" sz="2200" kern="1200" dirty="0"/>
        </a:p>
      </dsp:txBody>
      <dsp:txXfrm>
        <a:off x="94721" y="565387"/>
        <a:ext cx="5014065" cy="1750924"/>
      </dsp:txXfrm>
    </dsp:sp>
    <dsp:sp modelId="{CA36A67A-ABA1-4C23-85B1-CCE35CABEE79}">
      <dsp:nvSpPr>
        <dsp:cNvPr id="0" name=""/>
        <dsp:cNvSpPr/>
      </dsp:nvSpPr>
      <dsp:spPr>
        <a:xfrm>
          <a:off x="0" y="2474393"/>
          <a:ext cx="5203507" cy="1209780"/>
        </a:xfrm>
        <a:prstGeom prst="round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Aquaculture or farming in water is the aquatic equivalent of agriculture or farming on land.</a:t>
          </a:r>
          <a:endParaRPr lang="en-IN" sz="2200" kern="1200" dirty="0"/>
        </a:p>
      </dsp:txBody>
      <dsp:txXfrm>
        <a:off x="59057" y="2533450"/>
        <a:ext cx="5085393" cy="1091666"/>
      </dsp:txXfrm>
    </dsp:sp>
    <dsp:sp modelId="{0D14C2A4-8DAF-41C3-9233-5B9289FAFC16}">
      <dsp:nvSpPr>
        <dsp:cNvPr id="0" name=""/>
        <dsp:cNvSpPr/>
      </dsp:nvSpPr>
      <dsp:spPr>
        <a:xfrm>
          <a:off x="0" y="3747533"/>
          <a:ext cx="5203507" cy="1209780"/>
        </a:xfrm>
        <a:prstGeom prst="round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smtClean="0"/>
            <a:t>Aquaculture occurs in both inland (freshwater) and coastal (brackishwater, seawater) areas.</a:t>
          </a:r>
          <a:endParaRPr lang="en-IN" sz="2200" kern="1200"/>
        </a:p>
      </dsp:txBody>
      <dsp:txXfrm>
        <a:off x="59057" y="3806590"/>
        <a:ext cx="5085393" cy="10916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70C39-2BF4-4661-A29C-952C39F9EF67}">
      <dsp:nvSpPr>
        <dsp:cNvPr id="0" name=""/>
        <dsp:cNvSpPr/>
      </dsp:nvSpPr>
      <dsp:spPr>
        <a:xfrm>
          <a:off x="0" y="5074957"/>
          <a:ext cx="5105400" cy="279794"/>
        </a:xfrm>
        <a:prstGeom prst="rec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smtClean="0"/>
            <a:t>B-11 Traceability and recall/withdrawal</a:t>
          </a:r>
          <a:endParaRPr lang="en-IN" sz="1600" kern="1200" dirty="0"/>
        </a:p>
      </dsp:txBody>
      <dsp:txXfrm>
        <a:off x="0" y="5074957"/>
        <a:ext cx="5105400" cy="279794"/>
      </dsp:txXfrm>
    </dsp:sp>
    <dsp:sp modelId="{B65E7962-887C-46AC-96F5-083D5BBC8122}">
      <dsp:nvSpPr>
        <dsp:cNvPr id="0" name=""/>
        <dsp:cNvSpPr/>
      </dsp:nvSpPr>
      <dsp:spPr>
        <a:xfrm rot="10800000">
          <a:off x="0" y="4648830"/>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B-10 Harvest</a:t>
          </a:r>
          <a:endParaRPr lang="en-IN" sz="1600" kern="1200"/>
        </a:p>
      </dsp:txBody>
      <dsp:txXfrm rot="10800000">
        <a:off x="0" y="4648830"/>
        <a:ext cx="5105400" cy="279611"/>
      </dsp:txXfrm>
    </dsp:sp>
    <dsp:sp modelId="{4527E885-26EB-41E5-9DDC-CEB8E8F3F544}">
      <dsp:nvSpPr>
        <dsp:cNvPr id="0" name=""/>
        <dsp:cNvSpPr/>
      </dsp:nvSpPr>
      <dsp:spPr>
        <a:xfrm rot="10800000">
          <a:off x="0" y="4222704"/>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B-9 Effluent management</a:t>
          </a:r>
          <a:endParaRPr lang="en-IN" sz="1600" kern="1200"/>
        </a:p>
      </dsp:txBody>
      <dsp:txXfrm rot="10800000">
        <a:off x="0" y="4222704"/>
        <a:ext cx="5105400" cy="279611"/>
      </dsp:txXfrm>
    </dsp:sp>
    <dsp:sp modelId="{398EC3C1-6C09-4AFB-8A65-24681BCB3049}">
      <dsp:nvSpPr>
        <dsp:cNvPr id="0" name=""/>
        <dsp:cNvSpPr/>
      </dsp:nvSpPr>
      <dsp:spPr>
        <a:xfrm rot="10800000">
          <a:off x="0" y="3796577"/>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B-8 Use of antibiotic and other chemicals</a:t>
          </a:r>
          <a:endParaRPr lang="en-IN" sz="1600" kern="1200"/>
        </a:p>
      </dsp:txBody>
      <dsp:txXfrm rot="10800000">
        <a:off x="0" y="3796577"/>
        <a:ext cx="5105400" cy="279611"/>
      </dsp:txXfrm>
    </dsp:sp>
    <dsp:sp modelId="{DD9DF21F-15F8-41C4-8834-05AB08F5F78A}">
      <dsp:nvSpPr>
        <dsp:cNvPr id="0" name=""/>
        <dsp:cNvSpPr/>
      </dsp:nvSpPr>
      <dsp:spPr>
        <a:xfrm rot="10800000">
          <a:off x="0" y="3370451"/>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B-7 Health management</a:t>
          </a:r>
          <a:endParaRPr lang="en-IN" sz="1600" kern="1200"/>
        </a:p>
      </dsp:txBody>
      <dsp:txXfrm rot="10800000">
        <a:off x="0" y="3370451"/>
        <a:ext cx="5105400" cy="279611"/>
      </dsp:txXfrm>
    </dsp:sp>
    <dsp:sp modelId="{7AC408DE-8CD3-474E-BAE6-091BF01D1F6C}">
      <dsp:nvSpPr>
        <dsp:cNvPr id="0" name=""/>
        <dsp:cNvSpPr/>
      </dsp:nvSpPr>
      <dsp:spPr>
        <a:xfrm rot="10800000">
          <a:off x="0" y="2944325"/>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B-6 Feed management</a:t>
          </a:r>
          <a:endParaRPr lang="en-IN" sz="1600" kern="1200"/>
        </a:p>
      </dsp:txBody>
      <dsp:txXfrm rot="10800000">
        <a:off x="0" y="2944325"/>
        <a:ext cx="5105400" cy="279611"/>
      </dsp:txXfrm>
    </dsp:sp>
    <dsp:sp modelId="{6DF4C0F1-6D8A-436F-9D95-2DE03F2BE661}">
      <dsp:nvSpPr>
        <dsp:cNvPr id="0" name=""/>
        <dsp:cNvSpPr/>
      </dsp:nvSpPr>
      <dsp:spPr>
        <a:xfrm rot="10800000">
          <a:off x="0" y="2518198"/>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B-5 Soil and water management</a:t>
          </a:r>
          <a:endParaRPr lang="en-IN" sz="1600" kern="1200"/>
        </a:p>
      </dsp:txBody>
      <dsp:txXfrm rot="10800000">
        <a:off x="0" y="2518198"/>
        <a:ext cx="5105400" cy="279611"/>
      </dsp:txXfrm>
    </dsp:sp>
    <dsp:sp modelId="{B02990C4-57E1-406A-AA2E-DE05F6918A6A}">
      <dsp:nvSpPr>
        <dsp:cNvPr id="0" name=""/>
        <dsp:cNvSpPr/>
      </dsp:nvSpPr>
      <dsp:spPr>
        <a:xfrm rot="10800000">
          <a:off x="0" y="2092072"/>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B-4.1 Seed stocking and initial management</a:t>
          </a:r>
          <a:endParaRPr lang="en-IN" sz="1600" kern="1200"/>
        </a:p>
      </dsp:txBody>
      <dsp:txXfrm rot="10800000">
        <a:off x="0" y="2092072"/>
        <a:ext cx="5105400" cy="279611"/>
      </dsp:txXfrm>
    </dsp:sp>
    <dsp:sp modelId="{44F2C6B6-CA5C-460B-AC60-BFB65C0B51B6}">
      <dsp:nvSpPr>
        <dsp:cNvPr id="0" name=""/>
        <dsp:cNvSpPr/>
      </dsp:nvSpPr>
      <dsp:spPr>
        <a:xfrm rot="10800000">
          <a:off x="0" y="1705066"/>
          <a:ext cx="5105400" cy="391202"/>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B-4 Seed quality</a:t>
          </a:r>
          <a:endParaRPr lang="en-IN" sz="1600" kern="1200"/>
        </a:p>
      </dsp:txBody>
      <dsp:txXfrm rot="10800000">
        <a:off x="0" y="1705066"/>
        <a:ext cx="5105400" cy="254191"/>
      </dsp:txXfrm>
    </dsp:sp>
    <dsp:sp modelId="{D6311D8B-B3B4-4CA4-97B0-1C9360B6C4A6}">
      <dsp:nvSpPr>
        <dsp:cNvPr id="0" name=""/>
        <dsp:cNvSpPr/>
      </dsp:nvSpPr>
      <dsp:spPr>
        <a:xfrm rot="10800000">
          <a:off x="0" y="1278939"/>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smtClean="0"/>
            <a:t>B-3 Pond preparation</a:t>
          </a:r>
          <a:endParaRPr lang="en-IN" sz="1600" kern="1200" dirty="0"/>
        </a:p>
      </dsp:txBody>
      <dsp:txXfrm rot="10800000">
        <a:off x="0" y="1278939"/>
        <a:ext cx="5105400" cy="279611"/>
      </dsp:txXfrm>
    </dsp:sp>
    <dsp:sp modelId="{F14A0E2F-0562-4D88-A5B9-BE1D01447644}">
      <dsp:nvSpPr>
        <dsp:cNvPr id="0" name=""/>
        <dsp:cNvSpPr/>
      </dsp:nvSpPr>
      <dsp:spPr>
        <a:xfrm rot="10800000">
          <a:off x="0" y="852813"/>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smtClean="0"/>
            <a:t>B-2 Biosecurity measures</a:t>
          </a:r>
          <a:endParaRPr lang="en-IN" sz="1600" kern="1200" dirty="0"/>
        </a:p>
      </dsp:txBody>
      <dsp:txXfrm rot="10800000">
        <a:off x="0" y="852813"/>
        <a:ext cx="5105400" cy="279611"/>
      </dsp:txXfrm>
    </dsp:sp>
    <dsp:sp modelId="{2D2150A9-4F10-4717-B461-1D118F71D548}">
      <dsp:nvSpPr>
        <dsp:cNvPr id="0" name=""/>
        <dsp:cNvSpPr/>
      </dsp:nvSpPr>
      <dsp:spPr>
        <a:xfrm rot="10800000">
          <a:off x="0" y="426686"/>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smtClean="0"/>
            <a:t>B-1 Farm registration</a:t>
          </a:r>
          <a:endParaRPr lang="en-IN" sz="1600" kern="1200"/>
        </a:p>
      </dsp:txBody>
      <dsp:txXfrm rot="10800000">
        <a:off x="0" y="426686"/>
        <a:ext cx="5105400" cy="279611"/>
      </dsp:txXfrm>
    </dsp:sp>
    <dsp:sp modelId="{7ACD36B9-5401-4951-9D6A-0F0FBAFA0A2E}">
      <dsp:nvSpPr>
        <dsp:cNvPr id="0" name=""/>
        <dsp:cNvSpPr/>
      </dsp:nvSpPr>
      <dsp:spPr>
        <a:xfrm rot="10800000">
          <a:off x="0" y="560"/>
          <a:ext cx="5105400" cy="430323"/>
        </a:xfrm>
        <a:prstGeom prst="upArrowCallou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t>BRACKISHWATER SHRIMP FARMING — GROW OUT</a:t>
          </a:r>
          <a:endParaRPr lang="en-US" sz="1400" kern="1200" dirty="0"/>
        </a:p>
      </dsp:txBody>
      <dsp:txXfrm rot="10800000">
        <a:off x="0" y="560"/>
        <a:ext cx="5105400" cy="2796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F1616-2851-4E49-8A2A-BAF6E4851D65}">
      <dsp:nvSpPr>
        <dsp:cNvPr id="0" name=""/>
        <dsp:cNvSpPr/>
      </dsp:nvSpPr>
      <dsp:spPr>
        <a:xfrm>
          <a:off x="0" y="546798"/>
          <a:ext cx="5138928" cy="5138928"/>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19D79-F6CE-4175-891F-507A3FAE496F}">
      <dsp:nvSpPr>
        <dsp:cNvPr id="0" name=""/>
        <dsp:cNvSpPr/>
      </dsp:nvSpPr>
      <dsp:spPr>
        <a:xfrm>
          <a:off x="2569464" y="546798"/>
          <a:ext cx="5995416" cy="5138928"/>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catfish, </a:t>
          </a:r>
          <a:r>
            <a:rPr lang="en-US" sz="1700" kern="1200" dirty="0" err="1" smtClean="0"/>
            <a:t>Pangasinodon</a:t>
          </a:r>
          <a:r>
            <a:rPr lang="en-US" sz="1700" kern="1200" dirty="0" smtClean="0"/>
            <a:t> </a:t>
          </a:r>
          <a:r>
            <a:rPr lang="en-US" sz="1700" kern="1200" dirty="0" err="1" smtClean="0"/>
            <a:t>hypophthalmus</a:t>
          </a:r>
          <a:r>
            <a:rPr lang="en-US" sz="1700" kern="1200" dirty="0" smtClean="0"/>
            <a:t> (striped catfish) recently introduced in India has taken acceleration in aquaculture due to its good growth and high density culture.</a:t>
          </a:r>
          <a:endParaRPr lang="en-IN" sz="1700" kern="1200" dirty="0"/>
        </a:p>
      </dsp:txBody>
      <dsp:txXfrm>
        <a:off x="2569464" y="546798"/>
        <a:ext cx="5995416" cy="1092022"/>
      </dsp:txXfrm>
    </dsp:sp>
    <dsp:sp modelId="{35F6A047-8C88-4079-8965-D062E65B82DE}">
      <dsp:nvSpPr>
        <dsp:cNvPr id="0" name=""/>
        <dsp:cNvSpPr/>
      </dsp:nvSpPr>
      <dsp:spPr>
        <a:xfrm>
          <a:off x="674484" y="1638820"/>
          <a:ext cx="3789959" cy="3789959"/>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26487C-00C2-4F02-8488-E8C2989310AF}">
      <dsp:nvSpPr>
        <dsp:cNvPr id="0" name=""/>
        <dsp:cNvSpPr/>
      </dsp:nvSpPr>
      <dsp:spPr>
        <a:xfrm>
          <a:off x="2569464" y="1638820"/>
          <a:ext cx="5995416" cy="3789959"/>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a) It has immense food value; </a:t>
          </a:r>
          <a:endParaRPr lang="en-IN" sz="1700" kern="1200" dirty="0"/>
        </a:p>
      </dsp:txBody>
      <dsp:txXfrm>
        <a:off x="2569464" y="1638820"/>
        <a:ext cx="5995416" cy="1092022"/>
      </dsp:txXfrm>
    </dsp:sp>
    <dsp:sp modelId="{744386FB-3DEC-43E7-AB80-28985083DCAE}">
      <dsp:nvSpPr>
        <dsp:cNvPr id="0" name=""/>
        <dsp:cNvSpPr/>
      </dsp:nvSpPr>
      <dsp:spPr>
        <a:xfrm>
          <a:off x="1348968" y="2730842"/>
          <a:ext cx="2440990" cy="2440990"/>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970B2-5236-4D69-A197-4652E0010AC5}">
      <dsp:nvSpPr>
        <dsp:cNvPr id="0" name=""/>
        <dsp:cNvSpPr/>
      </dsp:nvSpPr>
      <dsp:spPr>
        <a:xfrm>
          <a:off x="2569464" y="2730842"/>
          <a:ext cx="5995416" cy="244099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b) It adapts well in freshwater and matured in captivity; and </a:t>
          </a:r>
          <a:endParaRPr lang="en-IN" sz="1700" kern="1200"/>
        </a:p>
      </dsp:txBody>
      <dsp:txXfrm>
        <a:off x="2569464" y="2730842"/>
        <a:ext cx="5995416" cy="1092022"/>
      </dsp:txXfrm>
    </dsp:sp>
    <dsp:sp modelId="{B31A25C1-4BD9-4523-9B82-5DF205378E54}">
      <dsp:nvSpPr>
        <dsp:cNvPr id="0" name=""/>
        <dsp:cNvSpPr/>
      </dsp:nvSpPr>
      <dsp:spPr>
        <a:xfrm>
          <a:off x="2023452" y="3822865"/>
          <a:ext cx="1092022" cy="1092022"/>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223543-BA08-433E-9C28-2F9025550623}">
      <dsp:nvSpPr>
        <dsp:cNvPr id="0" name=""/>
        <dsp:cNvSpPr/>
      </dsp:nvSpPr>
      <dsp:spPr>
        <a:xfrm>
          <a:off x="2569464" y="3822865"/>
          <a:ext cx="5995416" cy="1092022"/>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c) The catfish is having accessary respiratory organ, which helps it to survive in low oxygenated condition.</a:t>
          </a:r>
          <a:endParaRPr lang="en-IN" sz="1700" kern="1200"/>
        </a:p>
      </dsp:txBody>
      <dsp:txXfrm>
        <a:off x="2569464" y="3822865"/>
        <a:ext cx="5995416" cy="10920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0AD7-59D4-403B-AE93-B27143F8C150}">
      <dsp:nvSpPr>
        <dsp:cNvPr id="0" name=""/>
        <dsp:cNvSpPr/>
      </dsp:nvSpPr>
      <dsp:spPr>
        <a:xfrm>
          <a:off x="0" y="990601"/>
          <a:ext cx="1848409" cy="2794069"/>
        </a:xfrm>
        <a:prstGeom prst="pentag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dirty="0" smtClean="0"/>
            <a:t>PROBABLE ISSUES</a:t>
          </a:r>
          <a:endParaRPr lang="en-IN" sz="2400" kern="1200" dirty="0"/>
        </a:p>
      </dsp:txBody>
      <dsp:txXfrm>
        <a:off x="353016" y="1650190"/>
        <a:ext cx="1142377" cy="2134473"/>
      </dsp:txXfrm>
    </dsp:sp>
    <dsp:sp modelId="{9134FCFB-8DF8-4A75-AE41-5274F1FED569}">
      <dsp:nvSpPr>
        <dsp:cNvPr id="0" name=""/>
        <dsp:cNvSpPr/>
      </dsp:nvSpPr>
      <dsp:spPr>
        <a:xfrm>
          <a:off x="2071578" y="616788"/>
          <a:ext cx="1023193" cy="283761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n-US" sz="1800" b="1" kern="1200" dirty="0" smtClean="0"/>
            <a:t>Poor disease surveillance and disease management;</a:t>
          </a:r>
          <a:endParaRPr lang="en-IN" sz="1800" b="1" kern="1200" dirty="0"/>
        </a:p>
      </dsp:txBody>
      <dsp:txXfrm>
        <a:off x="2101546" y="646756"/>
        <a:ext cx="963257" cy="2777675"/>
      </dsp:txXfrm>
    </dsp:sp>
    <dsp:sp modelId="{4DC932F2-4478-4B6B-8BE6-A9D83D0D63A8}">
      <dsp:nvSpPr>
        <dsp:cNvPr id="0" name=""/>
        <dsp:cNvSpPr/>
      </dsp:nvSpPr>
      <dsp:spPr>
        <a:xfrm>
          <a:off x="3144089" y="1571054"/>
          <a:ext cx="1023193" cy="190837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n-US" sz="1800" b="1" kern="1200" dirty="0" smtClean="0"/>
            <a:t>Conversion of agricultural land to ponds; </a:t>
          </a:r>
          <a:endParaRPr lang="en-IN" sz="1800" b="1" kern="1200" dirty="0"/>
        </a:p>
      </dsp:txBody>
      <dsp:txXfrm>
        <a:off x="3174057" y="1601022"/>
        <a:ext cx="963257" cy="1848442"/>
      </dsp:txXfrm>
    </dsp:sp>
    <dsp:sp modelId="{86C93E50-609E-4CE4-9A59-9535A22639D6}">
      <dsp:nvSpPr>
        <dsp:cNvPr id="0" name=""/>
        <dsp:cNvSpPr/>
      </dsp:nvSpPr>
      <dsp:spPr>
        <a:xfrm>
          <a:off x="4354077" y="582823"/>
          <a:ext cx="1023193" cy="248805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n-US" sz="1800" b="1" kern="1200" dirty="0" smtClean="0"/>
            <a:t>Water pollution resulting from pond effluents</a:t>
          </a:r>
          <a:r>
            <a:rPr lang="en-US" sz="1400" kern="1200" dirty="0" smtClean="0"/>
            <a:t>; </a:t>
          </a:r>
          <a:endParaRPr lang="en-IN" sz="1400" kern="1200" dirty="0"/>
        </a:p>
      </dsp:txBody>
      <dsp:txXfrm>
        <a:off x="4384045" y="612791"/>
        <a:ext cx="963257" cy="2428117"/>
      </dsp:txXfrm>
    </dsp:sp>
    <dsp:sp modelId="{99B9B9D6-AC9A-4862-829C-102B454C64B0}">
      <dsp:nvSpPr>
        <dsp:cNvPr id="0" name=""/>
        <dsp:cNvSpPr/>
      </dsp:nvSpPr>
      <dsp:spPr>
        <a:xfrm>
          <a:off x="5765725" y="1302169"/>
          <a:ext cx="1023193" cy="260890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n-US" sz="1800" b="1" kern="1200" dirty="0" err="1" smtClean="0"/>
            <a:t>Excessiv</a:t>
          </a:r>
          <a:r>
            <a:rPr lang="en-US" sz="1800" b="1" kern="1200" dirty="0" smtClean="0"/>
            <a:t> </a:t>
          </a:r>
          <a:r>
            <a:rPr lang="en-US" sz="1800" b="1" kern="1200" dirty="0" smtClean="0"/>
            <a:t>use of ground water and other freshwater supplies for filling ponds</a:t>
          </a:r>
          <a:r>
            <a:rPr lang="en-US" sz="1400" kern="1200" dirty="0" smtClean="0"/>
            <a:t>; </a:t>
          </a:r>
          <a:endParaRPr lang="en-IN" sz="1400" kern="1200" dirty="0"/>
        </a:p>
      </dsp:txBody>
      <dsp:txXfrm>
        <a:off x="5795693" y="1332137"/>
        <a:ext cx="963257" cy="2548971"/>
      </dsp:txXfrm>
    </dsp:sp>
    <dsp:sp modelId="{A93B57AB-137E-4A2E-BFD4-B3B87BF6DDF9}">
      <dsp:nvSpPr>
        <dsp:cNvPr id="0" name=""/>
        <dsp:cNvSpPr/>
      </dsp:nvSpPr>
      <dsp:spPr>
        <a:xfrm>
          <a:off x="6908489" y="0"/>
          <a:ext cx="1023193" cy="304603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b="1" kern="1200" dirty="0" smtClean="0"/>
            <a:t>Excessive use of drugs, antibiotics, and other chemicals for aquatic animal disease control;</a:t>
          </a:r>
          <a:endParaRPr lang="en-IN" sz="1600" b="1" kern="1200" dirty="0"/>
        </a:p>
      </dsp:txBody>
      <dsp:txXfrm>
        <a:off x="6938457" y="29968"/>
        <a:ext cx="963257" cy="2986100"/>
      </dsp:txXfrm>
    </dsp:sp>
    <dsp:sp modelId="{FF5402BE-9E7B-4E0E-9466-6A6555FE67B4}">
      <dsp:nvSpPr>
        <dsp:cNvPr id="0" name=""/>
        <dsp:cNvSpPr/>
      </dsp:nvSpPr>
      <dsp:spPr>
        <a:xfrm>
          <a:off x="8051253" y="986155"/>
          <a:ext cx="1023193" cy="368445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b="1" kern="1200" dirty="0" smtClean="0"/>
            <a:t>Negative effects on biodiversity due to escape of non-native species illegally introduced for aquaculture</a:t>
          </a:r>
          <a:r>
            <a:rPr lang="en-US" sz="1400" kern="1200" dirty="0" smtClean="0"/>
            <a:t>;</a:t>
          </a:r>
          <a:endParaRPr lang="en-IN" sz="1400" kern="1200" dirty="0"/>
        </a:p>
      </dsp:txBody>
      <dsp:txXfrm>
        <a:off x="8081221" y="1016123"/>
        <a:ext cx="963257" cy="36245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5F4D9-4981-49F6-B1A4-AE79F649B1D2}">
      <dsp:nvSpPr>
        <dsp:cNvPr id="0" name=""/>
        <dsp:cNvSpPr/>
      </dsp:nvSpPr>
      <dsp:spPr>
        <a:xfrm>
          <a:off x="0" y="4533003"/>
          <a:ext cx="3962399" cy="496044"/>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n-IN" sz="1100" b="1" kern="1200" smtClean="0"/>
            <a:t>7 Stocking</a:t>
          </a:r>
          <a:endParaRPr lang="en-IN" sz="1100" kern="1200"/>
        </a:p>
      </dsp:txBody>
      <dsp:txXfrm>
        <a:off x="0" y="4533003"/>
        <a:ext cx="3962399" cy="496044"/>
      </dsp:txXfrm>
    </dsp:sp>
    <dsp:sp modelId="{C14F2124-65EA-44C7-AAEE-AD467E50B1A3}">
      <dsp:nvSpPr>
        <dsp:cNvPr id="0" name=""/>
        <dsp:cNvSpPr/>
      </dsp:nvSpPr>
      <dsp:spPr>
        <a:xfrm rot="10800000">
          <a:off x="0" y="3777528"/>
          <a:ext cx="3962399" cy="762915"/>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n-US" sz="1100" b="1" kern="1200" smtClean="0"/>
            <a:t>6.</a:t>
          </a:r>
          <a:r>
            <a:rPr lang="en-IN" sz="1100" b="1" kern="1200" smtClean="0"/>
            <a:t>Seed Sourcing</a:t>
          </a:r>
          <a:endParaRPr lang="en-IN" sz="1100" kern="1200"/>
        </a:p>
      </dsp:txBody>
      <dsp:txXfrm rot="10800000">
        <a:off x="0" y="3777528"/>
        <a:ext cx="3962399" cy="495719"/>
      </dsp:txXfrm>
    </dsp:sp>
    <dsp:sp modelId="{26B057AE-6D5C-451C-80C5-C7D7DE42A324}">
      <dsp:nvSpPr>
        <dsp:cNvPr id="0" name=""/>
        <dsp:cNvSpPr/>
      </dsp:nvSpPr>
      <dsp:spPr>
        <a:xfrm rot="10800000">
          <a:off x="0" y="3022053"/>
          <a:ext cx="3962399" cy="762915"/>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n-US" sz="1100" b="1" kern="1200" smtClean="0"/>
            <a:t>5.</a:t>
          </a:r>
          <a:r>
            <a:rPr lang="en-IN" sz="1100" b="1" kern="1200" smtClean="0"/>
            <a:t>Grow-out Culture Practices</a:t>
          </a:r>
          <a:endParaRPr lang="en-IN" sz="1100" kern="1200"/>
        </a:p>
      </dsp:txBody>
      <dsp:txXfrm rot="10800000">
        <a:off x="0" y="3022053"/>
        <a:ext cx="3962399" cy="495719"/>
      </dsp:txXfrm>
    </dsp:sp>
    <dsp:sp modelId="{319073C5-E783-4956-B2DD-4B2A9F69ABA3}">
      <dsp:nvSpPr>
        <dsp:cNvPr id="0" name=""/>
        <dsp:cNvSpPr/>
      </dsp:nvSpPr>
      <dsp:spPr>
        <a:xfrm rot="10800000">
          <a:off x="0" y="2266577"/>
          <a:ext cx="3962399" cy="762915"/>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n-IN" sz="1100" b="1" kern="1200" smtClean="0"/>
            <a:t>4 Culture Species And System</a:t>
          </a:r>
          <a:endParaRPr lang="en-IN" sz="1100" kern="1200"/>
        </a:p>
      </dsp:txBody>
      <dsp:txXfrm rot="10800000">
        <a:off x="0" y="2266577"/>
        <a:ext cx="3962399" cy="495719"/>
      </dsp:txXfrm>
    </dsp:sp>
    <dsp:sp modelId="{F8B7A36D-6796-4DFC-AF8B-26C181F76F8B}">
      <dsp:nvSpPr>
        <dsp:cNvPr id="0" name=""/>
        <dsp:cNvSpPr/>
      </dsp:nvSpPr>
      <dsp:spPr>
        <a:xfrm rot="10800000">
          <a:off x="0" y="1511102"/>
          <a:ext cx="3962399" cy="762915"/>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n-IN" sz="1100" b="1" kern="1200" smtClean="0"/>
            <a:t>3 Grower Record</a:t>
          </a:r>
          <a:endParaRPr lang="en-IN" sz="1100" kern="1200"/>
        </a:p>
      </dsp:txBody>
      <dsp:txXfrm rot="10800000">
        <a:off x="0" y="1511102"/>
        <a:ext cx="3962399" cy="495719"/>
      </dsp:txXfrm>
    </dsp:sp>
    <dsp:sp modelId="{4DA2D86B-12F6-43EC-8134-05669AC43495}">
      <dsp:nvSpPr>
        <dsp:cNvPr id="0" name=""/>
        <dsp:cNvSpPr/>
      </dsp:nvSpPr>
      <dsp:spPr>
        <a:xfrm rot="10800000">
          <a:off x="0" y="755627"/>
          <a:ext cx="3962399" cy="762915"/>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n-US" sz="1100" b="1" kern="1200" dirty="0" smtClean="0"/>
            <a:t>2.</a:t>
          </a:r>
          <a:r>
            <a:rPr lang="en-IN" sz="1100" b="1" kern="1200" dirty="0" smtClean="0"/>
            <a:t>Soil And Water Management</a:t>
          </a:r>
          <a:endParaRPr lang="en-IN" sz="1100" kern="1200" dirty="0"/>
        </a:p>
      </dsp:txBody>
      <dsp:txXfrm rot="10800000">
        <a:off x="0" y="755627"/>
        <a:ext cx="3962399" cy="495719"/>
      </dsp:txXfrm>
    </dsp:sp>
    <dsp:sp modelId="{0816BA4C-3D43-4170-B1CB-34A4FD244C48}">
      <dsp:nvSpPr>
        <dsp:cNvPr id="0" name=""/>
        <dsp:cNvSpPr/>
      </dsp:nvSpPr>
      <dsp:spPr>
        <a:xfrm rot="10800000">
          <a:off x="0" y="152"/>
          <a:ext cx="3962399" cy="762915"/>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n-IN" sz="1100" kern="1200" smtClean="0"/>
            <a:t>1</a:t>
          </a:r>
          <a:r>
            <a:rPr lang="en-US" sz="1100" kern="1200" smtClean="0"/>
            <a:t>.</a:t>
          </a:r>
          <a:r>
            <a:rPr lang="en-IN" sz="1100" b="1" kern="1200" smtClean="0"/>
            <a:t>Location And Layout Of Fish Farm, Site Record And Traceability</a:t>
          </a:r>
          <a:endParaRPr lang="en-IN" sz="1100" kern="1200"/>
        </a:p>
      </dsp:txBody>
      <dsp:txXfrm rot="10800000">
        <a:off x="0" y="152"/>
        <a:ext cx="3962399" cy="4957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A597F-5CF8-418C-A048-C3E9EFC0A9FD}">
      <dsp:nvSpPr>
        <dsp:cNvPr id="0" name=""/>
        <dsp:cNvSpPr/>
      </dsp:nvSpPr>
      <dsp:spPr>
        <a:xfrm>
          <a:off x="861" y="304804"/>
          <a:ext cx="3184103" cy="38861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Responsible management practices could avoid or  reduce the negative impacts in pond environment for  sustainable </a:t>
          </a:r>
          <a:r>
            <a:rPr lang="en-US" sz="1800" kern="1200" dirty="0" err="1" smtClean="0"/>
            <a:t>Sutchi</a:t>
          </a:r>
          <a:r>
            <a:rPr lang="en-US" sz="1800" kern="1200" dirty="0" smtClean="0"/>
            <a:t> production. </a:t>
          </a:r>
          <a:endParaRPr lang="en-IN" sz="1800" kern="1200" dirty="0"/>
        </a:p>
      </dsp:txBody>
      <dsp:txXfrm>
        <a:off x="94120" y="398063"/>
        <a:ext cx="2997585" cy="3699672"/>
      </dsp:txXfrm>
    </dsp:sp>
    <dsp:sp modelId="{F7B29961-88C0-4AAF-BBA4-96F3DF263238}">
      <dsp:nvSpPr>
        <dsp:cNvPr id="0" name=""/>
        <dsp:cNvSpPr/>
      </dsp:nvSpPr>
      <dsp:spPr>
        <a:xfrm>
          <a:off x="3260398" y="1853071"/>
          <a:ext cx="1160983" cy="78965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IN" sz="1400" kern="1200"/>
        </a:p>
      </dsp:txBody>
      <dsp:txXfrm>
        <a:off x="3260398" y="2011002"/>
        <a:ext cx="924086" cy="473795"/>
      </dsp:txXfrm>
    </dsp:sp>
    <dsp:sp modelId="{31FF91F7-91A3-4274-8F19-1EB147971DE8}">
      <dsp:nvSpPr>
        <dsp:cNvPr id="0" name=""/>
        <dsp:cNvSpPr/>
      </dsp:nvSpPr>
      <dsp:spPr>
        <a:xfrm>
          <a:off x="4458606" y="304804"/>
          <a:ext cx="3312932" cy="3886190"/>
        </a:xfrm>
        <a:prstGeom prst="roundRect">
          <a:avLst>
            <a:gd name="adj" fmla="val 10000"/>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The Good Management Practices (</a:t>
          </a:r>
          <a:r>
            <a:rPr lang="en-US" sz="1800" kern="1200" dirty="0" err="1" smtClean="0"/>
            <a:t>GAqP</a:t>
          </a:r>
          <a:r>
            <a:rPr lang="en-US" sz="1800" kern="1200" dirty="0" smtClean="0"/>
            <a:t>) is adopted to improve the farming at a given time for efficient and optimized resource utilization, improved growth, higher productivity, production of quality fish and with good pond environment during its aquaculture.</a:t>
          </a:r>
          <a:endParaRPr lang="en-IN" sz="1800" kern="1200" dirty="0"/>
        </a:p>
      </dsp:txBody>
      <dsp:txXfrm>
        <a:off x="4555638" y="401836"/>
        <a:ext cx="3118868" cy="36921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A2171-7F42-4723-9558-17E6D7396650}">
      <dsp:nvSpPr>
        <dsp:cNvPr id="0" name=""/>
        <dsp:cNvSpPr/>
      </dsp:nvSpPr>
      <dsp:spPr>
        <a:xfrm>
          <a:off x="2210" y="185685"/>
          <a:ext cx="1753344" cy="1052006"/>
        </a:xfrm>
        <a:prstGeom prst="rec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dirty="0" smtClean="0"/>
            <a:t>1 LOCATION AND LAYOUT OF FISH FARM, SITE RECORD AND TRACEABILITY</a:t>
          </a:r>
          <a:endParaRPr lang="en-IN" sz="1300" kern="1200" dirty="0"/>
        </a:p>
      </dsp:txBody>
      <dsp:txXfrm>
        <a:off x="2210" y="185685"/>
        <a:ext cx="1753344" cy="1052006"/>
      </dsp:txXfrm>
    </dsp:sp>
    <dsp:sp modelId="{4114C005-7D37-42D8-9FFC-D84AE74922EA}">
      <dsp:nvSpPr>
        <dsp:cNvPr id="0" name=""/>
        <dsp:cNvSpPr/>
      </dsp:nvSpPr>
      <dsp:spPr>
        <a:xfrm>
          <a:off x="1930888" y="185685"/>
          <a:ext cx="1753344" cy="1052006"/>
        </a:xfrm>
        <a:prstGeom prst="rect">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smtClean="0"/>
            <a:t>2 SOIL AND WATER MANAGEMENT</a:t>
          </a:r>
          <a:endParaRPr lang="en-IN" sz="1300" kern="1200"/>
        </a:p>
      </dsp:txBody>
      <dsp:txXfrm>
        <a:off x="1930888" y="185685"/>
        <a:ext cx="1753344" cy="1052006"/>
      </dsp:txXfrm>
    </dsp:sp>
    <dsp:sp modelId="{150982FE-7091-44C4-8294-99852AC0DDE5}">
      <dsp:nvSpPr>
        <dsp:cNvPr id="0" name=""/>
        <dsp:cNvSpPr/>
      </dsp:nvSpPr>
      <dsp:spPr>
        <a:xfrm>
          <a:off x="3859567" y="185685"/>
          <a:ext cx="1753344" cy="1052006"/>
        </a:xfrm>
        <a:prstGeom prst="rect">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kern="1200" smtClean="0"/>
            <a:t>3 GROWER RECORD</a:t>
          </a:r>
          <a:endParaRPr lang="en-IN" sz="1300" kern="1200"/>
        </a:p>
      </dsp:txBody>
      <dsp:txXfrm>
        <a:off x="3859567" y="185685"/>
        <a:ext cx="1753344" cy="1052006"/>
      </dsp:txXfrm>
    </dsp:sp>
    <dsp:sp modelId="{6DBAFEBA-AE22-46B0-AF6E-FF62BC014DA8}">
      <dsp:nvSpPr>
        <dsp:cNvPr id="0" name=""/>
        <dsp:cNvSpPr/>
      </dsp:nvSpPr>
      <dsp:spPr>
        <a:xfrm>
          <a:off x="5788245" y="185685"/>
          <a:ext cx="1753344" cy="1052006"/>
        </a:xfrm>
        <a:prstGeom prst="rect">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kern="1200" smtClean="0"/>
            <a:t>4 CULTURE SPECIES &amp; SYSTEM</a:t>
          </a:r>
          <a:endParaRPr lang="en-IN" sz="1300" kern="1200"/>
        </a:p>
      </dsp:txBody>
      <dsp:txXfrm>
        <a:off x="5788245" y="185685"/>
        <a:ext cx="1753344" cy="1052006"/>
      </dsp:txXfrm>
    </dsp:sp>
    <dsp:sp modelId="{5B50744C-33AD-4118-8F7F-DBC66BA1CE76}">
      <dsp:nvSpPr>
        <dsp:cNvPr id="0" name=""/>
        <dsp:cNvSpPr/>
      </dsp:nvSpPr>
      <dsp:spPr>
        <a:xfrm>
          <a:off x="2210" y="1413026"/>
          <a:ext cx="1753344" cy="1052006"/>
        </a:xfrm>
        <a:prstGeom prst="rect">
          <a:avLst/>
        </a:prstGeom>
        <a:gradFill rotWithShape="0">
          <a:gsLst>
            <a:gs pos="0">
              <a:schemeClr val="accent6">
                <a:hueOff val="0"/>
                <a:satOff val="0"/>
                <a:lumOff val="0"/>
                <a:alphaOff val="0"/>
                <a:tint val="70000"/>
                <a:satMod val="130000"/>
              </a:schemeClr>
            </a:gs>
            <a:gs pos="43000">
              <a:schemeClr val="accent6">
                <a:hueOff val="0"/>
                <a:satOff val="0"/>
                <a:lumOff val="0"/>
                <a:alphaOff val="0"/>
                <a:tint val="44000"/>
                <a:satMod val="165000"/>
              </a:schemeClr>
            </a:gs>
            <a:gs pos="93000">
              <a:schemeClr val="accent6">
                <a:hueOff val="0"/>
                <a:satOff val="0"/>
                <a:lumOff val="0"/>
                <a:alphaOff val="0"/>
                <a:tint val="15000"/>
                <a:satMod val="165000"/>
              </a:schemeClr>
            </a:gs>
            <a:gs pos="100000">
              <a:schemeClr val="accent6">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kern="1200" smtClean="0"/>
            <a:t>5 SEEDS</a:t>
          </a:r>
          <a:endParaRPr lang="en-IN" sz="1300" kern="1200"/>
        </a:p>
      </dsp:txBody>
      <dsp:txXfrm>
        <a:off x="2210" y="1413026"/>
        <a:ext cx="1753344" cy="1052006"/>
      </dsp:txXfrm>
    </dsp:sp>
    <dsp:sp modelId="{F0A2F1EA-5489-4A8F-954A-610D0F421C91}">
      <dsp:nvSpPr>
        <dsp:cNvPr id="0" name=""/>
        <dsp:cNvSpPr/>
      </dsp:nvSpPr>
      <dsp:spPr>
        <a:xfrm>
          <a:off x="1930888" y="1413026"/>
          <a:ext cx="1753344" cy="1052006"/>
        </a:xfrm>
        <a:prstGeom prst="rec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kern="1200" dirty="0" smtClean="0"/>
            <a:t>6 NURSERY &amp; REARING</a:t>
          </a:r>
          <a:endParaRPr lang="en-IN" sz="1300" kern="1200" dirty="0"/>
        </a:p>
      </dsp:txBody>
      <dsp:txXfrm>
        <a:off x="1930888" y="1413026"/>
        <a:ext cx="1753344" cy="1052006"/>
      </dsp:txXfrm>
    </dsp:sp>
    <dsp:sp modelId="{E974960D-DA22-4C2F-9304-0A8F17313892}">
      <dsp:nvSpPr>
        <dsp:cNvPr id="0" name=""/>
        <dsp:cNvSpPr/>
      </dsp:nvSpPr>
      <dsp:spPr>
        <a:xfrm>
          <a:off x="3859567" y="1413026"/>
          <a:ext cx="1753344" cy="1052006"/>
        </a:xfrm>
        <a:prstGeom prst="rect">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kern="1200" smtClean="0"/>
            <a:t>7 GROW-OUT CULTURE PRACTICES</a:t>
          </a:r>
          <a:endParaRPr lang="en-IN" sz="1300" kern="1200"/>
        </a:p>
      </dsp:txBody>
      <dsp:txXfrm>
        <a:off x="3859567" y="1413026"/>
        <a:ext cx="1753344" cy="1052006"/>
      </dsp:txXfrm>
    </dsp:sp>
    <dsp:sp modelId="{B31960A7-96C7-4EBE-AD59-07C2DB7B03EF}">
      <dsp:nvSpPr>
        <dsp:cNvPr id="0" name=""/>
        <dsp:cNvSpPr/>
      </dsp:nvSpPr>
      <dsp:spPr>
        <a:xfrm>
          <a:off x="5788245" y="1413026"/>
          <a:ext cx="1753344" cy="1052006"/>
        </a:xfrm>
        <a:prstGeom prst="rect">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kern="1200" smtClean="0"/>
            <a:t>8 POST-HARVEST MANAGEMENT</a:t>
          </a:r>
          <a:endParaRPr lang="en-IN" sz="1300" kern="1200"/>
        </a:p>
      </dsp:txBody>
      <dsp:txXfrm>
        <a:off x="5788245" y="1413026"/>
        <a:ext cx="1753344" cy="1052006"/>
      </dsp:txXfrm>
    </dsp:sp>
    <dsp:sp modelId="{735684CF-8403-4857-BFDF-48D9348A6ED4}">
      <dsp:nvSpPr>
        <dsp:cNvPr id="0" name=""/>
        <dsp:cNvSpPr/>
      </dsp:nvSpPr>
      <dsp:spPr>
        <a:xfrm>
          <a:off x="2210" y="2640367"/>
          <a:ext cx="1753344" cy="1052006"/>
        </a:xfrm>
        <a:prstGeom prst="rect">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smtClean="0"/>
            <a:t>9  BUILDING, EQUIPMENT AND OTHER INFRASTRUCTURE</a:t>
          </a:r>
          <a:endParaRPr lang="en-IN" sz="1300" kern="1200"/>
        </a:p>
      </dsp:txBody>
      <dsp:txXfrm>
        <a:off x="2210" y="2640367"/>
        <a:ext cx="1753344" cy="1052006"/>
      </dsp:txXfrm>
    </dsp:sp>
    <dsp:sp modelId="{47D22072-1922-4F39-BB83-25911ED837BF}">
      <dsp:nvSpPr>
        <dsp:cNvPr id="0" name=""/>
        <dsp:cNvSpPr/>
      </dsp:nvSpPr>
      <dsp:spPr>
        <a:xfrm>
          <a:off x="1930888" y="2640367"/>
          <a:ext cx="1753344" cy="1052006"/>
        </a:xfrm>
        <a:prstGeom prst="rect">
          <a:avLst/>
        </a:prstGeom>
        <a:gradFill rotWithShape="0">
          <a:gsLst>
            <a:gs pos="0">
              <a:schemeClr val="accent6">
                <a:hueOff val="0"/>
                <a:satOff val="0"/>
                <a:lumOff val="0"/>
                <a:alphaOff val="0"/>
                <a:tint val="70000"/>
                <a:satMod val="130000"/>
              </a:schemeClr>
            </a:gs>
            <a:gs pos="43000">
              <a:schemeClr val="accent6">
                <a:hueOff val="0"/>
                <a:satOff val="0"/>
                <a:lumOff val="0"/>
                <a:alphaOff val="0"/>
                <a:tint val="44000"/>
                <a:satMod val="165000"/>
              </a:schemeClr>
            </a:gs>
            <a:gs pos="93000">
              <a:schemeClr val="accent6">
                <a:hueOff val="0"/>
                <a:satOff val="0"/>
                <a:lumOff val="0"/>
                <a:alphaOff val="0"/>
                <a:tint val="15000"/>
                <a:satMod val="165000"/>
              </a:schemeClr>
            </a:gs>
            <a:gs pos="100000">
              <a:schemeClr val="accent6">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b="1" kern="1200" smtClean="0"/>
            <a:t>10 HYGIENE IN FARM</a:t>
          </a:r>
          <a:endParaRPr lang="en-IN" sz="1300" kern="1200"/>
        </a:p>
      </dsp:txBody>
      <dsp:txXfrm>
        <a:off x="1930888" y="2640367"/>
        <a:ext cx="1753344" cy="1052006"/>
      </dsp:txXfrm>
    </dsp:sp>
    <dsp:sp modelId="{598526FA-A90D-4C1E-9F07-62D9BB55DB80}">
      <dsp:nvSpPr>
        <dsp:cNvPr id="0" name=""/>
        <dsp:cNvSpPr/>
      </dsp:nvSpPr>
      <dsp:spPr>
        <a:xfrm>
          <a:off x="3859567" y="2640367"/>
          <a:ext cx="1753344" cy="1052006"/>
        </a:xfrm>
        <a:prstGeom prst="rec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smtClean="0"/>
            <a:t>11 PERSONAL HYGIENE AND WELFARE</a:t>
          </a:r>
          <a:endParaRPr lang="en-IN" sz="1300" kern="1200"/>
        </a:p>
      </dsp:txBody>
      <dsp:txXfrm>
        <a:off x="3859567" y="2640367"/>
        <a:ext cx="1753344" cy="1052006"/>
      </dsp:txXfrm>
    </dsp:sp>
    <dsp:sp modelId="{170F339F-36F4-443E-A568-55BDA8BB384B}">
      <dsp:nvSpPr>
        <dsp:cNvPr id="0" name=""/>
        <dsp:cNvSpPr/>
      </dsp:nvSpPr>
      <dsp:spPr>
        <a:xfrm>
          <a:off x="5788245" y="2640367"/>
          <a:ext cx="1753344" cy="1052006"/>
        </a:xfrm>
        <a:prstGeom prst="rect">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smtClean="0"/>
            <a:t>12 TRAINING TO FARM PERSONNEL</a:t>
          </a:r>
          <a:endParaRPr lang="en-IN" sz="1300" kern="1200"/>
        </a:p>
      </dsp:txBody>
      <dsp:txXfrm>
        <a:off x="5788245" y="2640367"/>
        <a:ext cx="1753344" cy="1052006"/>
      </dsp:txXfrm>
    </dsp:sp>
    <dsp:sp modelId="{B4847AF8-EE9D-4BAE-BC72-F5F1260C0588}">
      <dsp:nvSpPr>
        <dsp:cNvPr id="0" name=""/>
        <dsp:cNvSpPr/>
      </dsp:nvSpPr>
      <dsp:spPr>
        <a:xfrm>
          <a:off x="2895227" y="3867708"/>
          <a:ext cx="1753344" cy="1052006"/>
        </a:xfrm>
        <a:prstGeom prst="rect">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IN" sz="1300" b="1" kern="1200" smtClean="0"/>
            <a:t>13 RECORD KEEPING</a:t>
          </a:r>
          <a:endParaRPr lang="en-IN" sz="1300" kern="1200"/>
        </a:p>
      </dsp:txBody>
      <dsp:txXfrm>
        <a:off x="2895227" y="3867708"/>
        <a:ext cx="1753344" cy="10520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F1616-2851-4E49-8A2A-BAF6E4851D65}">
      <dsp:nvSpPr>
        <dsp:cNvPr id="0" name=""/>
        <dsp:cNvSpPr/>
      </dsp:nvSpPr>
      <dsp:spPr>
        <a:xfrm>
          <a:off x="34225" y="304806"/>
          <a:ext cx="5138928" cy="5138928"/>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19D79-F6CE-4175-891F-507A3FAE496F}">
      <dsp:nvSpPr>
        <dsp:cNvPr id="0" name=""/>
        <dsp:cNvSpPr/>
      </dsp:nvSpPr>
      <dsp:spPr>
        <a:xfrm>
          <a:off x="2569463" y="304806"/>
          <a:ext cx="5995416" cy="5138928"/>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0" i="0" kern="1200" dirty="0" smtClean="0"/>
            <a:t>Fresh Water Prawn </a:t>
          </a:r>
          <a:r>
            <a:rPr lang="en-US" sz="1700" b="0" i="1" kern="1200" dirty="0" smtClean="0"/>
            <a:t>(</a:t>
          </a:r>
          <a:r>
            <a:rPr lang="en-US" sz="1700" b="0" i="1" kern="1200" dirty="0" err="1" smtClean="0"/>
            <a:t>Macrobrachium</a:t>
          </a:r>
          <a:r>
            <a:rPr lang="en-US" sz="1700" b="0" i="1" kern="1200" dirty="0" smtClean="0"/>
            <a:t> </a:t>
          </a:r>
          <a:r>
            <a:rPr lang="en-US" sz="1700" b="0" i="1" kern="1200" dirty="0" err="1" smtClean="0"/>
            <a:t>malcolmsonii</a:t>
          </a:r>
          <a:r>
            <a:rPr lang="en-US" sz="1700" b="0" i="1" kern="1200" dirty="0" smtClean="0"/>
            <a:t>),</a:t>
          </a:r>
          <a:r>
            <a:rPr lang="en-US" sz="1700" b="0" i="0" kern="1200" dirty="0" smtClean="0"/>
            <a:t> the second largest fast-growing prawn occurs commonly in Indian rivers, draining into Bay of Bengal.</a:t>
          </a:r>
          <a:endParaRPr lang="en-IN" sz="1700" kern="1200" dirty="0"/>
        </a:p>
      </dsp:txBody>
      <dsp:txXfrm>
        <a:off x="2569463" y="304806"/>
        <a:ext cx="5995416" cy="1092022"/>
      </dsp:txXfrm>
    </dsp:sp>
    <dsp:sp modelId="{35F6A047-8C88-4079-8965-D062E65B82DE}">
      <dsp:nvSpPr>
        <dsp:cNvPr id="0" name=""/>
        <dsp:cNvSpPr/>
      </dsp:nvSpPr>
      <dsp:spPr>
        <a:xfrm>
          <a:off x="674484" y="1638820"/>
          <a:ext cx="3789959" cy="3789959"/>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26487C-00C2-4F02-8488-E8C2989310AF}">
      <dsp:nvSpPr>
        <dsp:cNvPr id="0" name=""/>
        <dsp:cNvSpPr/>
      </dsp:nvSpPr>
      <dsp:spPr>
        <a:xfrm>
          <a:off x="2569464" y="1638820"/>
          <a:ext cx="5995416" cy="3789959"/>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0" i="0" kern="1200" dirty="0" smtClean="0"/>
            <a:t>Freshwater prawn culture has now occupied a significant position in inland </a:t>
          </a:r>
          <a:r>
            <a:rPr lang="en-US" sz="1700" b="0" i="0" kern="1200" dirty="0" err="1" smtClean="0"/>
            <a:t>aquacultural</a:t>
          </a:r>
          <a:r>
            <a:rPr lang="en-US" sz="1700" b="0" i="0" kern="1200" dirty="0" smtClean="0"/>
            <a:t> </a:t>
          </a:r>
        </a:p>
        <a:p>
          <a:pPr lvl="0" algn="ctr" defTabSz="755650">
            <a:lnSpc>
              <a:spcPct val="90000"/>
            </a:lnSpc>
            <a:spcBef>
              <a:spcPct val="0"/>
            </a:spcBef>
            <a:spcAft>
              <a:spcPct val="35000"/>
            </a:spcAft>
          </a:pPr>
          <a:r>
            <a:rPr lang="en-IN" sz="1700" b="0" i="0" kern="1200" dirty="0" smtClean="0"/>
            <a:t>practices.</a:t>
          </a:r>
          <a:endParaRPr lang="en-IN" sz="1700" kern="1200" dirty="0"/>
        </a:p>
      </dsp:txBody>
      <dsp:txXfrm>
        <a:off x="2569464" y="1638820"/>
        <a:ext cx="5995416" cy="1092022"/>
      </dsp:txXfrm>
    </dsp:sp>
    <dsp:sp modelId="{744386FB-3DEC-43E7-AB80-28985083DCAE}">
      <dsp:nvSpPr>
        <dsp:cNvPr id="0" name=""/>
        <dsp:cNvSpPr/>
      </dsp:nvSpPr>
      <dsp:spPr>
        <a:xfrm>
          <a:off x="1348968" y="2730842"/>
          <a:ext cx="2440990" cy="2440990"/>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970B2-5236-4D69-A197-4652E0010AC5}">
      <dsp:nvSpPr>
        <dsp:cNvPr id="0" name=""/>
        <dsp:cNvSpPr/>
      </dsp:nvSpPr>
      <dsp:spPr>
        <a:xfrm>
          <a:off x="2569464" y="2730842"/>
          <a:ext cx="5995416" cy="244099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dirty="0" smtClean="0"/>
            <a:t>Freshwater prawn known as </a:t>
          </a:r>
          <a:r>
            <a:rPr lang="en-US" sz="2000" b="1" i="0" kern="1200" dirty="0" smtClean="0"/>
            <a:t>keystone species</a:t>
          </a:r>
          <a:r>
            <a:rPr lang="en-US" sz="1800" b="0" i="0" kern="1200" dirty="0" smtClean="0"/>
            <a:t>, meaning they play a crucial role in maintaining the balance of the ecosystem. </a:t>
          </a:r>
          <a:endParaRPr lang="en-IN" sz="1800" kern="1200" dirty="0"/>
        </a:p>
      </dsp:txBody>
      <dsp:txXfrm>
        <a:off x="2569464" y="2730842"/>
        <a:ext cx="5995416" cy="1092022"/>
      </dsp:txXfrm>
    </dsp:sp>
    <dsp:sp modelId="{B31A25C1-4BD9-4523-9B82-5DF205378E54}">
      <dsp:nvSpPr>
        <dsp:cNvPr id="0" name=""/>
        <dsp:cNvSpPr/>
      </dsp:nvSpPr>
      <dsp:spPr>
        <a:xfrm>
          <a:off x="2023452" y="3822865"/>
          <a:ext cx="1092022" cy="1092022"/>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223543-BA08-433E-9C28-2F9025550623}">
      <dsp:nvSpPr>
        <dsp:cNvPr id="0" name=""/>
        <dsp:cNvSpPr/>
      </dsp:nvSpPr>
      <dsp:spPr>
        <a:xfrm>
          <a:off x="2569464" y="3822865"/>
          <a:ext cx="5995416" cy="1092022"/>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0" i="0" kern="1200" dirty="0" smtClean="0"/>
            <a:t>Freshwater prawns help to control the population of other aquatic species, such as algae and small invertebrates, and they are an important food source for larger aquatic predators.</a:t>
          </a:r>
          <a:endParaRPr lang="en-IN" sz="1700" kern="1200" dirty="0"/>
        </a:p>
      </dsp:txBody>
      <dsp:txXfrm>
        <a:off x="2569464" y="3822865"/>
        <a:ext cx="5995416" cy="10920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0374F-B25E-4E3A-9338-AD0C01CAE28E}">
      <dsp:nvSpPr>
        <dsp:cNvPr id="0" name=""/>
        <dsp:cNvSpPr/>
      </dsp:nvSpPr>
      <dsp:spPr>
        <a:xfrm>
          <a:off x="662939" y="0"/>
          <a:ext cx="7513320" cy="52578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ACB184-EFCA-4B4E-9A69-C1FB9258993F}">
      <dsp:nvSpPr>
        <dsp:cNvPr id="0" name=""/>
        <dsp:cNvSpPr/>
      </dsp:nvSpPr>
      <dsp:spPr>
        <a:xfrm>
          <a:off x="5206" y="1577340"/>
          <a:ext cx="844860" cy="210312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t>1 LOCATION AND LAYOUT OF FISH FARM, SITE RECORD AND TRACEABILITY</a:t>
          </a:r>
          <a:endParaRPr lang="en-IN" sz="1200" kern="1200" dirty="0"/>
        </a:p>
      </dsp:txBody>
      <dsp:txXfrm>
        <a:off x="46449" y="1618583"/>
        <a:ext cx="762374" cy="2020634"/>
      </dsp:txXfrm>
    </dsp:sp>
    <dsp:sp modelId="{98189CB8-8E2E-415F-88F4-0E91FFE794F5}">
      <dsp:nvSpPr>
        <dsp:cNvPr id="0" name=""/>
        <dsp:cNvSpPr/>
      </dsp:nvSpPr>
      <dsp:spPr>
        <a:xfrm>
          <a:off x="892309" y="1577340"/>
          <a:ext cx="844860" cy="210312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0" i="0" kern="1200" smtClean="0"/>
            <a:t>2 </a:t>
          </a:r>
          <a:r>
            <a:rPr lang="en-US" sz="1200" b="1" i="0" kern="1200" smtClean="0"/>
            <a:t>SOIL AND WATER MANAGEMENT</a:t>
          </a:r>
          <a:endParaRPr lang="en-IN" sz="1200" kern="1200"/>
        </a:p>
      </dsp:txBody>
      <dsp:txXfrm>
        <a:off x="933552" y="1618583"/>
        <a:ext cx="762374" cy="2020634"/>
      </dsp:txXfrm>
    </dsp:sp>
    <dsp:sp modelId="{7C4A53BA-77AB-4FA6-B24E-5F8AA203DFBB}">
      <dsp:nvSpPr>
        <dsp:cNvPr id="0" name=""/>
        <dsp:cNvSpPr/>
      </dsp:nvSpPr>
      <dsp:spPr>
        <a:xfrm>
          <a:off x="1779412" y="1577340"/>
          <a:ext cx="844860" cy="210312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4">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0" kern="1200" smtClean="0"/>
            <a:t>3 GROWER RECORD</a:t>
          </a:r>
          <a:endParaRPr lang="en-IN" sz="1400" kern="1200"/>
        </a:p>
      </dsp:txBody>
      <dsp:txXfrm>
        <a:off x="1820655" y="1618583"/>
        <a:ext cx="762374" cy="2020634"/>
      </dsp:txXfrm>
    </dsp:sp>
    <dsp:sp modelId="{CBBE2758-1BF4-43BF-A3CC-03B850C6DB24}">
      <dsp:nvSpPr>
        <dsp:cNvPr id="0" name=""/>
        <dsp:cNvSpPr/>
      </dsp:nvSpPr>
      <dsp:spPr>
        <a:xfrm>
          <a:off x="2666515" y="1577340"/>
          <a:ext cx="844860" cy="21031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5">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0" kern="1200" smtClean="0"/>
            <a:t>4 CULTURE SPECIES AND SYSTEM</a:t>
          </a:r>
          <a:endParaRPr lang="en-IN" sz="1400" kern="1200"/>
        </a:p>
      </dsp:txBody>
      <dsp:txXfrm>
        <a:off x="2707758" y="1618583"/>
        <a:ext cx="762374" cy="2020634"/>
      </dsp:txXfrm>
    </dsp:sp>
    <dsp:sp modelId="{842BBBE5-2D11-490E-A0BA-20E280CB7B21}">
      <dsp:nvSpPr>
        <dsp:cNvPr id="0" name=""/>
        <dsp:cNvSpPr/>
      </dsp:nvSpPr>
      <dsp:spPr>
        <a:xfrm>
          <a:off x="3553618" y="1577340"/>
          <a:ext cx="844860" cy="210312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6">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i="0" kern="1200" smtClean="0"/>
            <a:t>5 SEED</a:t>
          </a:r>
          <a:endParaRPr lang="en-IN" sz="1600" kern="1200"/>
        </a:p>
      </dsp:txBody>
      <dsp:txXfrm>
        <a:off x="3594861" y="1618583"/>
        <a:ext cx="762374" cy="2020634"/>
      </dsp:txXfrm>
    </dsp:sp>
    <dsp:sp modelId="{E1EF274C-61E6-4A5D-ACB2-12C2D719EF37}">
      <dsp:nvSpPr>
        <dsp:cNvPr id="0" name=""/>
        <dsp:cNvSpPr/>
      </dsp:nvSpPr>
      <dsp:spPr>
        <a:xfrm>
          <a:off x="4440721" y="1577340"/>
          <a:ext cx="844860" cy="210312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0" kern="1200" smtClean="0"/>
            <a:t>6 NURSERY</a:t>
          </a:r>
          <a:endParaRPr lang="en-IN" sz="1400" kern="1200"/>
        </a:p>
      </dsp:txBody>
      <dsp:txXfrm>
        <a:off x="4481964" y="1618583"/>
        <a:ext cx="762374" cy="2020634"/>
      </dsp:txXfrm>
    </dsp:sp>
    <dsp:sp modelId="{3487B1B7-802D-42A7-A2C9-4EE90DF851B7}">
      <dsp:nvSpPr>
        <dsp:cNvPr id="0" name=""/>
        <dsp:cNvSpPr/>
      </dsp:nvSpPr>
      <dsp:spPr>
        <a:xfrm>
          <a:off x="5327824" y="1577340"/>
          <a:ext cx="844860" cy="210312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0" kern="1200" smtClean="0"/>
            <a:t>7 GROW-OUT CULTURE PRACTICES</a:t>
          </a:r>
          <a:endParaRPr lang="en-IN" sz="1400" kern="1200"/>
        </a:p>
      </dsp:txBody>
      <dsp:txXfrm>
        <a:off x="5369067" y="1618583"/>
        <a:ext cx="762374" cy="2020634"/>
      </dsp:txXfrm>
    </dsp:sp>
    <dsp:sp modelId="{DE871A25-AF96-4600-9728-52E1024C5783}">
      <dsp:nvSpPr>
        <dsp:cNvPr id="0" name=""/>
        <dsp:cNvSpPr/>
      </dsp:nvSpPr>
      <dsp:spPr>
        <a:xfrm>
          <a:off x="6214927" y="1577340"/>
          <a:ext cx="844860" cy="210312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4">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0" kern="1200" smtClean="0"/>
            <a:t>8. FARM HYGIENE</a:t>
          </a:r>
          <a:endParaRPr lang="en-IN" sz="1400" kern="1200"/>
        </a:p>
      </dsp:txBody>
      <dsp:txXfrm>
        <a:off x="6256170" y="1618583"/>
        <a:ext cx="762374" cy="2020634"/>
      </dsp:txXfrm>
    </dsp:sp>
    <dsp:sp modelId="{10D0933C-B545-40BA-9DB0-CB9944E092A8}">
      <dsp:nvSpPr>
        <dsp:cNvPr id="0" name=""/>
        <dsp:cNvSpPr/>
      </dsp:nvSpPr>
      <dsp:spPr>
        <a:xfrm>
          <a:off x="7102030" y="1577340"/>
          <a:ext cx="844860" cy="21031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5">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0" kern="1200" smtClean="0"/>
            <a:t>9 POST-HARVEST MANAGEMENT</a:t>
          </a:r>
          <a:endParaRPr lang="en-IN" sz="1400" kern="1200"/>
        </a:p>
      </dsp:txBody>
      <dsp:txXfrm>
        <a:off x="7143273" y="1618583"/>
        <a:ext cx="762374" cy="2020634"/>
      </dsp:txXfrm>
    </dsp:sp>
    <dsp:sp modelId="{607E7FB9-F1C6-4F5C-BD17-D20B857493EC}">
      <dsp:nvSpPr>
        <dsp:cNvPr id="0" name=""/>
        <dsp:cNvSpPr/>
      </dsp:nvSpPr>
      <dsp:spPr>
        <a:xfrm>
          <a:off x="7989133" y="1577340"/>
          <a:ext cx="844860" cy="210312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6">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IN" sz="1100" b="1" i="0" kern="1200" smtClean="0"/>
            <a:t>10 RECORD KEEPING</a:t>
          </a:r>
          <a:endParaRPr lang="en-IN" sz="1100" kern="1200"/>
        </a:p>
      </dsp:txBody>
      <dsp:txXfrm>
        <a:off x="8030376" y="1618583"/>
        <a:ext cx="762374" cy="20206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F1FBF-19B0-4A5C-8788-1CAB6824C0CF}">
      <dsp:nvSpPr>
        <dsp:cNvPr id="0" name=""/>
        <dsp:cNvSpPr/>
      </dsp:nvSpPr>
      <dsp:spPr>
        <a:xfrm>
          <a:off x="0" y="584898"/>
          <a:ext cx="5138928" cy="5138928"/>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59BCF-D230-4029-B5E7-1960F8407F89}">
      <dsp:nvSpPr>
        <dsp:cNvPr id="0" name=""/>
        <dsp:cNvSpPr/>
      </dsp:nvSpPr>
      <dsp:spPr>
        <a:xfrm>
          <a:off x="2569463" y="571485"/>
          <a:ext cx="5995416" cy="5138928"/>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tx2"/>
              </a:solidFill>
              <a:latin typeface="Arial Narrow" pitchFamily="34" charset="0"/>
            </a:rPr>
            <a:t>A preliminary study by ICAR-CIFRI in Jharkhand reservoirs revealed that cage farming contributes around 30 percent to livelihood of fishermen involved in cage farming</a:t>
          </a:r>
          <a:r>
            <a:rPr lang="en-US" sz="1800" b="1" kern="1200" dirty="0" smtClean="0"/>
            <a:t>.</a:t>
          </a:r>
          <a:endParaRPr lang="en-IN" sz="1800" b="1" kern="1200" dirty="0"/>
        </a:p>
      </dsp:txBody>
      <dsp:txXfrm>
        <a:off x="2569463" y="571485"/>
        <a:ext cx="5995416" cy="1541681"/>
      </dsp:txXfrm>
    </dsp:sp>
    <dsp:sp modelId="{DFBD12A6-165E-4B54-BAD3-386BDDF86CE1}">
      <dsp:nvSpPr>
        <dsp:cNvPr id="0" name=""/>
        <dsp:cNvSpPr/>
      </dsp:nvSpPr>
      <dsp:spPr>
        <a:xfrm>
          <a:off x="899314" y="2126580"/>
          <a:ext cx="3340299" cy="3340299"/>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9639C4-E773-4D9D-8EEE-06B1EC860357}">
      <dsp:nvSpPr>
        <dsp:cNvPr id="0" name=""/>
        <dsp:cNvSpPr/>
      </dsp:nvSpPr>
      <dsp:spPr>
        <a:xfrm>
          <a:off x="2569464" y="2126580"/>
          <a:ext cx="5995416" cy="3340299"/>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0000"/>
              </a:solidFill>
              <a:latin typeface="Arial Black" pitchFamily="34" charset="0"/>
              <a:ea typeface="Arial Unicode MS" pitchFamily="34" charset="-128"/>
              <a:cs typeface="Arial Unicode MS" pitchFamily="34" charset="-128"/>
            </a:rPr>
            <a:t>Cage aquaculture involves growing fishes in existing water resources while being enclosed in a net cage which allows free flow of water </a:t>
          </a:r>
        </a:p>
        <a:p>
          <a:pPr lvl="0" algn="ctr" defTabSz="622300">
            <a:lnSpc>
              <a:spcPct val="90000"/>
            </a:lnSpc>
            <a:spcBef>
              <a:spcPct val="0"/>
            </a:spcBef>
            <a:spcAft>
              <a:spcPct val="35000"/>
            </a:spcAft>
          </a:pPr>
          <a:r>
            <a:rPr lang="en-US" sz="1400" b="1" i="0" kern="1200" dirty="0" smtClean="0">
              <a:solidFill>
                <a:schemeClr val="tx2"/>
              </a:solidFill>
              <a:latin typeface="Arial Black" pitchFamily="34" charset="0"/>
            </a:rPr>
            <a:t>It is an aquaculture production system made of a floating frame, net materials and mooring system (with rope, buoy, anchor etc.)</a:t>
          </a:r>
          <a:endParaRPr lang="en-IN" sz="1400" kern="1200" dirty="0">
            <a:solidFill>
              <a:schemeClr val="tx2"/>
            </a:solidFill>
            <a:latin typeface="Arial Black" pitchFamily="34" charset="0"/>
            <a:ea typeface="Arial Unicode MS" pitchFamily="34" charset="-128"/>
            <a:cs typeface="Arial Unicode MS" pitchFamily="34" charset="-128"/>
          </a:endParaRPr>
        </a:p>
      </dsp:txBody>
      <dsp:txXfrm>
        <a:off x="2569464" y="2126580"/>
        <a:ext cx="5995416" cy="1541676"/>
      </dsp:txXfrm>
    </dsp:sp>
    <dsp:sp modelId="{755D453F-AD6A-42D3-B5DF-7069D33D4700}">
      <dsp:nvSpPr>
        <dsp:cNvPr id="0" name=""/>
        <dsp:cNvSpPr/>
      </dsp:nvSpPr>
      <dsp:spPr>
        <a:xfrm>
          <a:off x="1798625" y="3668256"/>
          <a:ext cx="1541676" cy="1541676"/>
        </a:xfrm>
        <a:prstGeom prst="pie">
          <a:avLst>
            <a:gd name="adj1" fmla="val 5400000"/>
            <a:gd name="adj2" fmla="val 1620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B371C-A766-42D7-8AD6-05C0E294763D}">
      <dsp:nvSpPr>
        <dsp:cNvPr id="0" name=""/>
        <dsp:cNvSpPr/>
      </dsp:nvSpPr>
      <dsp:spPr>
        <a:xfrm>
          <a:off x="2569464" y="3668256"/>
          <a:ext cx="5995416" cy="1541676"/>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smtClean="0">
              <a:solidFill>
                <a:schemeClr val="tx2"/>
              </a:solidFill>
            </a:rPr>
            <a:t>It is estimated that at an average production rate of 3 ton per cage, the cage culture is producing about 45 000 t of fish contributing around 15 percent of the total fish production from the reservoirs and providing employment at the rate of 7.4 lakh man-days/year</a:t>
          </a:r>
          <a:r>
            <a:rPr lang="en-US" sz="1700" kern="1200" dirty="0" smtClean="0">
              <a:solidFill>
                <a:schemeClr val="tx2"/>
              </a:solidFill>
            </a:rPr>
            <a:t>.</a:t>
          </a:r>
          <a:endParaRPr lang="en-IN" sz="1700" kern="1200" dirty="0">
            <a:solidFill>
              <a:schemeClr val="tx2"/>
            </a:solidFill>
          </a:endParaRPr>
        </a:p>
      </dsp:txBody>
      <dsp:txXfrm>
        <a:off x="2569464" y="3668256"/>
        <a:ext cx="5995416" cy="154167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C242D-876E-46FF-B012-6F77947C661F}">
      <dsp:nvSpPr>
        <dsp:cNvPr id="0" name=""/>
        <dsp:cNvSpPr/>
      </dsp:nvSpPr>
      <dsp:spPr>
        <a:xfrm>
          <a:off x="1031399" y="14921"/>
          <a:ext cx="2438412" cy="916703"/>
        </a:xfrm>
        <a:prstGeom prst="roundRect">
          <a:avLst>
            <a:gd name="adj" fmla="val 10000"/>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b="1" i="0" kern="1200" dirty="0" smtClean="0"/>
            <a:t>   fixed</a:t>
          </a:r>
          <a:r>
            <a:rPr lang="en-US" sz="4300" b="1" i="0" kern="1200" dirty="0" smtClean="0"/>
            <a:t> </a:t>
          </a:r>
          <a:endParaRPr lang="en-IN" sz="4300" kern="1200" dirty="0"/>
        </a:p>
      </dsp:txBody>
      <dsp:txXfrm>
        <a:off x="1592082" y="14921"/>
        <a:ext cx="1877729" cy="916703"/>
      </dsp:txXfrm>
    </dsp:sp>
    <dsp:sp modelId="{D9FD756B-94F0-4894-A895-BFFFB93EDDEF}">
      <dsp:nvSpPr>
        <dsp:cNvPr id="0" name=""/>
        <dsp:cNvSpPr/>
      </dsp:nvSpPr>
      <dsp:spPr>
        <a:xfrm>
          <a:off x="122463" y="0"/>
          <a:ext cx="1679855" cy="946546"/>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2">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8D0D88A5-1C64-415F-980A-594D8BA3F9F8}">
      <dsp:nvSpPr>
        <dsp:cNvPr id="0" name=""/>
        <dsp:cNvSpPr/>
      </dsp:nvSpPr>
      <dsp:spPr>
        <a:xfrm>
          <a:off x="0" y="1064631"/>
          <a:ext cx="3657600" cy="1095002"/>
        </a:xfrm>
        <a:prstGeom prst="roundRect">
          <a:avLst>
            <a:gd name="adj" fmla="val 10000"/>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b="1" i="0" kern="1200" dirty="0" smtClean="0"/>
            <a:t>          floating</a:t>
          </a:r>
          <a:endParaRPr lang="en-IN" sz="3100" kern="1200" dirty="0"/>
        </a:p>
      </dsp:txBody>
      <dsp:txXfrm>
        <a:off x="841020" y="1064631"/>
        <a:ext cx="2816579" cy="1095002"/>
      </dsp:txXfrm>
    </dsp:sp>
    <dsp:sp modelId="{AD9F9051-6418-4CBD-9902-5FE114148558}">
      <dsp:nvSpPr>
        <dsp:cNvPr id="0" name=""/>
        <dsp:cNvSpPr/>
      </dsp:nvSpPr>
      <dsp:spPr>
        <a:xfrm>
          <a:off x="39668" y="1064627"/>
          <a:ext cx="1749349" cy="1039911"/>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3">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AD77B818-1E9E-47EA-8061-D209781DDB9F}">
      <dsp:nvSpPr>
        <dsp:cNvPr id="0" name=""/>
        <dsp:cNvSpPr/>
      </dsp:nvSpPr>
      <dsp:spPr>
        <a:xfrm>
          <a:off x="96127" y="2264755"/>
          <a:ext cx="3657600" cy="1095002"/>
        </a:xfrm>
        <a:prstGeom prst="roundRect">
          <a:avLst>
            <a:gd name="adj" fmla="val 10000"/>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i="0" kern="1200" dirty="0" smtClean="0"/>
            <a:t>    </a:t>
          </a:r>
          <a:r>
            <a:rPr lang="en-US" sz="2800" b="1" i="0" kern="1200" dirty="0" smtClean="0"/>
            <a:t>submersible</a:t>
          </a:r>
          <a:endParaRPr lang="en-IN" sz="2800" kern="1200" dirty="0"/>
        </a:p>
      </dsp:txBody>
      <dsp:txXfrm>
        <a:off x="937147" y="2264755"/>
        <a:ext cx="2816579" cy="1095002"/>
      </dsp:txXfrm>
    </dsp:sp>
    <dsp:sp modelId="{1C6BC223-72B2-495A-81F7-A6A2D5A15E81}">
      <dsp:nvSpPr>
        <dsp:cNvPr id="0" name=""/>
        <dsp:cNvSpPr/>
      </dsp:nvSpPr>
      <dsp:spPr>
        <a:xfrm>
          <a:off x="228601" y="3468587"/>
          <a:ext cx="1335031" cy="110341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4">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B91EB919-69E1-48C8-8393-C574ACBD5F59}">
      <dsp:nvSpPr>
        <dsp:cNvPr id="0" name=""/>
        <dsp:cNvSpPr/>
      </dsp:nvSpPr>
      <dsp:spPr>
        <a:xfrm>
          <a:off x="0" y="3476997"/>
          <a:ext cx="3657600" cy="1095002"/>
        </a:xfrm>
        <a:prstGeom prst="roundRect">
          <a:avLst>
            <a:gd name="adj" fmla="val 10000"/>
          </a:avLst>
        </a:prstGeom>
        <a:blipFill rotWithShape="0">
          <a:blip xmlns:r="http://schemas.openxmlformats.org/officeDocument/2006/relationships" r:embed="rId4"/>
          <a:stretch>
            <a:fillRect/>
          </a:stretch>
        </a:blip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b="1" i="0" kern="1200" dirty="0" smtClean="0"/>
            <a:t>     submerged</a:t>
          </a:r>
          <a:endParaRPr lang="en-IN" sz="3100" kern="1200" dirty="0"/>
        </a:p>
      </dsp:txBody>
      <dsp:txXfrm>
        <a:off x="841020" y="3476997"/>
        <a:ext cx="2816579" cy="1095002"/>
      </dsp:txXfrm>
    </dsp:sp>
    <dsp:sp modelId="{0C5C69DE-6A7C-474A-827C-60908CDA2CD7}">
      <dsp:nvSpPr>
        <dsp:cNvPr id="0" name=""/>
        <dsp:cNvSpPr/>
      </dsp:nvSpPr>
      <dsp:spPr>
        <a:xfrm>
          <a:off x="139842" y="2318305"/>
          <a:ext cx="1147513" cy="958294"/>
        </a:xfrm>
        <a:prstGeom prst="roundRect">
          <a:avLst>
            <a:gd name="adj" fmla="val 10000"/>
          </a:avLst>
        </a:prstGeom>
        <a:blipFill rotWithShape="1">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5">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79F2-222D-4623-96B5-70C93478910E}">
      <dsp:nvSpPr>
        <dsp:cNvPr id="0" name=""/>
        <dsp:cNvSpPr/>
      </dsp:nvSpPr>
      <dsp:spPr>
        <a:xfrm>
          <a:off x="0" y="132344"/>
          <a:ext cx="4495800" cy="20562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In India, </a:t>
          </a:r>
          <a:r>
            <a:rPr lang="en-US" sz="2000" b="1" kern="1200" dirty="0" err="1" smtClean="0"/>
            <a:t>aquacultural</a:t>
          </a:r>
          <a:r>
            <a:rPr lang="en-US" sz="2000" b="1" kern="1200" dirty="0" smtClean="0"/>
            <a:t> practices are highly localized occupations and display a lot of variability in cultural practices and varietal preferences across regions. </a:t>
          </a:r>
          <a:endParaRPr lang="en-IN" sz="2000" kern="1200" dirty="0"/>
        </a:p>
      </dsp:txBody>
      <dsp:txXfrm>
        <a:off x="100379" y="232723"/>
        <a:ext cx="4295042" cy="1855517"/>
      </dsp:txXfrm>
    </dsp:sp>
    <dsp:sp modelId="{F52DDF84-56A6-4489-9404-61C6F3EF303A}">
      <dsp:nvSpPr>
        <dsp:cNvPr id="0" name=""/>
        <dsp:cNvSpPr/>
      </dsp:nvSpPr>
      <dsp:spPr>
        <a:xfrm>
          <a:off x="0" y="2246220"/>
          <a:ext cx="4495800" cy="2056275"/>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Due to Globalization, there is a flow of trade in the </a:t>
          </a:r>
          <a:r>
            <a:rPr lang="en-US" sz="2000" b="1" kern="1200" dirty="0" err="1" smtClean="0"/>
            <a:t>aquacultural</a:t>
          </a:r>
          <a:r>
            <a:rPr lang="en-US" sz="2000" b="1" kern="1200" dirty="0" smtClean="0"/>
            <a:t> products, it is necessary to define and assign certain common minimum standards to facilitate trade in these products.</a:t>
          </a:r>
          <a:endParaRPr lang="en-IN" sz="2000" kern="1200" dirty="0"/>
        </a:p>
      </dsp:txBody>
      <dsp:txXfrm>
        <a:off x="100379" y="2346599"/>
        <a:ext cx="4295042" cy="185551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703EE-3747-4BEC-AB10-87C9C5854187}">
      <dsp:nvSpPr>
        <dsp:cNvPr id="0" name=""/>
        <dsp:cNvSpPr/>
      </dsp:nvSpPr>
      <dsp:spPr>
        <a:xfrm>
          <a:off x="0" y="426663"/>
          <a:ext cx="8010835"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C1CF5E-85D8-4812-8E97-6F6F55BFD646}">
      <dsp:nvSpPr>
        <dsp:cNvPr id="0" name=""/>
        <dsp:cNvSpPr/>
      </dsp:nvSpPr>
      <dsp:spPr>
        <a:xfrm>
          <a:off x="400541" y="116703"/>
          <a:ext cx="5607584"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953" tIns="0" rIns="211953" bIns="0" numCol="1" spcCol="1270" anchor="ctr" anchorCtr="0">
          <a:noAutofit/>
        </a:bodyPr>
        <a:lstStyle/>
        <a:p>
          <a:pPr lvl="0" algn="l" defTabSz="933450" rtl="0">
            <a:lnSpc>
              <a:spcPct val="90000"/>
            </a:lnSpc>
            <a:spcBef>
              <a:spcPct val="0"/>
            </a:spcBef>
            <a:spcAft>
              <a:spcPct val="35000"/>
            </a:spcAft>
          </a:pPr>
          <a:r>
            <a:rPr lang="en-IN" sz="2100" b="1" kern="1200" dirty="0" smtClean="0"/>
            <a:t>2.7 Grow-out Period-growth Monitoring</a:t>
          </a:r>
          <a:endParaRPr lang="en-IN" sz="2100" kern="1200" dirty="0"/>
        </a:p>
      </dsp:txBody>
      <dsp:txXfrm>
        <a:off x="430803" y="146965"/>
        <a:ext cx="5547060" cy="559396"/>
      </dsp:txXfrm>
    </dsp:sp>
    <dsp:sp modelId="{161B62E4-4474-4880-BCB6-B915FA19B9A8}">
      <dsp:nvSpPr>
        <dsp:cNvPr id="0" name=""/>
        <dsp:cNvSpPr/>
      </dsp:nvSpPr>
      <dsp:spPr>
        <a:xfrm>
          <a:off x="0" y="1379223"/>
          <a:ext cx="8010835"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62F21B-05FF-4EB9-8E9F-1C5421D3992B}">
      <dsp:nvSpPr>
        <dsp:cNvPr id="0" name=""/>
        <dsp:cNvSpPr/>
      </dsp:nvSpPr>
      <dsp:spPr>
        <a:xfrm>
          <a:off x="400541" y="1069263"/>
          <a:ext cx="5607584"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953" tIns="0" rIns="211953" bIns="0" numCol="1" spcCol="1270" anchor="ctr" anchorCtr="0">
          <a:noAutofit/>
        </a:bodyPr>
        <a:lstStyle/>
        <a:p>
          <a:pPr lvl="0" algn="l" defTabSz="933450" rtl="0">
            <a:lnSpc>
              <a:spcPct val="90000"/>
            </a:lnSpc>
            <a:spcBef>
              <a:spcPct val="0"/>
            </a:spcBef>
            <a:spcAft>
              <a:spcPct val="35000"/>
            </a:spcAft>
          </a:pPr>
          <a:r>
            <a:rPr lang="en-IN" sz="2100" b="1" kern="1200" smtClean="0"/>
            <a:t>2.8 Stock Management</a:t>
          </a:r>
          <a:endParaRPr lang="en-IN" sz="2100" kern="1200"/>
        </a:p>
      </dsp:txBody>
      <dsp:txXfrm>
        <a:off x="430803" y="1099525"/>
        <a:ext cx="5547060" cy="559396"/>
      </dsp:txXfrm>
    </dsp:sp>
    <dsp:sp modelId="{11F1D38A-3533-445F-B9EF-7DA9F3F4E864}">
      <dsp:nvSpPr>
        <dsp:cNvPr id="0" name=""/>
        <dsp:cNvSpPr/>
      </dsp:nvSpPr>
      <dsp:spPr>
        <a:xfrm>
          <a:off x="0" y="2331783"/>
          <a:ext cx="8010835"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F7B41-E06F-41D1-B9F2-1BD99B6BA0A5}">
      <dsp:nvSpPr>
        <dsp:cNvPr id="0" name=""/>
        <dsp:cNvSpPr/>
      </dsp:nvSpPr>
      <dsp:spPr>
        <a:xfrm>
          <a:off x="400541" y="2021823"/>
          <a:ext cx="5607584"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953" tIns="0" rIns="211953" bIns="0" numCol="1" spcCol="1270" anchor="ctr" anchorCtr="0">
          <a:noAutofit/>
        </a:bodyPr>
        <a:lstStyle/>
        <a:p>
          <a:pPr lvl="0" algn="l" defTabSz="933450" rtl="0">
            <a:lnSpc>
              <a:spcPct val="90000"/>
            </a:lnSpc>
            <a:spcBef>
              <a:spcPct val="0"/>
            </a:spcBef>
            <a:spcAft>
              <a:spcPct val="35000"/>
            </a:spcAft>
          </a:pPr>
          <a:r>
            <a:rPr lang="en-IN" sz="2100" b="1" kern="1200" smtClean="0"/>
            <a:t>2.9 Fish Health Monitoring</a:t>
          </a:r>
          <a:endParaRPr lang="en-IN" sz="2100" kern="1200"/>
        </a:p>
      </dsp:txBody>
      <dsp:txXfrm>
        <a:off x="430803" y="2052085"/>
        <a:ext cx="5547060" cy="559396"/>
      </dsp:txXfrm>
    </dsp:sp>
    <dsp:sp modelId="{AE78313B-A787-4ACF-A50E-145A8D6714EB}">
      <dsp:nvSpPr>
        <dsp:cNvPr id="0" name=""/>
        <dsp:cNvSpPr/>
      </dsp:nvSpPr>
      <dsp:spPr>
        <a:xfrm>
          <a:off x="0" y="3284343"/>
          <a:ext cx="8010835"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590ED7-743A-4D40-A079-7E405775A411}">
      <dsp:nvSpPr>
        <dsp:cNvPr id="0" name=""/>
        <dsp:cNvSpPr/>
      </dsp:nvSpPr>
      <dsp:spPr>
        <a:xfrm>
          <a:off x="400541" y="2974383"/>
          <a:ext cx="5607584"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953" tIns="0" rIns="211953" bIns="0" numCol="1" spcCol="1270" anchor="ctr" anchorCtr="0">
          <a:noAutofit/>
        </a:bodyPr>
        <a:lstStyle/>
        <a:p>
          <a:pPr lvl="0" algn="l" defTabSz="933450" rtl="0">
            <a:lnSpc>
              <a:spcPct val="90000"/>
            </a:lnSpc>
            <a:spcBef>
              <a:spcPct val="0"/>
            </a:spcBef>
            <a:spcAft>
              <a:spcPct val="35000"/>
            </a:spcAft>
          </a:pPr>
          <a:r>
            <a:rPr lang="en-IN" sz="2100" b="1" kern="1200" smtClean="0"/>
            <a:t>2.10 Removal and Release</a:t>
          </a:r>
          <a:endParaRPr lang="en-IN" sz="2100" kern="1200"/>
        </a:p>
      </dsp:txBody>
      <dsp:txXfrm>
        <a:off x="430803" y="3004645"/>
        <a:ext cx="5547060" cy="55939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87E44-27B4-4170-9199-5FEF6F265781}">
      <dsp:nvSpPr>
        <dsp:cNvPr id="0" name=""/>
        <dsp:cNvSpPr/>
      </dsp:nvSpPr>
      <dsp:spPr>
        <a:xfrm>
          <a:off x="0" y="0"/>
          <a:ext cx="3886200" cy="1452562"/>
        </a:xfrm>
        <a:prstGeom prst="roundRect">
          <a:avLst>
            <a:gd name="adj" fmla="val 10000"/>
          </a:avLst>
        </a:prstGeom>
        <a:gradFill rotWithShape="0">
          <a:gsLst>
            <a:gs pos="0">
              <a:schemeClr val="accent2">
                <a:shade val="50000"/>
                <a:hueOff val="0"/>
                <a:satOff val="0"/>
                <a:lumOff val="0"/>
                <a:alphaOff val="0"/>
                <a:tint val="70000"/>
                <a:satMod val="130000"/>
              </a:schemeClr>
            </a:gs>
            <a:gs pos="43000">
              <a:schemeClr val="accent2">
                <a:shade val="50000"/>
                <a:hueOff val="0"/>
                <a:satOff val="0"/>
                <a:lumOff val="0"/>
                <a:alphaOff val="0"/>
                <a:tint val="44000"/>
                <a:satMod val="165000"/>
              </a:schemeClr>
            </a:gs>
            <a:gs pos="93000">
              <a:schemeClr val="accent2">
                <a:shade val="50000"/>
                <a:hueOff val="0"/>
                <a:satOff val="0"/>
                <a:lumOff val="0"/>
                <a:alphaOff val="0"/>
                <a:tint val="15000"/>
                <a:satMod val="165000"/>
              </a:schemeClr>
            </a:gs>
            <a:gs pos="100000">
              <a:schemeClr val="accent2">
                <a:shade val="50000"/>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shade val="50000"/>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Good Aquaculture Practices for Sea Cage Farming</a:t>
          </a:r>
          <a:endParaRPr lang="en-IN" sz="2000" kern="1200" dirty="0"/>
        </a:p>
      </dsp:txBody>
      <dsp:txXfrm>
        <a:off x="922496" y="0"/>
        <a:ext cx="2963703" cy="1452562"/>
      </dsp:txXfrm>
    </dsp:sp>
    <dsp:sp modelId="{8C2F3624-B18E-44BE-A6B1-65C4EE4DD75E}">
      <dsp:nvSpPr>
        <dsp:cNvPr id="0" name=""/>
        <dsp:cNvSpPr/>
      </dsp:nvSpPr>
      <dsp:spPr>
        <a:xfrm>
          <a:off x="145256" y="145256"/>
          <a:ext cx="777240" cy="1162049"/>
        </a:xfrm>
        <a:prstGeom prst="roundRect">
          <a:avLst>
            <a:gd name="adj" fmla="val 10000"/>
          </a:avLst>
        </a:prstGeom>
        <a:solidFill>
          <a:schemeClr val="accent2">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BB676C34-1C39-4052-BC85-0B39CD5E8DCA}">
      <dsp:nvSpPr>
        <dsp:cNvPr id="0" name=""/>
        <dsp:cNvSpPr/>
      </dsp:nvSpPr>
      <dsp:spPr>
        <a:xfrm>
          <a:off x="0" y="1597818"/>
          <a:ext cx="3886200" cy="1452562"/>
        </a:xfrm>
        <a:prstGeom prst="roundRect">
          <a:avLst>
            <a:gd name="adj" fmla="val 10000"/>
          </a:avLst>
        </a:prstGeom>
        <a:gradFill rotWithShape="0">
          <a:gsLst>
            <a:gs pos="0">
              <a:schemeClr val="accent2">
                <a:shade val="50000"/>
                <a:hueOff val="477224"/>
                <a:satOff val="-28480"/>
                <a:lumOff val="36016"/>
                <a:alphaOff val="0"/>
                <a:tint val="70000"/>
                <a:satMod val="130000"/>
              </a:schemeClr>
            </a:gs>
            <a:gs pos="43000">
              <a:schemeClr val="accent2">
                <a:shade val="50000"/>
                <a:hueOff val="477224"/>
                <a:satOff val="-28480"/>
                <a:lumOff val="36016"/>
                <a:alphaOff val="0"/>
                <a:tint val="44000"/>
                <a:satMod val="165000"/>
              </a:schemeClr>
            </a:gs>
            <a:gs pos="93000">
              <a:schemeClr val="accent2">
                <a:shade val="50000"/>
                <a:hueOff val="477224"/>
                <a:satOff val="-28480"/>
                <a:lumOff val="36016"/>
                <a:alphaOff val="0"/>
                <a:tint val="15000"/>
                <a:satMod val="165000"/>
              </a:schemeClr>
            </a:gs>
            <a:gs pos="100000">
              <a:schemeClr val="accent2">
                <a:shade val="50000"/>
                <a:hueOff val="477224"/>
                <a:satOff val="-28480"/>
                <a:lumOff val="36016"/>
                <a:alphaOff val="0"/>
                <a:tint val="5000"/>
                <a:satMod val="250000"/>
              </a:schemeClr>
            </a:gs>
          </a:gsLst>
          <a:path path="circle">
            <a:fillToRect l="50000" t="130000" r="50000" b="-30000"/>
          </a:path>
        </a:gradFill>
        <a:ln>
          <a:noFill/>
        </a:ln>
        <a:effectLst>
          <a:outerShdw blurRad="57150" dist="38100" dir="5400000" algn="ctr" rotWithShape="0">
            <a:schemeClr val="accent2">
              <a:shade val="50000"/>
              <a:hueOff val="477224"/>
              <a:satOff val="-28480"/>
              <a:lumOff val="36016"/>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smtClean="0"/>
            <a:t>Requirements for Good Aquaculture Practices India GAqP Marine Finfish Hatchery</a:t>
          </a:r>
          <a:endParaRPr lang="en-IN" sz="2000" kern="1200"/>
        </a:p>
      </dsp:txBody>
      <dsp:txXfrm>
        <a:off x="922496" y="1597818"/>
        <a:ext cx="2963703" cy="1452562"/>
      </dsp:txXfrm>
    </dsp:sp>
    <dsp:sp modelId="{0C2608C3-AEA2-4B6E-AD6E-EBFD49F99F9A}">
      <dsp:nvSpPr>
        <dsp:cNvPr id="0" name=""/>
        <dsp:cNvSpPr/>
      </dsp:nvSpPr>
      <dsp:spPr>
        <a:xfrm>
          <a:off x="145256" y="1743074"/>
          <a:ext cx="777240" cy="1162049"/>
        </a:xfrm>
        <a:prstGeom prst="roundRect">
          <a:avLst>
            <a:gd name="adj" fmla="val 10000"/>
          </a:avLst>
        </a:prstGeom>
        <a:solidFill>
          <a:schemeClr val="accent2">
            <a:tint val="50000"/>
            <a:hueOff val="-11139"/>
            <a:satOff val="334"/>
            <a:lumOff val="-1035"/>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tint val="50000"/>
              <a:hueOff val="-11139"/>
              <a:satOff val="334"/>
              <a:lumOff val="-1035"/>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14FDA659-45BE-4C12-9B4E-A9C02DB01655}">
      <dsp:nvSpPr>
        <dsp:cNvPr id="0" name=""/>
        <dsp:cNvSpPr/>
      </dsp:nvSpPr>
      <dsp:spPr>
        <a:xfrm>
          <a:off x="0" y="3195637"/>
          <a:ext cx="3886200" cy="1452562"/>
        </a:xfrm>
        <a:prstGeom prst="roundRect">
          <a:avLst>
            <a:gd name="adj" fmla="val 10000"/>
          </a:avLst>
        </a:prstGeom>
        <a:gradFill rotWithShape="0">
          <a:gsLst>
            <a:gs pos="0">
              <a:schemeClr val="accent2">
                <a:shade val="50000"/>
                <a:hueOff val="477224"/>
                <a:satOff val="-28480"/>
                <a:lumOff val="36016"/>
                <a:alphaOff val="0"/>
                <a:tint val="70000"/>
                <a:satMod val="130000"/>
              </a:schemeClr>
            </a:gs>
            <a:gs pos="43000">
              <a:schemeClr val="accent2">
                <a:shade val="50000"/>
                <a:hueOff val="477224"/>
                <a:satOff val="-28480"/>
                <a:lumOff val="36016"/>
                <a:alphaOff val="0"/>
                <a:tint val="44000"/>
                <a:satMod val="165000"/>
              </a:schemeClr>
            </a:gs>
            <a:gs pos="93000">
              <a:schemeClr val="accent2">
                <a:shade val="50000"/>
                <a:hueOff val="477224"/>
                <a:satOff val="-28480"/>
                <a:lumOff val="36016"/>
                <a:alphaOff val="0"/>
                <a:tint val="15000"/>
                <a:satMod val="165000"/>
              </a:schemeClr>
            </a:gs>
            <a:gs pos="100000">
              <a:schemeClr val="accent2">
                <a:shade val="50000"/>
                <a:hueOff val="477224"/>
                <a:satOff val="-28480"/>
                <a:lumOff val="36016"/>
                <a:alphaOff val="0"/>
                <a:tint val="5000"/>
                <a:satMod val="250000"/>
              </a:schemeClr>
            </a:gs>
          </a:gsLst>
          <a:path path="circle">
            <a:fillToRect l="50000" t="130000" r="50000" b="-30000"/>
          </a:path>
        </a:gradFill>
        <a:ln>
          <a:noFill/>
        </a:ln>
        <a:effectLst>
          <a:outerShdw blurRad="57150" dist="38100" dir="5400000" algn="ctr" rotWithShape="0">
            <a:schemeClr val="accent2">
              <a:shade val="50000"/>
              <a:hueOff val="477224"/>
              <a:satOff val="-28480"/>
              <a:lumOff val="36016"/>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smtClean="0"/>
            <a:t>Requirements for Good Aquaculture Practices India GAqP Seaweed cultivation</a:t>
          </a:r>
          <a:endParaRPr lang="en-IN" sz="2000" kern="1200"/>
        </a:p>
      </dsp:txBody>
      <dsp:txXfrm>
        <a:off x="922496" y="3195637"/>
        <a:ext cx="2963703" cy="1452562"/>
      </dsp:txXfrm>
    </dsp:sp>
    <dsp:sp modelId="{0FFAB73E-07E4-4E77-9C26-34BC934ED27C}">
      <dsp:nvSpPr>
        <dsp:cNvPr id="0" name=""/>
        <dsp:cNvSpPr/>
      </dsp:nvSpPr>
      <dsp:spPr>
        <a:xfrm>
          <a:off x="145256" y="3340893"/>
          <a:ext cx="777240" cy="1162049"/>
        </a:xfrm>
        <a:prstGeom prst="roundRect">
          <a:avLst>
            <a:gd name="adj" fmla="val 10000"/>
          </a:avLst>
        </a:prstGeom>
        <a:solidFill>
          <a:schemeClr val="accent2">
            <a:tint val="50000"/>
            <a:hueOff val="-22278"/>
            <a:satOff val="669"/>
            <a:lumOff val="-207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tint val="50000"/>
              <a:hueOff val="-22278"/>
              <a:satOff val="669"/>
              <a:lumOff val="-207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1FF7C-462E-46B9-8FDE-AEE0175D8CE8}">
      <dsp:nvSpPr>
        <dsp:cNvPr id="0" name=""/>
        <dsp:cNvSpPr/>
      </dsp:nvSpPr>
      <dsp:spPr>
        <a:xfrm>
          <a:off x="314324" y="0"/>
          <a:ext cx="3562350" cy="5181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6C4AE-FEF2-438A-A14A-620376E893EA}">
      <dsp:nvSpPr>
        <dsp:cNvPr id="0" name=""/>
        <dsp:cNvSpPr/>
      </dsp:nvSpPr>
      <dsp:spPr>
        <a:xfrm>
          <a:off x="24589" y="685795"/>
          <a:ext cx="1983734" cy="381000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t>marine fish catch in the country is stagnating annually, indicating that increasing the fish catch from the existing fishing grounds is not sustainable economically and ecologically. </a:t>
          </a:r>
          <a:endParaRPr lang="en-IN" sz="1800" kern="1200" dirty="0"/>
        </a:p>
      </dsp:txBody>
      <dsp:txXfrm>
        <a:off x="121427" y="782633"/>
        <a:ext cx="1790058" cy="3616333"/>
      </dsp:txXfrm>
    </dsp:sp>
    <dsp:sp modelId="{E80D80B6-1320-4C47-86D7-9507319214E5}">
      <dsp:nvSpPr>
        <dsp:cNvPr id="0" name=""/>
        <dsp:cNvSpPr/>
      </dsp:nvSpPr>
      <dsp:spPr>
        <a:xfrm>
          <a:off x="2182676" y="533404"/>
          <a:ext cx="1983734" cy="4114791"/>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Dwindling catch in capture fisheries, resulting unemployment in the coastal region and demand for additional seafood necessitates the development of </a:t>
          </a:r>
          <a:r>
            <a:rPr lang="en-US" sz="1600" b="1" kern="1200" dirty="0" err="1" smtClean="0"/>
            <a:t>mariculture</a:t>
          </a:r>
          <a:r>
            <a:rPr lang="en-US" sz="1600" b="1" kern="1200" dirty="0" smtClean="0"/>
            <a:t> as a substantial seafood production sector. </a:t>
          </a:r>
          <a:endParaRPr lang="en-IN" sz="1600" kern="1200" dirty="0"/>
        </a:p>
      </dsp:txBody>
      <dsp:txXfrm>
        <a:off x="2279514" y="630242"/>
        <a:ext cx="1790058" cy="392111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7DFFD-6AF6-42D6-B53F-46EA646F7A1C}">
      <dsp:nvSpPr>
        <dsp:cNvPr id="0" name=""/>
        <dsp:cNvSpPr/>
      </dsp:nvSpPr>
      <dsp:spPr>
        <a:xfrm>
          <a:off x="0" y="0"/>
          <a:ext cx="8746835" cy="12097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latin typeface="+mn-lt"/>
            </a:rPr>
            <a:t>The cage aquaculture has grown very rapidly during the past 20 years and is presently undergoing rapid changes due to globalization and a growing global demand for aquatic products.</a:t>
          </a:r>
          <a:endParaRPr lang="en-IN" sz="2200" kern="1200" dirty="0">
            <a:latin typeface="+mn-lt"/>
          </a:endParaRPr>
        </a:p>
      </dsp:txBody>
      <dsp:txXfrm>
        <a:off x="59057" y="59057"/>
        <a:ext cx="8628721" cy="1091666"/>
      </dsp:txXfrm>
    </dsp:sp>
    <dsp:sp modelId="{A25F8173-F105-43B8-B353-410207BF8808}">
      <dsp:nvSpPr>
        <dsp:cNvPr id="0" name=""/>
        <dsp:cNvSpPr/>
      </dsp:nvSpPr>
      <dsp:spPr>
        <a:xfrm>
          <a:off x="0" y="1273139"/>
          <a:ext cx="8746835" cy="12097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it was felt necessary to bring out standardized guidelines for good aquaculture practices in sea cage culture for the fishermen, fish farmers and officials of the fisheries departments. </a:t>
          </a:r>
          <a:endParaRPr lang="en-IN" sz="2200" kern="1200" dirty="0"/>
        </a:p>
      </dsp:txBody>
      <dsp:txXfrm>
        <a:off x="59057" y="1332196"/>
        <a:ext cx="8628721" cy="1091666"/>
      </dsp:txXfrm>
    </dsp:sp>
    <dsp:sp modelId="{F66246BE-295B-4409-9AE7-95716E29961E}">
      <dsp:nvSpPr>
        <dsp:cNvPr id="0" name=""/>
        <dsp:cNvSpPr/>
      </dsp:nvSpPr>
      <dsp:spPr>
        <a:xfrm>
          <a:off x="0" y="2546280"/>
          <a:ext cx="8746835" cy="12097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smtClean="0"/>
            <a:t>Through this guide, the concerns about food safety and quality, sustainability, environmental protection etc are being catered.</a:t>
          </a:r>
          <a:endParaRPr lang="en-IN" sz="2200" kern="1200"/>
        </a:p>
      </dsp:txBody>
      <dsp:txXfrm>
        <a:off x="59057" y="2605337"/>
        <a:ext cx="8628721" cy="1091666"/>
      </dsp:txXfrm>
    </dsp:sp>
    <dsp:sp modelId="{C5B1940C-D5B6-4706-9F2F-7C12D840B8F3}">
      <dsp:nvSpPr>
        <dsp:cNvPr id="0" name=""/>
        <dsp:cNvSpPr/>
      </dsp:nvSpPr>
      <dsp:spPr>
        <a:xfrm>
          <a:off x="0" y="3819420"/>
          <a:ext cx="8746835" cy="12097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smtClean="0"/>
            <a:t>It is necessary to pay attention to the quality of production practices requiring minute attention at different aspects of production, storage, handling and distribution</a:t>
          </a:r>
          <a:endParaRPr lang="en-IN" sz="2200" kern="1200"/>
        </a:p>
      </dsp:txBody>
      <dsp:txXfrm>
        <a:off x="59057" y="3878477"/>
        <a:ext cx="8628721" cy="109166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C347C-6DC6-4932-8C4D-A8C5514368E0}">
      <dsp:nvSpPr>
        <dsp:cNvPr id="0" name=""/>
        <dsp:cNvSpPr/>
      </dsp:nvSpPr>
      <dsp:spPr>
        <a:xfrm rot="10800000">
          <a:off x="1565425" y="2309"/>
          <a:ext cx="5928741" cy="28838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1 TYPES OF CAGE </a:t>
          </a:r>
          <a:endParaRPr lang="en-IN" sz="1400" kern="1200"/>
        </a:p>
      </dsp:txBody>
      <dsp:txXfrm rot="10800000">
        <a:off x="1637521" y="2309"/>
        <a:ext cx="5856645" cy="288384"/>
      </dsp:txXfrm>
    </dsp:sp>
    <dsp:sp modelId="{1836B216-5D75-4BC3-BF04-81C0964D9AFA}">
      <dsp:nvSpPr>
        <dsp:cNvPr id="0" name=""/>
        <dsp:cNvSpPr/>
      </dsp:nvSpPr>
      <dsp:spPr>
        <a:xfrm>
          <a:off x="1421233" y="2309"/>
          <a:ext cx="288384" cy="288384"/>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019566-2C12-44DE-8ED7-8E67934CD5C6}">
      <dsp:nvSpPr>
        <dsp:cNvPr id="0" name=""/>
        <dsp:cNvSpPr/>
      </dsp:nvSpPr>
      <dsp:spPr>
        <a:xfrm rot="10800000">
          <a:off x="1565425" y="376779"/>
          <a:ext cx="5928741" cy="288384"/>
        </a:xfrm>
        <a:prstGeom prst="homePlate">
          <a:avLst/>
        </a:prstGeom>
        <a:solidFill>
          <a:schemeClr val="accent2">
            <a:hueOff val="-69844"/>
            <a:satOff val="-805"/>
            <a:lumOff val="1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US" sz="1400" b="1" kern="1200" smtClean="0"/>
            <a:t>2 CAGE ACCESSORIES</a:t>
          </a:r>
          <a:endParaRPr lang="en-IN" sz="1400" kern="1200"/>
        </a:p>
      </dsp:txBody>
      <dsp:txXfrm rot="10800000">
        <a:off x="1637521" y="376779"/>
        <a:ext cx="5856645" cy="288384"/>
      </dsp:txXfrm>
    </dsp:sp>
    <dsp:sp modelId="{7E2F2602-B1E9-4D0A-8F02-73EE2967C194}">
      <dsp:nvSpPr>
        <dsp:cNvPr id="0" name=""/>
        <dsp:cNvSpPr/>
      </dsp:nvSpPr>
      <dsp:spPr>
        <a:xfrm>
          <a:off x="1421233" y="376779"/>
          <a:ext cx="288384" cy="288384"/>
        </a:xfrm>
        <a:prstGeom prst="ellipse">
          <a:avLst/>
        </a:prstGeom>
        <a:solidFill>
          <a:schemeClr val="accent2">
            <a:tint val="50000"/>
            <a:hueOff val="-118755"/>
            <a:satOff val="-12"/>
            <a:lumOff val="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778405-D6EE-4AA7-BDD2-E322D16F3F22}">
      <dsp:nvSpPr>
        <dsp:cNvPr id="0" name=""/>
        <dsp:cNvSpPr/>
      </dsp:nvSpPr>
      <dsp:spPr>
        <a:xfrm rot="10800000">
          <a:off x="1565425" y="751249"/>
          <a:ext cx="5928741" cy="288384"/>
        </a:xfrm>
        <a:prstGeom prst="homePlate">
          <a:avLst/>
        </a:prstGeom>
        <a:solidFill>
          <a:schemeClr val="accent2">
            <a:hueOff val="-139687"/>
            <a:satOff val="-1610"/>
            <a:lumOff val="3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3 SITE SELECTION </a:t>
          </a:r>
          <a:endParaRPr lang="en-IN" sz="1400" kern="1200"/>
        </a:p>
      </dsp:txBody>
      <dsp:txXfrm rot="10800000">
        <a:off x="1637521" y="751249"/>
        <a:ext cx="5856645" cy="288384"/>
      </dsp:txXfrm>
    </dsp:sp>
    <dsp:sp modelId="{0C72129C-A5E0-4FC0-941E-72AC222E2E09}">
      <dsp:nvSpPr>
        <dsp:cNvPr id="0" name=""/>
        <dsp:cNvSpPr/>
      </dsp:nvSpPr>
      <dsp:spPr>
        <a:xfrm>
          <a:off x="1421233" y="751249"/>
          <a:ext cx="288384" cy="288384"/>
        </a:xfrm>
        <a:prstGeom prst="ellipse">
          <a:avLst/>
        </a:prstGeom>
        <a:solidFill>
          <a:schemeClr val="accent2">
            <a:tint val="50000"/>
            <a:hueOff val="-237511"/>
            <a:satOff val="-23"/>
            <a:lumOff val="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FAA9-7FCE-44B3-B627-1E76FC6AB9D5}">
      <dsp:nvSpPr>
        <dsp:cNvPr id="0" name=""/>
        <dsp:cNvSpPr/>
      </dsp:nvSpPr>
      <dsp:spPr>
        <a:xfrm rot="10800000">
          <a:off x="1565425" y="1125718"/>
          <a:ext cx="5928741" cy="288384"/>
        </a:xfrm>
        <a:prstGeom prst="homePlate">
          <a:avLst/>
        </a:prstGeom>
        <a:solidFill>
          <a:schemeClr val="accent2">
            <a:hueOff val="-209531"/>
            <a:satOff val="-2415"/>
            <a:lumOff val="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4 CAGE STRUCTURE DEPLOYMENT </a:t>
          </a:r>
          <a:endParaRPr lang="en-IN" sz="1400" kern="1200"/>
        </a:p>
      </dsp:txBody>
      <dsp:txXfrm rot="10800000">
        <a:off x="1637521" y="1125718"/>
        <a:ext cx="5856645" cy="288384"/>
      </dsp:txXfrm>
    </dsp:sp>
    <dsp:sp modelId="{7AC4D6D8-31EC-48AD-8077-AE8363DB8033}">
      <dsp:nvSpPr>
        <dsp:cNvPr id="0" name=""/>
        <dsp:cNvSpPr/>
      </dsp:nvSpPr>
      <dsp:spPr>
        <a:xfrm>
          <a:off x="1421233" y="1125718"/>
          <a:ext cx="288384" cy="288384"/>
        </a:xfrm>
        <a:prstGeom prst="ellipse">
          <a:avLst/>
        </a:prstGeom>
        <a:solidFill>
          <a:schemeClr val="accent2">
            <a:tint val="50000"/>
            <a:hueOff val="-356266"/>
            <a:satOff val="-35"/>
            <a:lumOff val="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BAC222-07F5-4E47-AD1D-06F389D33BAC}">
      <dsp:nvSpPr>
        <dsp:cNvPr id="0" name=""/>
        <dsp:cNvSpPr/>
      </dsp:nvSpPr>
      <dsp:spPr>
        <a:xfrm rot="10800000">
          <a:off x="1565425" y="1500188"/>
          <a:ext cx="5928741" cy="288384"/>
        </a:xfrm>
        <a:prstGeom prst="homePlate">
          <a:avLst/>
        </a:prstGeom>
        <a:solidFill>
          <a:schemeClr val="accent2">
            <a:hueOff val="-279374"/>
            <a:satOff val="-3219"/>
            <a:lumOff val="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5 SPECIES SELECTION </a:t>
          </a:r>
          <a:endParaRPr lang="en-IN" sz="1400" kern="1200"/>
        </a:p>
      </dsp:txBody>
      <dsp:txXfrm rot="10800000">
        <a:off x="1637521" y="1500188"/>
        <a:ext cx="5856645" cy="288384"/>
      </dsp:txXfrm>
    </dsp:sp>
    <dsp:sp modelId="{35634437-FB98-4226-9AFA-281CBC8C695B}">
      <dsp:nvSpPr>
        <dsp:cNvPr id="0" name=""/>
        <dsp:cNvSpPr/>
      </dsp:nvSpPr>
      <dsp:spPr>
        <a:xfrm>
          <a:off x="1421233" y="1500188"/>
          <a:ext cx="288384" cy="288384"/>
        </a:xfrm>
        <a:prstGeom prst="ellipse">
          <a:avLst/>
        </a:prstGeom>
        <a:solidFill>
          <a:schemeClr val="accent2">
            <a:tint val="50000"/>
            <a:hueOff val="-475021"/>
            <a:satOff val="-46"/>
            <a:lumOff val="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7340F1-4E47-457D-BAC0-2EC98F9B7F4C}">
      <dsp:nvSpPr>
        <dsp:cNvPr id="0" name=""/>
        <dsp:cNvSpPr/>
      </dsp:nvSpPr>
      <dsp:spPr>
        <a:xfrm rot="10800000">
          <a:off x="1565425" y="1874658"/>
          <a:ext cx="5928741" cy="288384"/>
        </a:xfrm>
        <a:prstGeom prst="homePlate">
          <a:avLst/>
        </a:prstGeom>
        <a:solidFill>
          <a:schemeClr val="accent2">
            <a:hueOff val="-349218"/>
            <a:satOff val="-4024"/>
            <a:lumOff val="9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6 NURSERY REARING </a:t>
          </a:r>
          <a:endParaRPr lang="en-IN" sz="1400" kern="1200"/>
        </a:p>
      </dsp:txBody>
      <dsp:txXfrm rot="10800000">
        <a:off x="1637521" y="1874658"/>
        <a:ext cx="5856645" cy="288384"/>
      </dsp:txXfrm>
    </dsp:sp>
    <dsp:sp modelId="{57255E69-9D30-4F76-B0B6-5617A12AF086}">
      <dsp:nvSpPr>
        <dsp:cNvPr id="0" name=""/>
        <dsp:cNvSpPr/>
      </dsp:nvSpPr>
      <dsp:spPr>
        <a:xfrm>
          <a:off x="1421233" y="1874658"/>
          <a:ext cx="288384" cy="288384"/>
        </a:xfrm>
        <a:prstGeom prst="ellipse">
          <a:avLst/>
        </a:prstGeom>
        <a:solidFill>
          <a:schemeClr val="accent2">
            <a:tint val="50000"/>
            <a:hueOff val="-593776"/>
            <a:satOff val="-58"/>
            <a:lumOff val="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8EAE86-E4FE-4726-9478-BF3A5ADF0263}">
      <dsp:nvSpPr>
        <dsp:cNvPr id="0" name=""/>
        <dsp:cNvSpPr/>
      </dsp:nvSpPr>
      <dsp:spPr>
        <a:xfrm rot="10800000">
          <a:off x="1565425" y="2249127"/>
          <a:ext cx="5928741" cy="288384"/>
        </a:xfrm>
        <a:prstGeom prst="homePlate">
          <a:avLst/>
        </a:prstGeom>
        <a:solidFill>
          <a:schemeClr val="accent2">
            <a:hueOff val="-419062"/>
            <a:satOff val="-4829"/>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US" sz="1400" b="1" kern="1200" smtClean="0"/>
            <a:t>7 SEED TRANSPORTATION FOR GROW-OUT STOCKING </a:t>
          </a:r>
          <a:endParaRPr lang="en-IN" sz="1400" kern="1200"/>
        </a:p>
      </dsp:txBody>
      <dsp:txXfrm rot="10800000">
        <a:off x="1637521" y="2249127"/>
        <a:ext cx="5856645" cy="288384"/>
      </dsp:txXfrm>
    </dsp:sp>
    <dsp:sp modelId="{059A4611-DDB8-42E7-B32D-AA09C8F25E58}">
      <dsp:nvSpPr>
        <dsp:cNvPr id="0" name=""/>
        <dsp:cNvSpPr/>
      </dsp:nvSpPr>
      <dsp:spPr>
        <a:xfrm>
          <a:off x="1421233" y="2249127"/>
          <a:ext cx="288384" cy="288384"/>
        </a:xfrm>
        <a:prstGeom prst="ellipse">
          <a:avLst/>
        </a:prstGeom>
        <a:solidFill>
          <a:schemeClr val="accent2">
            <a:tint val="50000"/>
            <a:hueOff val="-712532"/>
            <a:satOff val="-70"/>
            <a:lumOff val="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0F4F1-A9C1-4B4F-8F2C-41C86C9E02FE}">
      <dsp:nvSpPr>
        <dsp:cNvPr id="0" name=""/>
        <dsp:cNvSpPr/>
      </dsp:nvSpPr>
      <dsp:spPr>
        <a:xfrm rot="10800000">
          <a:off x="1565425" y="2623597"/>
          <a:ext cx="5928741" cy="288384"/>
        </a:xfrm>
        <a:prstGeom prst="homePlate">
          <a:avLst/>
        </a:prstGeom>
        <a:solidFill>
          <a:schemeClr val="accent2">
            <a:hueOff val="-488905"/>
            <a:satOff val="-5634"/>
            <a:lumOff val="12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8 STOCKING </a:t>
          </a:r>
          <a:endParaRPr lang="en-IN" sz="1400" kern="1200" dirty="0"/>
        </a:p>
      </dsp:txBody>
      <dsp:txXfrm rot="10800000">
        <a:off x="1637521" y="2623597"/>
        <a:ext cx="5856645" cy="288384"/>
      </dsp:txXfrm>
    </dsp:sp>
    <dsp:sp modelId="{C1ADB6FE-1B97-4877-9290-F8078DB91C61}">
      <dsp:nvSpPr>
        <dsp:cNvPr id="0" name=""/>
        <dsp:cNvSpPr/>
      </dsp:nvSpPr>
      <dsp:spPr>
        <a:xfrm>
          <a:off x="1421233" y="2623597"/>
          <a:ext cx="288384" cy="288384"/>
        </a:xfrm>
        <a:prstGeom prst="ellipse">
          <a:avLst/>
        </a:prstGeom>
        <a:solidFill>
          <a:schemeClr val="accent2">
            <a:tint val="50000"/>
            <a:hueOff val="-831287"/>
            <a:satOff val="-81"/>
            <a:lumOff val="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A93B36-D60E-4A60-9DF3-51BC57787797}">
      <dsp:nvSpPr>
        <dsp:cNvPr id="0" name=""/>
        <dsp:cNvSpPr/>
      </dsp:nvSpPr>
      <dsp:spPr>
        <a:xfrm rot="10800000">
          <a:off x="1565425" y="2998066"/>
          <a:ext cx="5928741" cy="288384"/>
        </a:xfrm>
        <a:prstGeom prst="homePlate">
          <a:avLst/>
        </a:prstGeom>
        <a:solidFill>
          <a:schemeClr val="accent2">
            <a:hueOff val="-558749"/>
            <a:satOff val="-6439"/>
            <a:lumOff val="14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9 GROW-OUT CULTURE </a:t>
          </a:r>
          <a:endParaRPr lang="en-IN" sz="1400" kern="1200"/>
        </a:p>
      </dsp:txBody>
      <dsp:txXfrm rot="10800000">
        <a:off x="1637521" y="2998066"/>
        <a:ext cx="5856645" cy="288384"/>
      </dsp:txXfrm>
    </dsp:sp>
    <dsp:sp modelId="{0358F8F3-11B3-445A-87EE-182F74879A00}">
      <dsp:nvSpPr>
        <dsp:cNvPr id="0" name=""/>
        <dsp:cNvSpPr/>
      </dsp:nvSpPr>
      <dsp:spPr>
        <a:xfrm>
          <a:off x="1421233" y="2998066"/>
          <a:ext cx="288384" cy="288384"/>
        </a:xfrm>
        <a:prstGeom prst="ellipse">
          <a:avLst/>
        </a:prstGeom>
        <a:solidFill>
          <a:schemeClr val="accent2">
            <a:tint val="50000"/>
            <a:hueOff val="-950042"/>
            <a:satOff val="-93"/>
            <a:lumOff val="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247AE5-D4FF-4788-8F38-421675DB4C7C}">
      <dsp:nvSpPr>
        <dsp:cNvPr id="0" name=""/>
        <dsp:cNvSpPr/>
      </dsp:nvSpPr>
      <dsp:spPr>
        <a:xfrm rot="10800000">
          <a:off x="1565425" y="3372536"/>
          <a:ext cx="5928741" cy="288384"/>
        </a:xfrm>
        <a:prstGeom prst="homePlate">
          <a:avLst/>
        </a:prstGeom>
        <a:solidFill>
          <a:schemeClr val="accent2">
            <a:hueOff val="-628592"/>
            <a:satOff val="-7244"/>
            <a:lumOff val="16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10 FEEDING </a:t>
          </a:r>
          <a:endParaRPr lang="en-IN" sz="1400" kern="1200"/>
        </a:p>
      </dsp:txBody>
      <dsp:txXfrm rot="10800000">
        <a:off x="1637521" y="3372536"/>
        <a:ext cx="5856645" cy="288384"/>
      </dsp:txXfrm>
    </dsp:sp>
    <dsp:sp modelId="{7D36E9C4-607F-4B12-B036-5973ED8AD253}">
      <dsp:nvSpPr>
        <dsp:cNvPr id="0" name=""/>
        <dsp:cNvSpPr/>
      </dsp:nvSpPr>
      <dsp:spPr>
        <a:xfrm>
          <a:off x="1421233" y="3372536"/>
          <a:ext cx="288384" cy="288384"/>
        </a:xfrm>
        <a:prstGeom prst="ellipse">
          <a:avLst/>
        </a:prstGeom>
        <a:solidFill>
          <a:schemeClr val="accent2">
            <a:tint val="50000"/>
            <a:hueOff val="-1068797"/>
            <a:satOff val="-104"/>
            <a:lumOff val="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97DA2D-8DEE-46B1-ABCB-72E39F0D34F7}">
      <dsp:nvSpPr>
        <dsp:cNvPr id="0" name=""/>
        <dsp:cNvSpPr/>
      </dsp:nvSpPr>
      <dsp:spPr>
        <a:xfrm rot="10800000">
          <a:off x="1565425" y="3747006"/>
          <a:ext cx="5928741" cy="288384"/>
        </a:xfrm>
        <a:prstGeom prst="homePlate">
          <a:avLst/>
        </a:prstGeom>
        <a:solidFill>
          <a:schemeClr val="accent2">
            <a:hueOff val="-698436"/>
            <a:satOff val="-8048"/>
            <a:lumOff val="17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11 CAGE STRUCTURE MANAGEMENT</a:t>
          </a:r>
          <a:endParaRPr lang="en-IN" sz="1400" kern="1200"/>
        </a:p>
      </dsp:txBody>
      <dsp:txXfrm rot="10800000">
        <a:off x="1637521" y="3747006"/>
        <a:ext cx="5856645" cy="288384"/>
      </dsp:txXfrm>
    </dsp:sp>
    <dsp:sp modelId="{673849BC-0A38-48FE-9EFE-FF2589192FFC}">
      <dsp:nvSpPr>
        <dsp:cNvPr id="0" name=""/>
        <dsp:cNvSpPr/>
      </dsp:nvSpPr>
      <dsp:spPr>
        <a:xfrm>
          <a:off x="1421233" y="3747006"/>
          <a:ext cx="288384" cy="288384"/>
        </a:xfrm>
        <a:prstGeom prst="ellipse">
          <a:avLst/>
        </a:prstGeom>
        <a:solidFill>
          <a:schemeClr val="accent2">
            <a:tint val="50000"/>
            <a:hueOff val="-1187553"/>
            <a:satOff val="-116"/>
            <a:lumOff val="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678CA6-18DC-4D45-8149-E37AFA3F8C09}">
      <dsp:nvSpPr>
        <dsp:cNvPr id="0" name=""/>
        <dsp:cNvSpPr/>
      </dsp:nvSpPr>
      <dsp:spPr>
        <a:xfrm rot="10800000">
          <a:off x="1565425" y="4121475"/>
          <a:ext cx="5928741" cy="288384"/>
        </a:xfrm>
        <a:prstGeom prst="homePlate">
          <a:avLst/>
        </a:prstGeom>
        <a:solidFill>
          <a:schemeClr val="accent2">
            <a:hueOff val="-768280"/>
            <a:satOff val="-8853"/>
            <a:lumOff val="19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IN" sz="1400" b="1" kern="1200" smtClean="0"/>
            <a:t>12 FISH HEALTH MANAGEMENT </a:t>
          </a:r>
          <a:endParaRPr lang="en-IN" sz="1400" kern="1200"/>
        </a:p>
      </dsp:txBody>
      <dsp:txXfrm rot="10800000">
        <a:off x="1637521" y="4121475"/>
        <a:ext cx="5856645" cy="288384"/>
      </dsp:txXfrm>
    </dsp:sp>
    <dsp:sp modelId="{EB1FFF0F-5608-4C90-8F55-2FA0A87EE71F}">
      <dsp:nvSpPr>
        <dsp:cNvPr id="0" name=""/>
        <dsp:cNvSpPr/>
      </dsp:nvSpPr>
      <dsp:spPr>
        <a:xfrm>
          <a:off x="1421233" y="4121475"/>
          <a:ext cx="288384" cy="288384"/>
        </a:xfrm>
        <a:prstGeom prst="ellipse">
          <a:avLst/>
        </a:prstGeom>
        <a:solidFill>
          <a:schemeClr val="accent2">
            <a:tint val="50000"/>
            <a:hueOff val="-1306308"/>
            <a:satOff val="-127"/>
            <a:lumOff val="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968793-A58F-4D1C-B393-AF992A37B4FB}">
      <dsp:nvSpPr>
        <dsp:cNvPr id="0" name=""/>
        <dsp:cNvSpPr/>
      </dsp:nvSpPr>
      <dsp:spPr>
        <a:xfrm rot="10800000">
          <a:off x="1565425" y="4495945"/>
          <a:ext cx="5928741" cy="288384"/>
        </a:xfrm>
        <a:prstGeom prst="homePlate">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170" tIns="53340" rIns="99568" bIns="53340" numCol="1" spcCol="1270" anchor="ctr" anchorCtr="0">
          <a:noAutofit/>
        </a:bodyPr>
        <a:lstStyle/>
        <a:p>
          <a:pPr lvl="0" algn="ctr" defTabSz="622300" rtl="0">
            <a:lnSpc>
              <a:spcPct val="90000"/>
            </a:lnSpc>
            <a:spcBef>
              <a:spcPct val="0"/>
            </a:spcBef>
            <a:spcAft>
              <a:spcPct val="35000"/>
            </a:spcAft>
          </a:pPr>
          <a:r>
            <a:rPr lang="en-US" sz="1400" b="1" kern="1200" smtClean="0"/>
            <a:t>13 FISH HARVEST AND MARKETING </a:t>
          </a:r>
          <a:endParaRPr lang="en-IN" sz="1400" kern="1200"/>
        </a:p>
      </dsp:txBody>
      <dsp:txXfrm rot="10800000">
        <a:off x="1637521" y="4495945"/>
        <a:ext cx="5856645" cy="288384"/>
      </dsp:txXfrm>
    </dsp:sp>
    <dsp:sp modelId="{54F4ADCD-6919-4CCF-B069-0EB65D9BD1B0}">
      <dsp:nvSpPr>
        <dsp:cNvPr id="0" name=""/>
        <dsp:cNvSpPr/>
      </dsp:nvSpPr>
      <dsp:spPr>
        <a:xfrm>
          <a:off x="1421233" y="4495945"/>
          <a:ext cx="288384" cy="288384"/>
        </a:xfrm>
        <a:prstGeom prst="ellipse">
          <a:avLst/>
        </a:prstGeom>
        <a:solidFill>
          <a:schemeClr val="accent2">
            <a:tint val="50000"/>
            <a:hueOff val="-1425063"/>
            <a:satOff val="-139"/>
            <a:lumOff val="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7DFFD-6AF6-42D6-B53F-46EA646F7A1C}">
      <dsp:nvSpPr>
        <dsp:cNvPr id="0" name=""/>
        <dsp:cNvSpPr/>
      </dsp:nvSpPr>
      <dsp:spPr>
        <a:xfrm>
          <a:off x="0" y="0"/>
          <a:ext cx="8610599" cy="1362188"/>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200" dirty="0" smtClean="0">
              <a:latin typeface="+mn-lt"/>
            </a:rPr>
            <a:t>Seaweeds are macroscopic algae growing in the marine and shallow coastal waters and on rocky shores. </a:t>
          </a:r>
          <a:r>
            <a:rPr lang="en-US" sz="1800" kern="1200" dirty="0" smtClean="0"/>
            <a:t>Seaweed cultivation is undertaken in shallow coastal waters of maritime States, wherein bamboo-rafts or tube-nets are held in clusters.</a:t>
          </a:r>
          <a:endParaRPr lang="en-IN" sz="1800" kern="1200" dirty="0" smtClean="0"/>
        </a:p>
        <a:p>
          <a:pPr lvl="0" algn="l" defTabSz="577850" rtl="0">
            <a:lnSpc>
              <a:spcPct val="90000"/>
            </a:lnSpc>
            <a:spcBef>
              <a:spcPct val="0"/>
            </a:spcBef>
            <a:spcAft>
              <a:spcPct val="35000"/>
            </a:spcAft>
          </a:pPr>
          <a:endParaRPr lang="en-IN" sz="1800" kern="1200" dirty="0">
            <a:latin typeface="+mn-lt"/>
          </a:endParaRPr>
        </a:p>
      </dsp:txBody>
      <dsp:txXfrm>
        <a:off x="66497" y="66497"/>
        <a:ext cx="8477605" cy="1229194"/>
      </dsp:txXfrm>
    </dsp:sp>
    <dsp:sp modelId="{A25F8173-F105-43B8-B353-410207BF8808}">
      <dsp:nvSpPr>
        <dsp:cNvPr id="0" name=""/>
        <dsp:cNvSpPr/>
      </dsp:nvSpPr>
      <dsp:spPr>
        <a:xfrm>
          <a:off x="0" y="1375183"/>
          <a:ext cx="8610599" cy="1362188"/>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latin typeface="+mn-lt"/>
            </a:rPr>
            <a:t>Seaweeds are wonder plants of the sea, the new renewable source of food, energy, chemicals and medicines with manifold nutritional, industrial, biomedical, agriculture and personal care applications</a:t>
          </a:r>
          <a:endParaRPr lang="en-IN" sz="1800" kern="1200" dirty="0"/>
        </a:p>
      </dsp:txBody>
      <dsp:txXfrm>
        <a:off x="66497" y="1441680"/>
        <a:ext cx="8477605" cy="1229194"/>
      </dsp:txXfrm>
    </dsp:sp>
    <dsp:sp modelId="{F66246BE-295B-4409-9AE7-95716E29961E}">
      <dsp:nvSpPr>
        <dsp:cNvPr id="0" name=""/>
        <dsp:cNvSpPr/>
      </dsp:nvSpPr>
      <dsp:spPr>
        <a:xfrm>
          <a:off x="0" y="2749028"/>
          <a:ext cx="8610599" cy="1362188"/>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200" dirty="0" smtClean="0"/>
            <a:t>it is desirable to set up control and compliance systems for various kinds of aquaculture produce. In this context, it is necessary to pay attention to the quality of </a:t>
          </a:r>
          <a:r>
            <a:rPr lang="en-US" sz="1800" kern="1200" dirty="0" smtClean="0"/>
            <a:t>production. Practices </a:t>
          </a:r>
          <a:r>
            <a:rPr lang="en-US" sz="1800" kern="1200" dirty="0" smtClean="0"/>
            <a:t>requiring minute attention at different aspects of production, storage, handling and distribution.</a:t>
          </a:r>
          <a:endParaRPr lang="en-IN" sz="1800" kern="1200" dirty="0" smtClean="0"/>
        </a:p>
        <a:p>
          <a:pPr lvl="0" algn="l" defTabSz="577850" rtl="0">
            <a:lnSpc>
              <a:spcPct val="90000"/>
            </a:lnSpc>
            <a:spcBef>
              <a:spcPct val="0"/>
            </a:spcBef>
            <a:spcAft>
              <a:spcPct val="35000"/>
            </a:spcAft>
          </a:pPr>
          <a:endParaRPr lang="en-IN" sz="1800" kern="1200" dirty="0"/>
        </a:p>
      </dsp:txBody>
      <dsp:txXfrm>
        <a:off x="66497" y="2815525"/>
        <a:ext cx="8477605" cy="1229194"/>
      </dsp:txXfrm>
    </dsp:sp>
    <dsp:sp modelId="{C5B1940C-D5B6-4706-9F2F-7C12D840B8F3}">
      <dsp:nvSpPr>
        <dsp:cNvPr id="0" name=""/>
        <dsp:cNvSpPr/>
      </dsp:nvSpPr>
      <dsp:spPr>
        <a:xfrm>
          <a:off x="0" y="4122874"/>
          <a:ext cx="8610599" cy="1362188"/>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It is, therefore, necessary to define and assign certain common minimum standards to facilitate trade in these products and to win the confidence of the consumers within the country and outside.</a:t>
          </a:r>
          <a:endParaRPr lang="en-IN" sz="1800" kern="1200" dirty="0"/>
        </a:p>
      </dsp:txBody>
      <dsp:txXfrm>
        <a:off x="66497" y="4189371"/>
        <a:ext cx="8477605" cy="12291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C347C-6DC6-4932-8C4D-A8C5514368E0}">
      <dsp:nvSpPr>
        <dsp:cNvPr id="0" name=""/>
        <dsp:cNvSpPr/>
      </dsp:nvSpPr>
      <dsp:spPr>
        <a:xfrm rot="10800000">
          <a:off x="1663972" y="1090"/>
          <a:ext cx="6182106" cy="42730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1 </a:t>
          </a:r>
          <a:r>
            <a:rPr lang="en-US" sz="1400" b="1" kern="1200" dirty="0" smtClean="0"/>
            <a:t>IDENTIFICATION, PREPARING THE FARM &amp; FARMING METHODS</a:t>
          </a:r>
          <a:endParaRPr lang="en-IN" sz="1400" kern="1200" dirty="0"/>
        </a:p>
      </dsp:txBody>
      <dsp:txXfrm rot="10800000">
        <a:off x="1770798" y="1090"/>
        <a:ext cx="6075280" cy="427303"/>
      </dsp:txXfrm>
    </dsp:sp>
    <dsp:sp modelId="{1836B216-5D75-4BC3-BF04-81C0964D9AFA}">
      <dsp:nvSpPr>
        <dsp:cNvPr id="0" name=""/>
        <dsp:cNvSpPr/>
      </dsp:nvSpPr>
      <dsp:spPr>
        <a:xfrm>
          <a:off x="1450321" y="1090"/>
          <a:ext cx="427303" cy="427303"/>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019566-2C12-44DE-8ED7-8E67934CD5C6}">
      <dsp:nvSpPr>
        <dsp:cNvPr id="0" name=""/>
        <dsp:cNvSpPr/>
      </dsp:nvSpPr>
      <dsp:spPr>
        <a:xfrm rot="10800000">
          <a:off x="1663972" y="555946"/>
          <a:ext cx="6182106" cy="427303"/>
        </a:xfrm>
        <a:prstGeom prst="homePlate">
          <a:avLst/>
        </a:prstGeom>
        <a:solidFill>
          <a:schemeClr val="accent2">
            <a:hueOff val="-104765"/>
            <a:satOff val="-1207"/>
            <a:lumOff val="2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US" sz="1400" b="1" kern="1200" dirty="0" smtClean="0"/>
            <a:t>2 </a:t>
          </a:r>
          <a:r>
            <a:rPr lang="en-IN" sz="1400" b="1" kern="1200" dirty="0" smtClean="0"/>
            <a:t>MAINTENANCE</a:t>
          </a:r>
          <a:endParaRPr lang="en-IN" sz="1400" kern="1200" dirty="0"/>
        </a:p>
      </dsp:txBody>
      <dsp:txXfrm rot="10800000">
        <a:off x="1770798" y="555946"/>
        <a:ext cx="6075280" cy="427303"/>
      </dsp:txXfrm>
    </dsp:sp>
    <dsp:sp modelId="{7E2F2602-B1E9-4D0A-8F02-73EE2967C194}">
      <dsp:nvSpPr>
        <dsp:cNvPr id="0" name=""/>
        <dsp:cNvSpPr/>
      </dsp:nvSpPr>
      <dsp:spPr>
        <a:xfrm>
          <a:off x="1450321" y="555946"/>
          <a:ext cx="427303" cy="427303"/>
        </a:xfrm>
        <a:prstGeom prst="ellipse">
          <a:avLst/>
        </a:prstGeom>
        <a:solidFill>
          <a:schemeClr val="accent2">
            <a:tint val="50000"/>
            <a:hueOff val="-178133"/>
            <a:satOff val="-17"/>
            <a:lumOff val="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778405-D6EE-4AA7-BDD2-E322D16F3F22}">
      <dsp:nvSpPr>
        <dsp:cNvPr id="0" name=""/>
        <dsp:cNvSpPr/>
      </dsp:nvSpPr>
      <dsp:spPr>
        <a:xfrm rot="10800000">
          <a:off x="1663972" y="1110802"/>
          <a:ext cx="6182106" cy="427303"/>
        </a:xfrm>
        <a:prstGeom prst="homePlate">
          <a:avLst/>
        </a:prstGeom>
        <a:solidFill>
          <a:schemeClr val="accent2">
            <a:hueOff val="-209531"/>
            <a:satOff val="-2415"/>
            <a:lumOff val="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3 MANAGEMENT</a:t>
          </a:r>
          <a:endParaRPr lang="en-IN" sz="1400" kern="1200" dirty="0"/>
        </a:p>
      </dsp:txBody>
      <dsp:txXfrm rot="10800000">
        <a:off x="1770798" y="1110802"/>
        <a:ext cx="6075280" cy="427303"/>
      </dsp:txXfrm>
    </dsp:sp>
    <dsp:sp modelId="{0C72129C-A5E0-4FC0-941E-72AC222E2E09}">
      <dsp:nvSpPr>
        <dsp:cNvPr id="0" name=""/>
        <dsp:cNvSpPr/>
      </dsp:nvSpPr>
      <dsp:spPr>
        <a:xfrm>
          <a:off x="1450321" y="1110802"/>
          <a:ext cx="427303" cy="427303"/>
        </a:xfrm>
        <a:prstGeom prst="ellipse">
          <a:avLst/>
        </a:prstGeom>
        <a:solidFill>
          <a:schemeClr val="accent2">
            <a:tint val="50000"/>
            <a:hueOff val="-356266"/>
            <a:satOff val="-35"/>
            <a:lumOff val="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FAA9-7FCE-44B3-B627-1E76FC6AB9D5}">
      <dsp:nvSpPr>
        <dsp:cNvPr id="0" name=""/>
        <dsp:cNvSpPr/>
      </dsp:nvSpPr>
      <dsp:spPr>
        <a:xfrm rot="10800000">
          <a:off x="1663972" y="1665658"/>
          <a:ext cx="6182106" cy="427303"/>
        </a:xfrm>
        <a:prstGeom prst="homePlate">
          <a:avLst/>
        </a:prstGeom>
        <a:solidFill>
          <a:schemeClr val="accent2">
            <a:hueOff val="-314296"/>
            <a:satOff val="-3622"/>
            <a:lumOff val="8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4 HARVEST</a:t>
          </a:r>
          <a:endParaRPr lang="en-IN" sz="1400" kern="1200" dirty="0"/>
        </a:p>
      </dsp:txBody>
      <dsp:txXfrm rot="10800000">
        <a:off x="1770798" y="1665658"/>
        <a:ext cx="6075280" cy="427303"/>
      </dsp:txXfrm>
    </dsp:sp>
    <dsp:sp modelId="{7AC4D6D8-31EC-48AD-8077-AE8363DB8033}">
      <dsp:nvSpPr>
        <dsp:cNvPr id="0" name=""/>
        <dsp:cNvSpPr/>
      </dsp:nvSpPr>
      <dsp:spPr>
        <a:xfrm>
          <a:off x="1450321" y="1665658"/>
          <a:ext cx="427303" cy="427303"/>
        </a:xfrm>
        <a:prstGeom prst="ellipse">
          <a:avLst/>
        </a:prstGeom>
        <a:solidFill>
          <a:schemeClr val="accent2">
            <a:tint val="50000"/>
            <a:hueOff val="-534399"/>
            <a:satOff val="-52"/>
            <a:lumOff val="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BAC222-07F5-4E47-AD1D-06F389D33BAC}">
      <dsp:nvSpPr>
        <dsp:cNvPr id="0" name=""/>
        <dsp:cNvSpPr/>
      </dsp:nvSpPr>
      <dsp:spPr>
        <a:xfrm rot="10800000">
          <a:off x="1663972" y="2220514"/>
          <a:ext cx="6182106" cy="427303"/>
        </a:xfrm>
        <a:prstGeom prst="homePlate">
          <a:avLst/>
        </a:prstGeom>
        <a:solidFill>
          <a:schemeClr val="accent2">
            <a:hueOff val="-419062"/>
            <a:satOff val="-4829"/>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5 POST-HARVEST HANDLING</a:t>
          </a:r>
          <a:endParaRPr lang="en-IN" sz="1400" kern="1200" dirty="0"/>
        </a:p>
      </dsp:txBody>
      <dsp:txXfrm rot="10800000">
        <a:off x="1770798" y="2220514"/>
        <a:ext cx="6075280" cy="427303"/>
      </dsp:txXfrm>
    </dsp:sp>
    <dsp:sp modelId="{35634437-FB98-4226-9AFA-281CBC8C695B}">
      <dsp:nvSpPr>
        <dsp:cNvPr id="0" name=""/>
        <dsp:cNvSpPr/>
      </dsp:nvSpPr>
      <dsp:spPr>
        <a:xfrm>
          <a:off x="1450321" y="2220514"/>
          <a:ext cx="427303" cy="427303"/>
        </a:xfrm>
        <a:prstGeom prst="ellipse">
          <a:avLst/>
        </a:prstGeom>
        <a:solidFill>
          <a:schemeClr val="accent2">
            <a:tint val="50000"/>
            <a:hueOff val="-712532"/>
            <a:satOff val="-70"/>
            <a:lumOff val="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7340F1-4E47-457D-BAC0-2EC98F9B7F4C}">
      <dsp:nvSpPr>
        <dsp:cNvPr id="0" name=""/>
        <dsp:cNvSpPr/>
      </dsp:nvSpPr>
      <dsp:spPr>
        <a:xfrm rot="10800000">
          <a:off x="1663972" y="2775371"/>
          <a:ext cx="6182106" cy="427303"/>
        </a:xfrm>
        <a:prstGeom prst="homePlate">
          <a:avLst/>
        </a:prstGeom>
        <a:solidFill>
          <a:schemeClr val="accent2">
            <a:hueOff val="-523827"/>
            <a:satOff val="-6036"/>
            <a:lumOff val="13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6 </a:t>
          </a:r>
          <a:r>
            <a:rPr lang="en-US" sz="1400" b="1" kern="1200" dirty="0" smtClean="0"/>
            <a:t>STORAGE OF SEEDS &amp; FARMING MATERIALS</a:t>
          </a:r>
          <a:endParaRPr lang="en-IN" sz="1400" kern="1200" dirty="0"/>
        </a:p>
      </dsp:txBody>
      <dsp:txXfrm rot="10800000">
        <a:off x="1770798" y="2775371"/>
        <a:ext cx="6075280" cy="427303"/>
      </dsp:txXfrm>
    </dsp:sp>
    <dsp:sp modelId="{57255E69-9D30-4F76-B0B6-5617A12AF086}">
      <dsp:nvSpPr>
        <dsp:cNvPr id="0" name=""/>
        <dsp:cNvSpPr/>
      </dsp:nvSpPr>
      <dsp:spPr>
        <a:xfrm>
          <a:off x="1450321" y="2775371"/>
          <a:ext cx="427303" cy="427303"/>
        </a:xfrm>
        <a:prstGeom prst="ellipse">
          <a:avLst/>
        </a:prstGeom>
        <a:solidFill>
          <a:schemeClr val="accent2">
            <a:tint val="50000"/>
            <a:hueOff val="-890664"/>
            <a:satOff val="-87"/>
            <a:lumOff val="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8EAE86-E4FE-4726-9478-BF3A5ADF0263}">
      <dsp:nvSpPr>
        <dsp:cNvPr id="0" name=""/>
        <dsp:cNvSpPr/>
      </dsp:nvSpPr>
      <dsp:spPr>
        <a:xfrm rot="10800000">
          <a:off x="1663972" y="3330227"/>
          <a:ext cx="6182106" cy="427303"/>
        </a:xfrm>
        <a:prstGeom prst="homePlate">
          <a:avLst/>
        </a:prstGeom>
        <a:solidFill>
          <a:schemeClr val="accent2">
            <a:hueOff val="-628592"/>
            <a:satOff val="-7244"/>
            <a:lumOff val="16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US" sz="1400" b="1" kern="1200" dirty="0" smtClean="0"/>
            <a:t>7 </a:t>
          </a:r>
          <a:r>
            <a:rPr lang="en-IN" sz="1400" b="1" kern="1200" dirty="0" smtClean="0"/>
            <a:t>TRAINING</a:t>
          </a:r>
          <a:endParaRPr lang="en-IN" sz="1400" kern="1200" dirty="0"/>
        </a:p>
      </dsp:txBody>
      <dsp:txXfrm rot="10800000">
        <a:off x="1770798" y="3330227"/>
        <a:ext cx="6075280" cy="427303"/>
      </dsp:txXfrm>
    </dsp:sp>
    <dsp:sp modelId="{059A4611-DDB8-42E7-B32D-AA09C8F25E58}">
      <dsp:nvSpPr>
        <dsp:cNvPr id="0" name=""/>
        <dsp:cNvSpPr/>
      </dsp:nvSpPr>
      <dsp:spPr>
        <a:xfrm>
          <a:off x="1450321" y="3330227"/>
          <a:ext cx="427303" cy="427303"/>
        </a:xfrm>
        <a:prstGeom prst="ellipse">
          <a:avLst/>
        </a:prstGeom>
        <a:solidFill>
          <a:schemeClr val="accent2">
            <a:tint val="50000"/>
            <a:hueOff val="-1068797"/>
            <a:satOff val="-104"/>
            <a:lumOff val="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0F4F1-A9C1-4B4F-8F2C-41C86C9E02FE}">
      <dsp:nvSpPr>
        <dsp:cNvPr id="0" name=""/>
        <dsp:cNvSpPr/>
      </dsp:nvSpPr>
      <dsp:spPr>
        <a:xfrm rot="10800000">
          <a:off x="1663972" y="3885083"/>
          <a:ext cx="6182106" cy="427303"/>
        </a:xfrm>
        <a:prstGeom prst="homePlate">
          <a:avLst/>
        </a:prstGeom>
        <a:solidFill>
          <a:schemeClr val="accent2">
            <a:hueOff val="-733358"/>
            <a:satOff val="-8451"/>
            <a:lumOff val="1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8 TRANSPORT</a:t>
          </a:r>
          <a:endParaRPr lang="en-IN" sz="1400" kern="1200" dirty="0"/>
        </a:p>
      </dsp:txBody>
      <dsp:txXfrm rot="10800000">
        <a:off x="1770798" y="3885083"/>
        <a:ext cx="6075280" cy="427303"/>
      </dsp:txXfrm>
    </dsp:sp>
    <dsp:sp modelId="{C1ADB6FE-1B97-4877-9290-F8078DB91C61}">
      <dsp:nvSpPr>
        <dsp:cNvPr id="0" name=""/>
        <dsp:cNvSpPr/>
      </dsp:nvSpPr>
      <dsp:spPr>
        <a:xfrm>
          <a:off x="1450321" y="3885083"/>
          <a:ext cx="427303" cy="427303"/>
        </a:xfrm>
        <a:prstGeom prst="ellipse">
          <a:avLst/>
        </a:prstGeom>
        <a:solidFill>
          <a:schemeClr val="accent2">
            <a:tint val="50000"/>
            <a:hueOff val="-1246930"/>
            <a:satOff val="-122"/>
            <a:lumOff val="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A93B36-D60E-4A60-9DF3-51BC57787797}">
      <dsp:nvSpPr>
        <dsp:cNvPr id="0" name=""/>
        <dsp:cNvSpPr/>
      </dsp:nvSpPr>
      <dsp:spPr>
        <a:xfrm rot="10800000">
          <a:off x="1663972" y="4439939"/>
          <a:ext cx="6182106" cy="427303"/>
        </a:xfrm>
        <a:prstGeom prst="homePlate">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429" tIns="53340" rIns="99568" bIns="53340" numCol="1" spcCol="1270" anchor="ctr" anchorCtr="0">
          <a:noAutofit/>
        </a:bodyPr>
        <a:lstStyle/>
        <a:p>
          <a:pPr lvl="0" algn="ctr" defTabSz="622300" rtl="0">
            <a:lnSpc>
              <a:spcPct val="90000"/>
            </a:lnSpc>
            <a:spcBef>
              <a:spcPct val="0"/>
            </a:spcBef>
            <a:spcAft>
              <a:spcPct val="35000"/>
            </a:spcAft>
          </a:pPr>
          <a:r>
            <a:rPr lang="en-IN" sz="1400" b="1" kern="1200" dirty="0" smtClean="0"/>
            <a:t>9 TRACEABILITY</a:t>
          </a:r>
          <a:endParaRPr lang="en-IN" sz="1400" kern="1200" dirty="0"/>
        </a:p>
      </dsp:txBody>
      <dsp:txXfrm rot="10800000">
        <a:off x="1770798" y="4439939"/>
        <a:ext cx="6075280" cy="427303"/>
      </dsp:txXfrm>
    </dsp:sp>
    <dsp:sp modelId="{0358F8F3-11B3-445A-87EE-182F74879A00}">
      <dsp:nvSpPr>
        <dsp:cNvPr id="0" name=""/>
        <dsp:cNvSpPr/>
      </dsp:nvSpPr>
      <dsp:spPr>
        <a:xfrm>
          <a:off x="1450321" y="4439939"/>
          <a:ext cx="427303" cy="427303"/>
        </a:xfrm>
        <a:prstGeom prst="ellipse">
          <a:avLst/>
        </a:prstGeom>
        <a:solidFill>
          <a:schemeClr val="accent2">
            <a:tint val="50000"/>
            <a:hueOff val="-1425063"/>
            <a:satOff val="-139"/>
            <a:lumOff val="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7DFFD-6AF6-42D6-B53F-46EA646F7A1C}">
      <dsp:nvSpPr>
        <dsp:cNvPr id="0" name=""/>
        <dsp:cNvSpPr/>
      </dsp:nvSpPr>
      <dsp:spPr>
        <a:xfrm>
          <a:off x="0" y="0"/>
          <a:ext cx="8610599" cy="1360955"/>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200" dirty="0" smtClean="0">
              <a:latin typeface="+mn-lt"/>
            </a:rPr>
            <a:t>Marine finfish seed production has to be up-scaled for meeting the stocking demand of the cages. In recent years, success in breeding and seed production technology of several high value commercially important finfishes has resulted in good production. </a:t>
          </a:r>
          <a:endParaRPr lang="en-IN" sz="1800" kern="1200" dirty="0">
            <a:latin typeface="+mn-lt"/>
          </a:endParaRPr>
        </a:p>
      </dsp:txBody>
      <dsp:txXfrm>
        <a:off x="66436" y="66436"/>
        <a:ext cx="8477727" cy="1228083"/>
      </dsp:txXfrm>
    </dsp:sp>
    <dsp:sp modelId="{A25F8173-F105-43B8-B353-410207BF8808}">
      <dsp:nvSpPr>
        <dsp:cNvPr id="0" name=""/>
        <dsp:cNvSpPr/>
      </dsp:nvSpPr>
      <dsp:spPr>
        <a:xfrm>
          <a:off x="0" y="1375290"/>
          <a:ext cx="8610599" cy="1360955"/>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latin typeface="+mn-lt"/>
            </a:rPr>
            <a:t>Evidently, this very important sector needs special attention to ensure the supply of good quality seed-stock and in turn, ensure the sustainability of marine finfish farming in India.</a:t>
          </a:r>
          <a:endParaRPr lang="en-IN" sz="1800" kern="1200" dirty="0"/>
        </a:p>
      </dsp:txBody>
      <dsp:txXfrm>
        <a:off x="66436" y="1441726"/>
        <a:ext cx="8477727" cy="1228083"/>
      </dsp:txXfrm>
    </dsp:sp>
    <dsp:sp modelId="{F66246BE-295B-4409-9AE7-95716E29961E}">
      <dsp:nvSpPr>
        <dsp:cNvPr id="0" name=""/>
        <dsp:cNvSpPr/>
      </dsp:nvSpPr>
      <dsp:spPr>
        <a:xfrm>
          <a:off x="0" y="2750153"/>
          <a:ext cx="8610599" cy="1360955"/>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200" dirty="0" smtClean="0">
              <a:latin typeface="+mn-lt"/>
            </a:rPr>
            <a:t>This can be achieved following the proper management guidelines by developing good aquaculture practices (</a:t>
          </a:r>
          <a:r>
            <a:rPr lang="en-US" sz="1800" kern="1200" dirty="0" err="1" smtClean="0">
              <a:latin typeface="+mn-lt"/>
            </a:rPr>
            <a:t>GAqPs</a:t>
          </a:r>
          <a:r>
            <a:rPr lang="en-US" sz="1800" kern="1200" dirty="0" smtClean="0">
              <a:latin typeface="+mn-lt"/>
            </a:rPr>
            <a:t>). </a:t>
          </a:r>
          <a:r>
            <a:rPr lang="en-US" sz="1800" kern="1200" dirty="0" err="1" smtClean="0">
              <a:latin typeface="+mn-lt"/>
            </a:rPr>
            <a:t>GAqPs</a:t>
          </a:r>
          <a:r>
            <a:rPr lang="en-US" sz="1800" kern="1200" dirty="0" smtClean="0">
              <a:latin typeface="+mn-lt"/>
            </a:rPr>
            <a:t> are necessary for </a:t>
          </a:r>
          <a:r>
            <a:rPr lang="en-US" sz="1800" kern="1200" dirty="0" err="1" smtClean="0">
              <a:latin typeface="+mn-lt"/>
            </a:rPr>
            <a:t>broodstock</a:t>
          </a:r>
          <a:r>
            <a:rPr lang="en-US" sz="1800" kern="1200" dirty="0" smtClean="0">
              <a:latin typeface="+mn-lt"/>
            </a:rPr>
            <a:t> management, egg and larval rearing, fry nursing and fingerlings grading, and water quality management</a:t>
          </a:r>
          <a:endParaRPr lang="en-IN" sz="1800" kern="1200" dirty="0"/>
        </a:p>
      </dsp:txBody>
      <dsp:txXfrm>
        <a:off x="66436" y="2816589"/>
        <a:ext cx="8477727" cy="1228083"/>
      </dsp:txXfrm>
    </dsp:sp>
    <dsp:sp modelId="{C5B1940C-D5B6-4706-9F2F-7C12D840B8F3}">
      <dsp:nvSpPr>
        <dsp:cNvPr id="0" name=""/>
        <dsp:cNvSpPr/>
      </dsp:nvSpPr>
      <dsp:spPr>
        <a:xfrm>
          <a:off x="0" y="4115498"/>
          <a:ext cx="8610599" cy="1360955"/>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Standard on Good Aquaculture Practices for Marine Finfish Hatcher is being brought out for hatchery operators and technicians, in providing them the required technical knowledge on large-scale marine seed production for orange spotted grouper and Indian pompano.</a:t>
          </a:r>
          <a:endParaRPr lang="en-IN" sz="1800" kern="1200" dirty="0"/>
        </a:p>
      </dsp:txBody>
      <dsp:txXfrm>
        <a:off x="66436" y="4181934"/>
        <a:ext cx="8477727" cy="122808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C347C-6DC6-4932-8C4D-A8C5514368E0}">
      <dsp:nvSpPr>
        <dsp:cNvPr id="0" name=""/>
        <dsp:cNvSpPr/>
      </dsp:nvSpPr>
      <dsp:spPr>
        <a:xfrm rot="10800000">
          <a:off x="1617287" y="2024"/>
          <a:ext cx="5928741" cy="495832"/>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83820" rIns="156464" bIns="83820" numCol="1" spcCol="1270" anchor="ctr" anchorCtr="0">
          <a:noAutofit/>
        </a:bodyPr>
        <a:lstStyle/>
        <a:p>
          <a:pPr lvl="0" algn="ctr" defTabSz="977900" rtl="0">
            <a:lnSpc>
              <a:spcPct val="90000"/>
            </a:lnSpc>
            <a:spcBef>
              <a:spcPct val="0"/>
            </a:spcBef>
            <a:spcAft>
              <a:spcPct val="35000"/>
            </a:spcAft>
          </a:pPr>
          <a:r>
            <a:rPr lang="en-IN" sz="2200" b="1" kern="1200" dirty="0" smtClean="0"/>
            <a:t>HATCHERY AND SEED PRODUCTION</a:t>
          </a:r>
          <a:endParaRPr lang="en-IN" sz="2200" kern="1200" dirty="0"/>
        </a:p>
      </dsp:txBody>
      <dsp:txXfrm rot="10800000">
        <a:off x="1741245" y="2024"/>
        <a:ext cx="5804783" cy="495832"/>
      </dsp:txXfrm>
    </dsp:sp>
    <dsp:sp modelId="{1836B216-5D75-4BC3-BF04-81C0964D9AFA}">
      <dsp:nvSpPr>
        <dsp:cNvPr id="0" name=""/>
        <dsp:cNvSpPr/>
      </dsp:nvSpPr>
      <dsp:spPr>
        <a:xfrm>
          <a:off x="1369371" y="2024"/>
          <a:ext cx="495832" cy="495832"/>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019566-2C12-44DE-8ED7-8E67934CD5C6}">
      <dsp:nvSpPr>
        <dsp:cNvPr id="0" name=""/>
        <dsp:cNvSpPr/>
      </dsp:nvSpPr>
      <dsp:spPr>
        <a:xfrm rot="10800000">
          <a:off x="1617287" y="645866"/>
          <a:ext cx="5928741" cy="495832"/>
        </a:xfrm>
        <a:prstGeom prst="homePlate">
          <a:avLst/>
        </a:prstGeom>
        <a:solidFill>
          <a:schemeClr val="accent2">
            <a:hueOff val="-119732"/>
            <a:satOff val="-1380"/>
            <a:lumOff val="3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83820" rIns="156464" bIns="83820" numCol="1" spcCol="1270" anchor="ctr" anchorCtr="0">
          <a:noAutofit/>
        </a:bodyPr>
        <a:lstStyle/>
        <a:p>
          <a:pPr lvl="0" algn="ctr" defTabSz="977900" rtl="0">
            <a:lnSpc>
              <a:spcPct val="90000"/>
            </a:lnSpc>
            <a:spcBef>
              <a:spcPct val="0"/>
            </a:spcBef>
            <a:spcAft>
              <a:spcPct val="35000"/>
            </a:spcAft>
          </a:pPr>
          <a:r>
            <a:rPr lang="en-IN" sz="2200" b="1" kern="1200" dirty="0" smtClean="0"/>
            <a:t>BROODSTOCK MANAGEMENT</a:t>
          </a:r>
          <a:endParaRPr lang="en-IN" sz="2200" kern="1200" dirty="0"/>
        </a:p>
      </dsp:txBody>
      <dsp:txXfrm rot="10800000">
        <a:off x="1741245" y="645866"/>
        <a:ext cx="5804783" cy="495832"/>
      </dsp:txXfrm>
    </dsp:sp>
    <dsp:sp modelId="{7E2F2602-B1E9-4D0A-8F02-73EE2967C194}">
      <dsp:nvSpPr>
        <dsp:cNvPr id="0" name=""/>
        <dsp:cNvSpPr/>
      </dsp:nvSpPr>
      <dsp:spPr>
        <a:xfrm>
          <a:off x="1369371" y="645866"/>
          <a:ext cx="495832" cy="495832"/>
        </a:xfrm>
        <a:prstGeom prst="ellipse">
          <a:avLst/>
        </a:prstGeom>
        <a:solidFill>
          <a:schemeClr val="accent2">
            <a:tint val="50000"/>
            <a:hueOff val="-203580"/>
            <a:satOff val="-20"/>
            <a:lumOff val="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778405-D6EE-4AA7-BDD2-E322D16F3F22}">
      <dsp:nvSpPr>
        <dsp:cNvPr id="0" name=""/>
        <dsp:cNvSpPr/>
      </dsp:nvSpPr>
      <dsp:spPr>
        <a:xfrm rot="10800000">
          <a:off x="1617287" y="1289708"/>
          <a:ext cx="5928741" cy="495832"/>
        </a:xfrm>
        <a:prstGeom prst="homePlate">
          <a:avLst/>
        </a:prstGeom>
        <a:solidFill>
          <a:schemeClr val="accent2">
            <a:hueOff val="-239464"/>
            <a:satOff val="-2759"/>
            <a:lumOff val="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68580" rIns="128016" bIns="68580" numCol="1" spcCol="1270" anchor="ctr" anchorCtr="0">
          <a:noAutofit/>
        </a:bodyPr>
        <a:lstStyle/>
        <a:p>
          <a:pPr lvl="0" algn="ctr" defTabSz="800100" rtl="0">
            <a:lnSpc>
              <a:spcPct val="90000"/>
            </a:lnSpc>
            <a:spcBef>
              <a:spcPct val="0"/>
            </a:spcBef>
            <a:spcAft>
              <a:spcPct val="35000"/>
            </a:spcAft>
          </a:pPr>
          <a:r>
            <a:rPr lang="en-US" sz="1800" b="1" kern="1200" dirty="0" smtClean="0"/>
            <a:t>HATCHERY INPUTS : PROBIOTICS, PREBIOTICS, IMMUNOSTIMULANTS</a:t>
          </a:r>
          <a:endParaRPr lang="en-IN" sz="1800" kern="1200" dirty="0"/>
        </a:p>
      </dsp:txBody>
      <dsp:txXfrm rot="10800000">
        <a:off x="1741245" y="1289708"/>
        <a:ext cx="5804783" cy="495832"/>
      </dsp:txXfrm>
    </dsp:sp>
    <dsp:sp modelId="{0C72129C-A5E0-4FC0-941E-72AC222E2E09}">
      <dsp:nvSpPr>
        <dsp:cNvPr id="0" name=""/>
        <dsp:cNvSpPr/>
      </dsp:nvSpPr>
      <dsp:spPr>
        <a:xfrm>
          <a:off x="1369371" y="1289708"/>
          <a:ext cx="495832" cy="495832"/>
        </a:xfrm>
        <a:prstGeom prst="ellipse">
          <a:avLst/>
        </a:prstGeom>
        <a:solidFill>
          <a:schemeClr val="accent2">
            <a:tint val="50000"/>
            <a:hueOff val="-407161"/>
            <a:satOff val="-40"/>
            <a:lumOff val="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FAA9-7FCE-44B3-B627-1E76FC6AB9D5}">
      <dsp:nvSpPr>
        <dsp:cNvPr id="0" name=""/>
        <dsp:cNvSpPr/>
      </dsp:nvSpPr>
      <dsp:spPr>
        <a:xfrm rot="10800000">
          <a:off x="1617287" y="1933549"/>
          <a:ext cx="5928741" cy="495832"/>
        </a:xfrm>
        <a:prstGeom prst="homePlate">
          <a:avLst/>
        </a:prstGeom>
        <a:solidFill>
          <a:schemeClr val="accent2">
            <a:hueOff val="-359196"/>
            <a:satOff val="-4139"/>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60960" rIns="113792" bIns="60960" numCol="1" spcCol="1270" anchor="ctr" anchorCtr="0">
          <a:noAutofit/>
        </a:bodyPr>
        <a:lstStyle/>
        <a:p>
          <a:pPr lvl="0" algn="ctr" defTabSz="711200" rtl="0">
            <a:lnSpc>
              <a:spcPct val="90000"/>
            </a:lnSpc>
            <a:spcBef>
              <a:spcPct val="0"/>
            </a:spcBef>
            <a:spcAft>
              <a:spcPct val="35000"/>
            </a:spcAft>
          </a:pPr>
          <a:r>
            <a:rPr lang="en-US" sz="1600" b="1" kern="1200" dirty="0" smtClean="0"/>
            <a:t>STORAGE OF FRESH FEED, EQUIPMENT, AND OTHER MATERIAL</a:t>
          </a:r>
          <a:endParaRPr lang="en-IN" sz="1600" kern="1200" dirty="0"/>
        </a:p>
      </dsp:txBody>
      <dsp:txXfrm rot="10800000">
        <a:off x="1741245" y="1933549"/>
        <a:ext cx="5804783" cy="495832"/>
      </dsp:txXfrm>
    </dsp:sp>
    <dsp:sp modelId="{7AC4D6D8-31EC-48AD-8077-AE8363DB8033}">
      <dsp:nvSpPr>
        <dsp:cNvPr id="0" name=""/>
        <dsp:cNvSpPr/>
      </dsp:nvSpPr>
      <dsp:spPr>
        <a:xfrm>
          <a:off x="1369371" y="1933549"/>
          <a:ext cx="495832" cy="495832"/>
        </a:xfrm>
        <a:prstGeom prst="ellipse">
          <a:avLst/>
        </a:prstGeom>
        <a:solidFill>
          <a:schemeClr val="accent2">
            <a:tint val="50000"/>
            <a:hueOff val="-610741"/>
            <a:satOff val="-60"/>
            <a:lumOff val="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BAC222-07F5-4E47-AD1D-06F389D33BAC}">
      <dsp:nvSpPr>
        <dsp:cNvPr id="0" name=""/>
        <dsp:cNvSpPr/>
      </dsp:nvSpPr>
      <dsp:spPr>
        <a:xfrm rot="10800000">
          <a:off x="1617287" y="2577391"/>
          <a:ext cx="5928741" cy="495832"/>
        </a:xfrm>
        <a:prstGeom prst="homePlate">
          <a:avLst/>
        </a:prstGeom>
        <a:solidFill>
          <a:schemeClr val="accent2">
            <a:hueOff val="-478928"/>
            <a:satOff val="-5519"/>
            <a:lumOff val="12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83820" rIns="156464" bIns="83820" numCol="1" spcCol="1270" anchor="ctr" anchorCtr="0">
          <a:noAutofit/>
        </a:bodyPr>
        <a:lstStyle/>
        <a:p>
          <a:pPr lvl="0" algn="ctr" defTabSz="977900" rtl="0">
            <a:lnSpc>
              <a:spcPct val="90000"/>
            </a:lnSpc>
            <a:spcBef>
              <a:spcPct val="0"/>
            </a:spcBef>
            <a:spcAft>
              <a:spcPct val="35000"/>
            </a:spcAft>
          </a:pPr>
          <a:r>
            <a:rPr lang="en-IN" sz="2200" b="1" kern="1200" dirty="0" smtClean="0"/>
            <a:t>Training</a:t>
          </a:r>
          <a:endParaRPr lang="en-IN" sz="2200" kern="1200" dirty="0"/>
        </a:p>
      </dsp:txBody>
      <dsp:txXfrm rot="10800000">
        <a:off x="1741245" y="2577391"/>
        <a:ext cx="5804783" cy="495832"/>
      </dsp:txXfrm>
    </dsp:sp>
    <dsp:sp modelId="{35634437-FB98-4226-9AFA-281CBC8C695B}">
      <dsp:nvSpPr>
        <dsp:cNvPr id="0" name=""/>
        <dsp:cNvSpPr/>
      </dsp:nvSpPr>
      <dsp:spPr>
        <a:xfrm>
          <a:off x="1369371" y="2577391"/>
          <a:ext cx="495832" cy="495832"/>
        </a:xfrm>
        <a:prstGeom prst="ellipse">
          <a:avLst/>
        </a:prstGeom>
        <a:solidFill>
          <a:schemeClr val="accent2">
            <a:tint val="50000"/>
            <a:hueOff val="-814322"/>
            <a:satOff val="-79"/>
            <a:lumOff val="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7340F1-4E47-457D-BAC0-2EC98F9B7F4C}">
      <dsp:nvSpPr>
        <dsp:cNvPr id="0" name=""/>
        <dsp:cNvSpPr/>
      </dsp:nvSpPr>
      <dsp:spPr>
        <a:xfrm rot="10800000">
          <a:off x="1617287" y="3221232"/>
          <a:ext cx="5928741" cy="495832"/>
        </a:xfrm>
        <a:prstGeom prst="homePlate">
          <a:avLst/>
        </a:prstGeom>
        <a:solidFill>
          <a:schemeClr val="accent2">
            <a:hueOff val="-598659"/>
            <a:satOff val="-6899"/>
            <a:lumOff val="15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83820" rIns="156464" bIns="83820" numCol="1" spcCol="1270" anchor="ctr" anchorCtr="0">
          <a:noAutofit/>
        </a:bodyPr>
        <a:lstStyle/>
        <a:p>
          <a:pPr lvl="0" algn="ctr" defTabSz="977900" rtl="0">
            <a:lnSpc>
              <a:spcPct val="90000"/>
            </a:lnSpc>
            <a:spcBef>
              <a:spcPct val="0"/>
            </a:spcBef>
            <a:spcAft>
              <a:spcPct val="35000"/>
            </a:spcAft>
          </a:pPr>
          <a:r>
            <a:rPr lang="en-IN" sz="2200" b="1" kern="1200" dirty="0" smtClean="0"/>
            <a:t>Transport</a:t>
          </a:r>
          <a:endParaRPr lang="en-IN" sz="2200" kern="1200" dirty="0"/>
        </a:p>
      </dsp:txBody>
      <dsp:txXfrm rot="10800000">
        <a:off x="1741245" y="3221232"/>
        <a:ext cx="5804783" cy="495832"/>
      </dsp:txXfrm>
    </dsp:sp>
    <dsp:sp modelId="{57255E69-9D30-4F76-B0B6-5617A12AF086}">
      <dsp:nvSpPr>
        <dsp:cNvPr id="0" name=""/>
        <dsp:cNvSpPr/>
      </dsp:nvSpPr>
      <dsp:spPr>
        <a:xfrm>
          <a:off x="1369371" y="3221232"/>
          <a:ext cx="495832" cy="495832"/>
        </a:xfrm>
        <a:prstGeom prst="ellipse">
          <a:avLst/>
        </a:prstGeom>
        <a:solidFill>
          <a:schemeClr val="accent2">
            <a:tint val="50000"/>
            <a:hueOff val="-1017902"/>
            <a:satOff val="-99"/>
            <a:lumOff val="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8EAE86-E4FE-4726-9478-BF3A5ADF0263}">
      <dsp:nvSpPr>
        <dsp:cNvPr id="0" name=""/>
        <dsp:cNvSpPr/>
      </dsp:nvSpPr>
      <dsp:spPr>
        <a:xfrm rot="10800000">
          <a:off x="1617287" y="3865074"/>
          <a:ext cx="5928741" cy="495832"/>
        </a:xfrm>
        <a:prstGeom prst="homePlate">
          <a:avLst/>
        </a:prstGeom>
        <a:solidFill>
          <a:schemeClr val="accent2">
            <a:hueOff val="-718391"/>
            <a:satOff val="-8278"/>
            <a:lumOff val="18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83820" rIns="156464" bIns="83820" numCol="1" spcCol="1270" anchor="ctr" anchorCtr="0">
          <a:noAutofit/>
        </a:bodyPr>
        <a:lstStyle/>
        <a:p>
          <a:pPr lvl="0" algn="ctr" defTabSz="977900" rtl="0">
            <a:lnSpc>
              <a:spcPct val="90000"/>
            </a:lnSpc>
            <a:spcBef>
              <a:spcPct val="0"/>
            </a:spcBef>
            <a:spcAft>
              <a:spcPct val="35000"/>
            </a:spcAft>
          </a:pPr>
          <a:r>
            <a:rPr lang="en-IN" sz="2200" b="1" kern="1200" dirty="0" smtClean="0"/>
            <a:t>Hatchery Sanitation</a:t>
          </a:r>
          <a:endParaRPr lang="en-IN" sz="2200" kern="1200" dirty="0"/>
        </a:p>
      </dsp:txBody>
      <dsp:txXfrm rot="10800000">
        <a:off x="1741245" y="3865074"/>
        <a:ext cx="5804783" cy="495832"/>
      </dsp:txXfrm>
    </dsp:sp>
    <dsp:sp modelId="{059A4611-DDB8-42E7-B32D-AA09C8F25E58}">
      <dsp:nvSpPr>
        <dsp:cNvPr id="0" name=""/>
        <dsp:cNvSpPr/>
      </dsp:nvSpPr>
      <dsp:spPr>
        <a:xfrm>
          <a:off x="1369371" y="3865074"/>
          <a:ext cx="495832" cy="495832"/>
        </a:xfrm>
        <a:prstGeom prst="ellipse">
          <a:avLst/>
        </a:prstGeom>
        <a:solidFill>
          <a:schemeClr val="accent2">
            <a:tint val="50000"/>
            <a:hueOff val="-1221483"/>
            <a:satOff val="-119"/>
            <a:lumOff val="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0F4F1-A9C1-4B4F-8F2C-41C86C9E02FE}">
      <dsp:nvSpPr>
        <dsp:cNvPr id="0" name=""/>
        <dsp:cNvSpPr/>
      </dsp:nvSpPr>
      <dsp:spPr>
        <a:xfrm rot="10800000">
          <a:off x="1617287" y="4508916"/>
          <a:ext cx="5928741" cy="495832"/>
        </a:xfrm>
        <a:prstGeom prst="homePlate">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648" tIns="83820" rIns="156464" bIns="83820" numCol="1" spcCol="1270" anchor="ctr" anchorCtr="0">
          <a:noAutofit/>
        </a:bodyPr>
        <a:lstStyle/>
        <a:p>
          <a:pPr lvl="0" algn="ctr" defTabSz="977900" rtl="0">
            <a:lnSpc>
              <a:spcPct val="90000"/>
            </a:lnSpc>
            <a:spcBef>
              <a:spcPct val="0"/>
            </a:spcBef>
            <a:spcAft>
              <a:spcPct val="35000"/>
            </a:spcAft>
          </a:pPr>
          <a:r>
            <a:rPr lang="en-IN" sz="2200" b="1" kern="1200" dirty="0" smtClean="0"/>
            <a:t>Traceability</a:t>
          </a:r>
          <a:endParaRPr lang="en-IN" sz="2200" kern="1200" dirty="0"/>
        </a:p>
      </dsp:txBody>
      <dsp:txXfrm rot="10800000">
        <a:off x="1741245" y="4508916"/>
        <a:ext cx="5804783" cy="495832"/>
      </dsp:txXfrm>
    </dsp:sp>
    <dsp:sp modelId="{C1ADB6FE-1B97-4877-9290-F8078DB91C61}">
      <dsp:nvSpPr>
        <dsp:cNvPr id="0" name=""/>
        <dsp:cNvSpPr/>
      </dsp:nvSpPr>
      <dsp:spPr>
        <a:xfrm>
          <a:off x="1369371" y="4508916"/>
          <a:ext cx="495832" cy="495832"/>
        </a:xfrm>
        <a:prstGeom prst="ellipse">
          <a:avLst/>
        </a:prstGeom>
        <a:solidFill>
          <a:schemeClr val="accent2">
            <a:tint val="50000"/>
            <a:hueOff val="-1425063"/>
            <a:satOff val="-139"/>
            <a:lumOff val="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4E11E-8AD9-41AA-9586-A1E6401BA652}">
      <dsp:nvSpPr>
        <dsp:cNvPr id="0" name=""/>
        <dsp:cNvSpPr/>
      </dsp:nvSpPr>
      <dsp:spPr>
        <a:xfrm>
          <a:off x="1358" y="377507"/>
          <a:ext cx="2242534" cy="398462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Good Aquaculture Practices (</a:t>
          </a:r>
          <a:r>
            <a:rPr lang="en-US" sz="1800" b="1" kern="1200" dirty="0" err="1" smtClean="0"/>
            <a:t>GAqP</a:t>
          </a:r>
          <a:r>
            <a:rPr lang="en-US" sz="1800" b="1" kern="1200" dirty="0" smtClean="0"/>
            <a:t>) </a:t>
          </a:r>
          <a:r>
            <a:rPr lang="en-US" sz="1800" kern="1200" dirty="0" smtClean="0"/>
            <a:t>— Practices that address environmental, economic and social sustainability for on-farm processes, and result in safe and quality food and non-food aquaculture products.</a:t>
          </a:r>
          <a:endParaRPr lang="en-IN" sz="1800" kern="1200" dirty="0"/>
        </a:p>
      </dsp:txBody>
      <dsp:txXfrm>
        <a:off x="67040" y="443189"/>
        <a:ext cx="2111170" cy="3853261"/>
      </dsp:txXfrm>
    </dsp:sp>
    <dsp:sp modelId="{01D059BC-574C-4619-AEE1-A1AED812D5BA}">
      <dsp:nvSpPr>
        <dsp:cNvPr id="0" name=""/>
        <dsp:cNvSpPr/>
      </dsp:nvSpPr>
      <dsp:spPr>
        <a:xfrm rot="18289469">
          <a:off x="1907012" y="1703799"/>
          <a:ext cx="1570775" cy="42583"/>
        </a:xfrm>
        <a:custGeom>
          <a:avLst/>
          <a:gdLst/>
          <a:ahLst/>
          <a:cxnLst/>
          <a:rect l="0" t="0" r="0" b="0"/>
          <a:pathLst>
            <a:path>
              <a:moveTo>
                <a:pt x="0" y="21291"/>
              </a:moveTo>
              <a:lnTo>
                <a:pt x="1570775" y="212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653130" y="1685821"/>
        <a:ext cx="78538" cy="78538"/>
      </dsp:txXfrm>
    </dsp:sp>
    <dsp:sp modelId="{C7AFBE77-12D3-4AF8-B970-A26F12A08EC5}">
      <dsp:nvSpPr>
        <dsp:cNvPr id="0" name=""/>
        <dsp:cNvSpPr/>
      </dsp:nvSpPr>
      <dsp:spPr>
        <a:xfrm>
          <a:off x="3140906" y="519728"/>
          <a:ext cx="2242534" cy="11212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smtClean="0"/>
            <a:t>Concerns about food safety and quality, </a:t>
          </a:r>
          <a:endParaRPr lang="en-IN" sz="1800" kern="1200"/>
        </a:p>
      </dsp:txBody>
      <dsp:txXfrm>
        <a:off x="3173747" y="552569"/>
        <a:ext cx="2176852" cy="1055585"/>
      </dsp:txXfrm>
    </dsp:sp>
    <dsp:sp modelId="{9643D894-2988-4F48-83D3-CBF85CB28CBB}">
      <dsp:nvSpPr>
        <dsp:cNvPr id="0" name=""/>
        <dsp:cNvSpPr/>
      </dsp:nvSpPr>
      <dsp:spPr>
        <a:xfrm>
          <a:off x="2243893" y="2348528"/>
          <a:ext cx="897013" cy="42583"/>
        </a:xfrm>
        <a:custGeom>
          <a:avLst/>
          <a:gdLst/>
          <a:ahLst/>
          <a:cxnLst/>
          <a:rect l="0" t="0" r="0" b="0"/>
          <a:pathLst>
            <a:path>
              <a:moveTo>
                <a:pt x="0" y="21291"/>
              </a:moveTo>
              <a:lnTo>
                <a:pt x="897013" y="212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669974" y="2347394"/>
        <a:ext cx="44850" cy="44850"/>
      </dsp:txXfrm>
    </dsp:sp>
    <dsp:sp modelId="{8AEEA994-10E2-4428-ACC2-733E2842E33A}">
      <dsp:nvSpPr>
        <dsp:cNvPr id="0" name=""/>
        <dsp:cNvSpPr/>
      </dsp:nvSpPr>
      <dsp:spPr>
        <a:xfrm>
          <a:off x="3140906" y="1809186"/>
          <a:ext cx="2242534" cy="11212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smtClean="0"/>
            <a:t>sustainability, environmental protection, </a:t>
          </a:r>
          <a:endParaRPr lang="en-IN" sz="1800" kern="1200"/>
        </a:p>
      </dsp:txBody>
      <dsp:txXfrm>
        <a:off x="3173747" y="1842027"/>
        <a:ext cx="2176852" cy="1055585"/>
      </dsp:txXfrm>
    </dsp:sp>
    <dsp:sp modelId="{5401F2C6-EB44-4175-9B1D-F9583F1D097E}">
      <dsp:nvSpPr>
        <dsp:cNvPr id="0" name=""/>
        <dsp:cNvSpPr/>
      </dsp:nvSpPr>
      <dsp:spPr>
        <a:xfrm rot="3310531">
          <a:off x="1907012" y="2993257"/>
          <a:ext cx="1570775" cy="42583"/>
        </a:xfrm>
        <a:custGeom>
          <a:avLst/>
          <a:gdLst/>
          <a:ahLst/>
          <a:cxnLst/>
          <a:rect l="0" t="0" r="0" b="0"/>
          <a:pathLst>
            <a:path>
              <a:moveTo>
                <a:pt x="0" y="21291"/>
              </a:moveTo>
              <a:lnTo>
                <a:pt x="1570775" y="212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653130" y="2975279"/>
        <a:ext cx="78538" cy="78538"/>
      </dsp:txXfrm>
    </dsp:sp>
    <dsp:sp modelId="{C2CB58AF-8239-40A7-87A3-84BC604DD9A8}">
      <dsp:nvSpPr>
        <dsp:cNvPr id="0" name=""/>
        <dsp:cNvSpPr/>
      </dsp:nvSpPr>
      <dsp:spPr>
        <a:xfrm>
          <a:off x="3140906" y="3098643"/>
          <a:ext cx="2242534" cy="11212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smtClean="0"/>
            <a:t>worker safety and welfare have also gained importance. </a:t>
          </a:r>
          <a:endParaRPr lang="en-IN" sz="1800" kern="1200"/>
        </a:p>
      </dsp:txBody>
      <dsp:txXfrm>
        <a:off x="3173747" y="3131484"/>
        <a:ext cx="2176852" cy="10555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F431B-AE42-4AAA-8B40-F91424EAB7C6}">
      <dsp:nvSpPr>
        <dsp:cNvPr id="0" name=""/>
        <dsp:cNvSpPr/>
      </dsp:nvSpPr>
      <dsp:spPr>
        <a:xfrm>
          <a:off x="585960" y="0"/>
          <a:ext cx="6882230" cy="516160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outerShdw blurRad="57150" dist="38100" dir="5400000" algn="ctr" rotWithShape="0">
            <a:schemeClr val="accent2">
              <a:tint val="4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dsp:style>
    </dsp:sp>
    <dsp:sp modelId="{B6B82D47-C97A-45E4-A0E3-35C74106163E}">
      <dsp:nvSpPr>
        <dsp:cNvPr id="0" name=""/>
        <dsp:cNvSpPr/>
      </dsp:nvSpPr>
      <dsp:spPr>
        <a:xfrm>
          <a:off x="1016134" y="399642"/>
          <a:ext cx="2730552" cy="1936366"/>
        </a:xfrm>
        <a:prstGeom prst="roundRect">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  Development of </a:t>
          </a:r>
          <a:r>
            <a:rPr lang="en-US" sz="1600" b="1" kern="1200" dirty="0" smtClean="0"/>
            <a:t>basic infrastructure </a:t>
          </a:r>
          <a:r>
            <a:rPr lang="en-US" sz="1600" kern="1200" dirty="0" smtClean="0"/>
            <a:t>at the field level, </a:t>
          </a:r>
          <a:endParaRPr lang="en-IN" sz="1500" kern="1200" dirty="0"/>
        </a:p>
        <a:p>
          <a:pPr marL="171450" lvl="1" indent="-171450" algn="l" defTabSz="711200" rtl="0">
            <a:lnSpc>
              <a:spcPct val="90000"/>
            </a:lnSpc>
            <a:spcBef>
              <a:spcPct val="0"/>
            </a:spcBef>
            <a:spcAft>
              <a:spcPct val="15000"/>
            </a:spcAft>
            <a:buChar char="••"/>
          </a:pPr>
          <a:endParaRPr lang="en-IN" sz="1600" kern="1200" dirty="0"/>
        </a:p>
        <a:p>
          <a:pPr marL="171450" lvl="1" indent="-171450" algn="l" defTabSz="711200" rtl="0">
            <a:lnSpc>
              <a:spcPct val="90000"/>
            </a:lnSpc>
            <a:spcBef>
              <a:spcPct val="0"/>
            </a:spcBef>
            <a:spcAft>
              <a:spcPct val="15000"/>
            </a:spcAft>
            <a:buChar char="••"/>
          </a:pPr>
          <a:r>
            <a:rPr lang="en-US" sz="1600" kern="1200" dirty="0" smtClean="0"/>
            <a:t>Build up culture for good aquaculture practices by the farmers, </a:t>
          </a:r>
          <a:endParaRPr lang="en-IN" sz="1600" kern="1200" dirty="0"/>
        </a:p>
        <a:p>
          <a:pPr marL="114300" lvl="1" indent="-114300" algn="l" defTabSz="533400" rtl="0">
            <a:lnSpc>
              <a:spcPct val="90000"/>
            </a:lnSpc>
            <a:spcBef>
              <a:spcPct val="0"/>
            </a:spcBef>
            <a:spcAft>
              <a:spcPct val="15000"/>
            </a:spcAft>
            <a:buChar char="••"/>
          </a:pPr>
          <a:endParaRPr lang="en-IN" sz="1200" kern="1200" dirty="0"/>
        </a:p>
      </dsp:txBody>
      <dsp:txXfrm>
        <a:off x="1110660" y="494168"/>
        <a:ext cx="2541500" cy="1747314"/>
      </dsp:txXfrm>
    </dsp:sp>
    <dsp:sp modelId="{BEEF8EE6-EC34-4F90-AEF0-B7FCC4017DA6}">
      <dsp:nvSpPr>
        <dsp:cNvPr id="0" name=""/>
        <dsp:cNvSpPr/>
      </dsp:nvSpPr>
      <dsp:spPr>
        <a:xfrm>
          <a:off x="4233188" y="400406"/>
          <a:ext cx="3094115" cy="2079735"/>
        </a:xfrm>
        <a:prstGeom prst="roundRect">
          <a:avLst/>
        </a:prstGeom>
        <a:gradFill rotWithShape="0">
          <a:gsLst>
            <a:gs pos="0">
              <a:schemeClr val="accent2">
                <a:hueOff val="-279374"/>
                <a:satOff val="-3219"/>
                <a:lumOff val="720"/>
                <a:alphaOff val="0"/>
                <a:tint val="70000"/>
                <a:satMod val="130000"/>
              </a:schemeClr>
            </a:gs>
            <a:gs pos="43000">
              <a:schemeClr val="accent2">
                <a:hueOff val="-279374"/>
                <a:satOff val="-3219"/>
                <a:lumOff val="720"/>
                <a:alphaOff val="0"/>
                <a:tint val="44000"/>
                <a:satMod val="165000"/>
              </a:schemeClr>
            </a:gs>
            <a:gs pos="93000">
              <a:schemeClr val="accent2">
                <a:hueOff val="-279374"/>
                <a:satOff val="-3219"/>
                <a:lumOff val="720"/>
                <a:alphaOff val="0"/>
                <a:tint val="15000"/>
                <a:satMod val="165000"/>
              </a:schemeClr>
            </a:gs>
            <a:gs pos="100000">
              <a:schemeClr val="accent2">
                <a:hueOff val="-279374"/>
                <a:satOff val="-3219"/>
                <a:lumOff val="720"/>
                <a:alphaOff val="0"/>
                <a:tint val="5000"/>
                <a:satMod val="250000"/>
              </a:schemeClr>
            </a:gs>
          </a:gsLst>
          <a:path path="circle">
            <a:fillToRect l="50000" t="130000" r="50000" b="-30000"/>
          </a:path>
        </a:gradFill>
        <a:ln>
          <a:noFill/>
        </a:ln>
        <a:effectLst>
          <a:outerShdw blurRad="57150" dist="38100" dir="5400000" algn="ctr" rotWithShape="0">
            <a:schemeClr val="accent2">
              <a:hueOff val="-279374"/>
              <a:satOff val="-3219"/>
              <a:lumOff val="72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kern="1200" dirty="0" smtClean="0"/>
            <a:t>Uniform approach</a:t>
          </a:r>
          <a:r>
            <a:rPr lang="en-US" sz="1600" kern="1200" dirty="0" smtClean="0"/>
            <a:t> across farms regardless of their sizes.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kern="1200" dirty="0" smtClean="0"/>
            <a:t> </a:t>
          </a:r>
          <a:endParaRPr lang="en-IN" sz="1600" kern="1200" dirty="0" smtClean="0"/>
        </a:p>
        <a:p>
          <a:pPr lvl="0" algn="l" defTabSz="666750" rtl="0">
            <a:lnSpc>
              <a:spcPct val="90000"/>
            </a:lnSpc>
            <a:spcBef>
              <a:spcPct val="0"/>
            </a:spcBef>
            <a:spcAft>
              <a:spcPct val="35000"/>
            </a:spcAft>
          </a:pPr>
          <a:r>
            <a:rPr lang="en-US" sz="1600" kern="1200" dirty="0" smtClean="0"/>
            <a:t>Increased awareness among the producers and consumers about the need for consumption of </a:t>
          </a:r>
          <a:r>
            <a:rPr lang="en-US" sz="1600" b="1" kern="1200" dirty="0" smtClean="0"/>
            <a:t>good quality and safe food</a:t>
          </a:r>
          <a:endParaRPr lang="en-US" sz="1600" kern="1200" dirty="0" smtClean="0"/>
        </a:p>
        <a:p>
          <a:pPr lvl="0" algn="ctr" defTabSz="666750" rtl="0">
            <a:lnSpc>
              <a:spcPct val="90000"/>
            </a:lnSpc>
            <a:spcBef>
              <a:spcPct val="0"/>
            </a:spcBef>
            <a:spcAft>
              <a:spcPct val="35000"/>
            </a:spcAft>
          </a:pPr>
          <a:endParaRPr lang="en-IN" sz="1300" kern="1200" dirty="0"/>
        </a:p>
      </dsp:txBody>
      <dsp:txXfrm>
        <a:off x="4334712" y="501930"/>
        <a:ext cx="2891067" cy="1876687"/>
      </dsp:txXfrm>
    </dsp:sp>
    <dsp:sp modelId="{F18CEE25-6C5A-4366-8D6D-91B16060674B}">
      <dsp:nvSpPr>
        <dsp:cNvPr id="0" name=""/>
        <dsp:cNvSpPr/>
      </dsp:nvSpPr>
      <dsp:spPr>
        <a:xfrm>
          <a:off x="1090430" y="2694452"/>
          <a:ext cx="2863618" cy="2198659"/>
        </a:xfrm>
        <a:prstGeom prst="roundRect">
          <a:avLst/>
        </a:prstGeom>
        <a:gradFill rotWithShape="0">
          <a:gsLst>
            <a:gs pos="0">
              <a:schemeClr val="accent2">
                <a:hueOff val="-558749"/>
                <a:satOff val="-6439"/>
                <a:lumOff val="1439"/>
                <a:alphaOff val="0"/>
                <a:tint val="70000"/>
                <a:satMod val="130000"/>
              </a:schemeClr>
            </a:gs>
            <a:gs pos="43000">
              <a:schemeClr val="accent2">
                <a:hueOff val="-558749"/>
                <a:satOff val="-6439"/>
                <a:lumOff val="1439"/>
                <a:alphaOff val="0"/>
                <a:tint val="44000"/>
                <a:satMod val="165000"/>
              </a:schemeClr>
            </a:gs>
            <a:gs pos="93000">
              <a:schemeClr val="accent2">
                <a:hueOff val="-558749"/>
                <a:satOff val="-6439"/>
                <a:lumOff val="1439"/>
                <a:alphaOff val="0"/>
                <a:tint val="15000"/>
                <a:satMod val="165000"/>
              </a:schemeClr>
            </a:gs>
            <a:gs pos="100000">
              <a:schemeClr val="accent2">
                <a:hueOff val="-558749"/>
                <a:satOff val="-6439"/>
                <a:lumOff val="1439"/>
                <a:alphaOff val="0"/>
                <a:tint val="5000"/>
                <a:satMod val="250000"/>
              </a:schemeClr>
            </a:gs>
          </a:gsLst>
          <a:path path="circle">
            <a:fillToRect l="50000" t="130000" r="50000" b="-30000"/>
          </a:path>
        </a:gradFill>
        <a:ln>
          <a:noFill/>
        </a:ln>
        <a:effectLst>
          <a:outerShdw blurRad="57150" dist="38100" dir="5400000" algn="ctr" rotWithShape="0">
            <a:schemeClr val="accent2">
              <a:hueOff val="-558749"/>
              <a:satOff val="-6439"/>
              <a:lumOff val="1439"/>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Traceability</a:t>
          </a:r>
          <a:r>
            <a:rPr lang="en-US" sz="1600" kern="1200" dirty="0" smtClean="0"/>
            <a:t> through complete integration of food chain</a:t>
          </a:r>
        </a:p>
        <a:p>
          <a:pPr lvl="0" algn="ctr" defTabSz="711200" rtl="0">
            <a:lnSpc>
              <a:spcPct val="90000"/>
            </a:lnSpc>
            <a:spcBef>
              <a:spcPct val="0"/>
            </a:spcBef>
            <a:spcAft>
              <a:spcPct val="35000"/>
            </a:spcAft>
          </a:pPr>
          <a:r>
            <a:rPr lang="en-US" sz="1600" kern="1200" dirty="0" smtClean="0"/>
            <a:t> </a:t>
          </a:r>
        </a:p>
        <a:p>
          <a:pPr lvl="0" algn="ctr" defTabSz="711200" rtl="0">
            <a:lnSpc>
              <a:spcPct val="90000"/>
            </a:lnSpc>
            <a:spcBef>
              <a:spcPct val="0"/>
            </a:spcBef>
            <a:spcAft>
              <a:spcPct val="35000"/>
            </a:spcAft>
          </a:pPr>
          <a:r>
            <a:rPr lang="en-US" sz="1600" b="1" kern="1200" dirty="0" smtClean="0"/>
            <a:t>Worker safety and welfare</a:t>
          </a:r>
          <a:r>
            <a:rPr lang="en-US" sz="1600" kern="1200" dirty="0" smtClean="0"/>
            <a:t>, </a:t>
          </a:r>
          <a:endParaRPr lang="en-IN" sz="1600" kern="1200" dirty="0"/>
        </a:p>
      </dsp:txBody>
      <dsp:txXfrm>
        <a:off x="1197760" y="2801782"/>
        <a:ext cx="2648958" cy="1983999"/>
      </dsp:txXfrm>
    </dsp:sp>
    <dsp:sp modelId="{158ECB00-7B58-4062-A5E7-A8E8374F6FF1}">
      <dsp:nvSpPr>
        <dsp:cNvPr id="0" name=""/>
        <dsp:cNvSpPr/>
      </dsp:nvSpPr>
      <dsp:spPr>
        <a:xfrm>
          <a:off x="4101361" y="2718835"/>
          <a:ext cx="3160762" cy="1988602"/>
        </a:xfrm>
        <a:prstGeom prst="roundRect">
          <a:avLst/>
        </a:prstGeom>
        <a:gradFill rotWithShape="0">
          <a:gsLst>
            <a:gs pos="0">
              <a:schemeClr val="accent2">
                <a:hueOff val="-838123"/>
                <a:satOff val="-9658"/>
                <a:lumOff val="2159"/>
                <a:alphaOff val="0"/>
                <a:tint val="70000"/>
                <a:satMod val="130000"/>
              </a:schemeClr>
            </a:gs>
            <a:gs pos="43000">
              <a:schemeClr val="accent2">
                <a:hueOff val="-838123"/>
                <a:satOff val="-9658"/>
                <a:lumOff val="2159"/>
                <a:alphaOff val="0"/>
                <a:tint val="44000"/>
                <a:satMod val="165000"/>
              </a:schemeClr>
            </a:gs>
            <a:gs pos="93000">
              <a:schemeClr val="accent2">
                <a:hueOff val="-838123"/>
                <a:satOff val="-9658"/>
                <a:lumOff val="2159"/>
                <a:alphaOff val="0"/>
                <a:tint val="15000"/>
                <a:satMod val="165000"/>
              </a:schemeClr>
            </a:gs>
            <a:gs pos="100000">
              <a:schemeClr val="accent2">
                <a:hueOff val="-838123"/>
                <a:satOff val="-9658"/>
                <a:lumOff val="2159"/>
                <a:alphaOff val="0"/>
                <a:tint val="5000"/>
                <a:satMod val="250000"/>
              </a:schemeClr>
            </a:gs>
          </a:gsLst>
          <a:path path="circle">
            <a:fillToRect l="50000" t="130000" r="50000" b="-30000"/>
          </a:path>
        </a:gradFill>
        <a:ln>
          <a:noFill/>
        </a:ln>
        <a:effectLst>
          <a:outerShdw blurRad="57150" dist="38100" dir="5400000" algn="ctr" rotWithShape="0">
            <a:schemeClr val="accent2">
              <a:hueOff val="-838123"/>
              <a:satOff val="-9658"/>
              <a:lumOff val="2159"/>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Improvement in the environment, </a:t>
          </a:r>
        </a:p>
        <a:p>
          <a:pPr lvl="0" algn="l" defTabSz="711200" rtl="0">
            <a:lnSpc>
              <a:spcPct val="90000"/>
            </a:lnSpc>
            <a:spcBef>
              <a:spcPct val="0"/>
            </a:spcBef>
            <a:spcAft>
              <a:spcPct val="35000"/>
            </a:spcAft>
          </a:pPr>
          <a:r>
            <a:rPr lang="en-US" sz="1600" kern="1200" dirty="0" smtClean="0"/>
            <a:t>Reputation in the international market as a producer of </a:t>
          </a:r>
          <a:r>
            <a:rPr lang="en-US" sz="1600" b="1" kern="1200" dirty="0" smtClean="0"/>
            <a:t>good quality and safe produce</a:t>
          </a:r>
          <a:r>
            <a:rPr lang="en-US" sz="1600" kern="1200" dirty="0" smtClean="0"/>
            <a:t>, and  Overcoming the </a:t>
          </a:r>
          <a:r>
            <a:rPr lang="en-US" sz="1600" b="1" kern="1200" dirty="0" smtClean="0"/>
            <a:t>Technical Barriers to Trade (TBTs)</a:t>
          </a:r>
          <a:r>
            <a:rPr lang="en-US" sz="1600" kern="1200" dirty="0" smtClean="0"/>
            <a:t>.</a:t>
          </a:r>
          <a:endParaRPr lang="en-IN" sz="1600" kern="1200" dirty="0"/>
        </a:p>
      </dsp:txBody>
      <dsp:txXfrm>
        <a:off x="4198437" y="2815911"/>
        <a:ext cx="2966610" cy="17944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1A25B-784C-40A4-890B-B51D318F4CC6}">
      <dsp:nvSpPr>
        <dsp:cNvPr id="0" name=""/>
        <dsp:cNvSpPr/>
      </dsp:nvSpPr>
      <dsp:spPr>
        <a:xfrm>
          <a:off x="0" y="6"/>
          <a:ext cx="2743200" cy="4197047"/>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Indian standards on Good Aquaculture practices </a:t>
          </a:r>
          <a:r>
            <a:rPr lang="en-US" sz="2000" kern="1200" dirty="0" smtClean="0"/>
            <a:t>- framed to set up </a:t>
          </a:r>
          <a:r>
            <a:rPr lang="en-US" sz="2000" b="1" i="1" kern="1200" dirty="0" smtClean="0"/>
            <a:t>control and compliance systems</a:t>
          </a:r>
          <a:r>
            <a:rPr lang="en-US" sz="2000" kern="1200" dirty="0" smtClean="0"/>
            <a:t> for various kinds of aquaculture  produce.</a:t>
          </a:r>
          <a:endParaRPr lang="en-IN" sz="2000" kern="1200" dirty="0"/>
        </a:p>
      </dsp:txBody>
      <dsp:txXfrm>
        <a:off x="133912" y="133918"/>
        <a:ext cx="2475376" cy="39292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D3C3D-898A-43B5-9FCC-82401746BC4C}">
      <dsp:nvSpPr>
        <dsp:cNvPr id="0" name=""/>
        <dsp:cNvSpPr/>
      </dsp:nvSpPr>
      <dsp:spPr>
        <a:xfrm>
          <a:off x="0" y="0"/>
          <a:ext cx="11582400" cy="235079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0AC053-632E-48EC-99FA-DE9A2E82DF1C}">
      <dsp:nvSpPr>
        <dsp:cNvPr id="0" name=""/>
        <dsp:cNvSpPr/>
      </dsp:nvSpPr>
      <dsp:spPr>
        <a:xfrm>
          <a:off x="349632" y="313439"/>
          <a:ext cx="1985578" cy="1723915"/>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70BCAD-569D-4868-88D8-C2FD97E371E0}">
      <dsp:nvSpPr>
        <dsp:cNvPr id="0" name=""/>
        <dsp:cNvSpPr/>
      </dsp:nvSpPr>
      <dsp:spPr>
        <a:xfrm rot="10800000">
          <a:off x="349632" y="2350793"/>
          <a:ext cx="1985578" cy="2873192"/>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IN" sz="1700" b="1" u="sng" kern="1200" smtClean="0"/>
            <a:t>IS 17281 : 2019 </a:t>
          </a:r>
          <a:r>
            <a:rPr lang="en-IN" sz="1700" kern="1200" smtClean="0"/>
            <a:t>- </a:t>
          </a:r>
          <a:r>
            <a:rPr lang="en-US" sz="1700" kern="1200" smtClean="0"/>
            <a:t>Requirements for Good Aquaculture Practices — India GAqP Shrimp Hatchery and Grow Out Farms</a:t>
          </a:r>
          <a:endParaRPr lang="en-IN" sz="1700" kern="1200"/>
        </a:p>
      </dsp:txBody>
      <dsp:txXfrm rot="10800000">
        <a:off x="410695" y="2350793"/>
        <a:ext cx="1863452" cy="2812129"/>
      </dsp:txXfrm>
    </dsp:sp>
    <dsp:sp modelId="{1F0E6CF5-A714-4C39-95C7-10197BA54E06}">
      <dsp:nvSpPr>
        <dsp:cNvPr id="0" name=""/>
        <dsp:cNvSpPr/>
      </dsp:nvSpPr>
      <dsp:spPr>
        <a:xfrm>
          <a:off x="2533769" y="313439"/>
          <a:ext cx="1985578" cy="1723915"/>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CECFDF-16ED-4358-835D-E17C66C25791}">
      <dsp:nvSpPr>
        <dsp:cNvPr id="0" name=""/>
        <dsp:cNvSpPr/>
      </dsp:nvSpPr>
      <dsp:spPr>
        <a:xfrm rot="10800000">
          <a:off x="2533769" y="2350793"/>
          <a:ext cx="1985578" cy="2873192"/>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IN" sz="1700" b="1" kern="1200" smtClean="0">
              <a:hlinkClick xmlns:r="http://schemas.openxmlformats.org/officeDocument/2006/relationships" r:id="rId1"/>
            </a:rPr>
            <a:t>IS 17282 : 2019</a:t>
          </a:r>
          <a:r>
            <a:rPr lang="en-IN" sz="1700" b="1" kern="1200" smtClean="0"/>
            <a:t> </a:t>
          </a:r>
          <a:r>
            <a:rPr lang="en-IN" sz="1700" kern="1200" smtClean="0"/>
            <a:t>Requirements for Good Aquaculture Practices -  India GAqP Striped Catfish ( Pangasianodon hypophthalmus )</a:t>
          </a:r>
          <a:endParaRPr lang="en-IN" sz="1700" kern="1200"/>
        </a:p>
      </dsp:txBody>
      <dsp:txXfrm rot="10800000">
        <a:off x="2594832" y="2350793"/>
        <a:ext cx="1863452" cy="2812129"/>
      </dsp:txXfrm>
    </dsp:sp>
    <dsp:sp modelId="{DB2EF284-9072-4ABA-B4F8-A3D105389D56}">
      <dsp:nvSpPr>
        <dsp:cNvPr id="0" name=""/>
        <dsp:cNvSpPr/>
      </dsp:nvSpPr>
      <dsp:spPr>
        <a:xfrm>
          <a:off x="4717905" y="313439"/>
          <a:ext cx="1985578" cy="172391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102A49-114A-40EE-8597-21C131994450}">
      <dsp:nvSpPr>
        <dsp:cNvPr id="0" name=""/>
        <dsp:cNvSpPr/>
      </dsp:nvSpPr>
      <dsp:spPr>
        <a:xfrm rot="10800000">
          <a:off x="4717905" y="2350793"/>
          <a:ext cx="1985578" cy="2873192"/>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IN" sz="1700" b="1" kern="1200" dirty="0" smtClean="0">
              <a:hlinkClick xmlns:r="http://schemas.openxmlformats.org/officeDocument/2006/relationships" r:id="rId3"/>
            </a:rPr>
            <a:t>IS 17283 : 2019</a:t>
          </a:r>
          <a:r>
            <a:rPr lang="en-IN" sz="1700" b="1" kern="1200" dirty="0" smtClean="0"/>
            <a:t> </a:t>
          </a:r>
          <a:r>
            <a:rPr lang="en-US" sz="1700" kern="1200" dirty="0" smtClean="0"/>
            <a:t>Requirements for Good Aquaculture Practices  India </a:t>
          </a:r>
          <a:r>
            <a:rPr lang="en-US" sz="1700" kern="1200" dirty="0" err="1" smtClean="0"/>
            <a:t>GAqP</a:t>
          </a:r>
          <a:r>
            <a:rPr lang="en-US" sz="1700" kern="1200" dirty="0" smtClean="0"/>
            <a:t> CARPS</a:t>
          </a:r>
          <a:endParaRPr lang="en-IN" sz="1700" kern="1200" dirty="0"/>
        </a:p>
      </dsp:txBody>
      <dsp:txXfrm rot="10800000">
        <a:off x="4778968" y="2350793"/>
        <a:ext cx="1863452" cy="2812129"/>
      </dsp:txXfrm>
    </dsp:sp>
    <dsp:sp modelId="{2DFBFB06-4230-4F52-BF7F-AED4A84EF752}">
      <dsp:nvSpPr>
        <dsp:cNvPr id="0" name=""/>
        <dsp:cNvSpPr/>
      </dsp:nvSpPr>
      <dsp:spPr>
        <a:xfrm>
          <a:off x="6902041" y="313439"/>
          <a:ext cx="2146589" cy="1723915"/>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EBBB02-D868-4021-B13E-F646C4FCE1C2}">
      <dsp:nvSpPr>
        <dsp:cNvPr id="0" name=""/>
        <dsp:cNvSpPr/>
      </dsp:nvSpPr>
      <dsp:spPr>
        <a:xfrm rot="10800000">
          <a:off x="6982547" y="2350793"/>
          <a:ext cx="1985578" cy="2873192"/>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IN" sz="1700" b="1" kern="1200" dirty="0" smtClean="0">
              <a:hlinkClick xmlns:r="http://schemas.openxmlformats.org/officeDocument/2006/relationships" r:id="rId5"/>
            </a:rPr>
            <a:t>IS 17284 : 2019</a:t>
          </a:r>
          <a:r>
            <a:rPr lang="en-IN" sz="1700" b="1" kern="1200" dirty="0" smtClean="0"/>
            <a:t> </a:t>
          </a:r>
          <a:r>
            <a:rPr lang="en-US" sz="1700" kern="1200" dirty="0" smtClean="0"/>
            <a:t>Requirements for Good Aquaculture Practices India </a:t>
          </a:r>
          <a:r>
            <a:rPr lang="en-US" sz="1700" kern="1200" dirty="0" err="1" smtClean="0"/>
            <a:t>GAqP</a:t>
          </a:r>
          <a:r>
            <a:rPr lang="en-US" sz="1700" kern="1200" dirty="0" smtClean="0"/>
            <a:t> for Freshwater Prawn Culture </a:t>
          </a:r>
          <a:endParaRPr lang="en-IN" sz="1700" kern="1200" dirty="0"/>
        </a:p>
      </dsp:txBody>
      <dsp:txXfrm rot="10800000">
        <a:off x="7043610" y="2350793"/>
        <a:ext cx="1863452" cy="2812129"/>
      </dsp:txXfrm>
    </dsp:sp>
    <dsp:sp modelId="{E259933C-A631-499B-9426-1E92AFEF4C1A}">
      <dsp:nvSpPr>
        <dsp:cNvPr id="0" name=""/>
        <dsp:cNvSpPr/>
      </dsp:nvSpPr>
      <dsp:spPr>
        <a:xfrm>
          <a:off x="9247188" y="313439"/>
          <a:ext cx="1985578" cy="1723915"/>
        </a:xfrm>
        <a:prstGeom prst="roundRect">
          <a:avLst>
            <a:gd name="adj" fmla="val 10000"/>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7850C0-4AB4-4FDB-8717-96B8B3E6AF03}">
      <dsp:nvSpPr>
        <dsp:cNvPr id="0" name=""/>
        <dsp:cNvSpPr/>
      </dsp:nvSpPr>
      <dsp:spPr>
        <a:xfrm rot="10800000">
          <a:off x="9247188" y="2350793"/>
          <a:ext cx="1985578" cy="2873192"/>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IN" sz="1700" b="1" kern="1200" dirty="0" smtClean="0">
              <a:hlinkClick xmlns:r="http://schemas.openxmlformats.org/officeDocument/2006/relationships" r:id="rId7"/>
            </a:rPr>
            <a:t>IS 17285 : 2019</a:t>
          </a:r>
          <a:r>
            <a:rPr lang="en-IN" sz="1700" kern="1200" dirty="0" smtClean="0"/>
            <a:t> </a:t>
          </a:r>
          <a:r>
            <a:rPr lang="en-US" sz="1700" kern="1200" dirty="0" smtClean="0"/>
            <a:t>Good Aquaculture Practices for Cage Culture in Fresh Water</a:t>
          </a:r>
          <a:endParaRPr lang="en-IN" sz="1700" kern="1200" dirty="0"/>
        </a:p>
      </dsp:txBody>
      <dsp:txXfrm rot="10800000">
        <a:off x="9308251" y="2350793"/>
        <a:ext cx="1863452" cy="28121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25D71-5D98-4E13-968B-5F5F1F764044}">
      <dsp:nvSpPr>
        <dsp:cNvPr id="0" name=""/>
        <dsp:cNvSpPr/>
      </dsp:nvSpPr>
      <dsp:spPr>
        <a:xfrm>
          <a:off x="3943" y="1348"/>
          <a:ext cx="10964913" cy="922017"/>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n-US" sz="4400" b="1" kern="1200" dirty="0" smtClean="0"/>
            <a:t>Under development </a:t>
          </a:r>
          <a:endParaRPr lang="en-IN" sz="4400" kern="1200" dirty="0"/>
        </a:p>
      </dsp:txBody>
      <dsp:txXfrm>
        <a:off x="30948" y="28353"/>
        <a:ext cx="10910903" cy="868007"/>
      </dsp:txXfrm>
    </dsp:sp>
    <dsp:sp modelId="{2649C1F9-F4D3-44CB-ACD4-73223111F929}">
      <dsp:nvSpPr>
        <dsp:cNvPr id="0" name=""/>
        <dsp:cNvSpPr/>
      </dsp:nvSpPr>
      <dsp:spPr>
        <a:xfrm>
          <a:off x="3943" y="1348819"/>
          <a:ext cx="3461146" cy="3038951"/>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b="1" kern="1200" smtClean="0">
              <a:latin typeface="Arial Narrow" pitchFamily="34" charset="0"/>
            </a:rPr>
            <a:t>Good Aquaculture Practices for Sea Cage Farming</a:t>
          </a:r>
          <a:endParaRPr lang="en-IN" sz="3300" b="1" kern="1200" dirty="0">
            <a:latin typeface="Arial Narrow" pitchFamily="34" charset="0"/>
          </a:endParaRPr>
        </a:p>
      </dsp:txBody>
      <dsp:txXfrm>
        <a:off x="92951" y="1437827"/>
        <a:ext cx="3283130" cy="2860935"/>
      </dsp:txXfrm>
    </dsp:sp>
    <dsp:sp modelId="{D529EA6C-5CAB-4A5B-A9A1-094532DBFAEC}">
      <dsp:nvSpPr>
        <dsp:cNvPr id="0" name=""/>
        <dsp:cNvSpPr/>
      </dsp:nvSpPr>
      <dsp:spPr>
        <a:xfrm>
          <a:off x="3755826" y="1348819"/>
          <a:ext cx="3461146" cy="3038951"/>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b="1" kern="1200" smtClean="0">
              <a:latin typeface="Arial Narrow" pitchFamily="34" charset="0"/>
            </a:rPr>
            <a:t>Requirements for Good Aquaculture Practices India GAqP Marine Finfish Hatchery</a:t>
          </a:r>
          <a:endParaRPr lang="en-IN" sz="3300" b="1" kern="1200" dirty="0">
            <a:latin typeface="Arial Narrow" pitchFamily="34" charset="0"/>
          </a:endParaRPr>
        </a:p>
      </dsp:txBody>
      <dsp:txXfrm>
        <a:off x="3844834" y="1437827"/>
        <a:ext cx="3283130" cy="2860935"/>
      </dsp:txXfrm>
    </dsp:sp>
    <dsp:sp modelId="{00907F6F-B619-4407-81C7-EE8688B95522}">
      <dsp:nvSpPr>
        <dsp:cNvPr id="0" name=""/>
        <dsp:cNvSpPr/>
      </dsp:nvSpPr>
      <dsp:spPr>
        <a:xfrm>
          <a:off x="7507709" y="1348819"/>
          <a:ext cx="3461146" cy="3038951"/>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b="1" kern="1200" smtClean="0">
              <a:latin typeface="Arial Narrow" pitchFamily="34" charset="0"/>
            </a:rPr>
            <a:t>Requirements for Good Aquaculture Practices India GAqP Seaweed cultivation</a:t>
          </a:r>
          <a:endParaRPr lang="en-IN" sz="3300" b="1" kern="1200" dirty="0">
            <a:latin typeface="Arial Narrow" pitchFamily="34" charset="0"/>
          </a:endParaRPr>
        </a:p>
      </dsp:txBody>
      <dsp:txXfrm>
        <a:off x="7596717" y="1437827"/>
        <a:ext cx="3283130" cy="2860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FBE83-9BB4-46C7-AE23-EA47B2BC70A9}">
      <dsp:nvSpPr>
        <dsp:cNvPr id="0" name=""/>
        <dsp:cNvSpPr/>
      </dsp:nvSpPr>
      <dsp:spPr>
        <a:xfrm>
          <a:off x="7703" y="0"/>
          <a:ext cx="6088296" cy="535269"/>
        </a:xfrm>
        <a:prstGeom prst="roundRect">
          <a:avLst>
            <a:gd name="adj" fmla="val 10000"/>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IN" sz="2000" b="0" i="0" kern="1200" dirty="0" smtClean="0">
              <a:latin typeface="Book Antiqua" pitchFamily="18" charset="0"/>
            </a:rPr>
            <a:t>CONTROL POINTS AND COMPLIANCE CRITERIA</a:t>
          </a:r>
          <a:endParaRPr lang="en-IN" sz="2000" b="0" kern="1200" dirty="0">
            <a:latin typeface="Book Antiqua" pitchFamily="18" charset="0"/>
          </a:endParaRPr>
        </a:p>
      </dsp:txBody>
      <dsp:txXfrm>
        <a:off x="23380" y="15677"/>
        <a:ext cx="6056942" cy="503915"/>
      </dsp:txXfrm>
    </dsp:sp>
    <dsp:sp modelId="{338AB187-4CE7-4141-884A-EBF989CD1807}">
      <dsp:nvSpPr>
        <dsp:cNvPr id="0" name=""/>
        <dsp:cNvSpPr/>
      </dsp:nvSpPr>
      <dsp:spPr>
        <a:xfrm>
          <a:off x="862" y="609598"/>
          <a:ext cx="6095137" cy="568444"/>
        </a:xfrm>
        <a:prstGeom prst="roundRect">
          <a:avLst>
            <a:gd name="adj" fmla="val 10000"/>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b="0" i="0" kern="1200" dirty="0" smtClean="0">
              <a:latin typeface="Book Antiqua" pitchFamily="18" charset="0"/>
            </a:rPr>
            <a:t>To </a:t>
          </a:r>
          <a:r>
            <a:rPr lang="en-IN" sz="1800" b="0" i="0" kern="1200" dirty="0" smtClean="0">
              <a:latin typeface="Book Antiqua" pitchFamily="18" charset="0"/>
            </a:rPr>
            <a:t>be followed by the applicant producer </a:t>
          </a:r>
          <a:r>
            <a:rPr lang="en-IN" sz="1800" b="0" i="0" kern="1200" dirty="0" smtClean="0">
              <a:latin typeface="Book Antiqua" pitchFamily="18" charset="0"/>
            </a:rPr>
            <a:t>and by </a:t>
          </a:r>
          <a:r>
            <a:rPr lang="en-IN" sz="1800" b="0" i="0" kern="1200" dirty="0" smtClean="0">
              <a:latin typeface="Book Antiqua" pitchFamily="18" charset="0"/>
            </a:rPr>
            <a:t>the certification body</a:t>
          </a:r>
          <a:r>
            <a:rPr lang="en-US" sz="1800" b="0" i="0" kern="1200" dirty="0" smtClean="0">
              <a:latin typeface="Book Antiqua" pitchFamily="18" charset="0"/>
            </a:rPr>
            <a:t>.</a:t>
          </a:r>
          <a:endParaRPr lang="en-IN" sz="1800" b="0" kern="1200" dirty="0">
            <a:latin typeface="Book Antiqua" pitchFamily="18" charset="0"/>
          </a:endParaRPr>
        </a:p>
      </dsp:txBody>
      <dsp:txXfrm>
        <a:off x="17511" y="626247"/>
        <a:ext cx="6061839" cy="535146"/>
      </dsp:txXfrm>
    </dsp:sp>
    <dsp:sp modelId="{A1E43F6F-4D2B-4F64-ABFC-C398589C186B}">
      <dsp:nvSpPr>
        <dsp:cNvPr id="0" name=""/>
        <dsp:cNvSpPr/>
      </dsp:nvSpPr>
      <dsp:spPr>
        <a:xfrm>
          <a:off x="37039" y="1905003"/>
          <a:ext cx="2533401" cy="2790694"/>
        </a:xfrm>
        <a:prstGeom prst="roundRect">
          <a:avLst>
            <a:gd name="adj" fmla="val 10000"/>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latin typeface="Book Antiqua" pitchFamily="18" charset="0"/>
            </a:rPr>
            <a:t>C</a:t>
          </a:r>
          <a:r>
            <a:rPr lang="en-IN" sz="2000" b="1" i="0" kern="1200" dirty="0" err="1" smtClean="0">
              <a:latin typeface="Book Antiqua" pitchFamily="18" charset="0"/>
            </a:rPr>
            <a:t>riteria</a:t>
          </a:r>
          <a:r>
            <a:rPr lang="en-IN" sz="2000" b="1" i="0" kern="1200" dirty="0" smtClean="0">
              <a:latin typeface="Book Antiqua" pitchFamily="18" charset="0"/>
            </a:rPr>
            <a:t> are marked as ‘Major’, ‘Minor’ or ‘</a:t>
          </a:r>
          <a:r>
            <a:rPr lang="en-IN" sz="2000" b="1" i="0" kern="1200" dirty="0" err="1" smtClean="0">
              <a:latin typeface="Book Antiqua" pitchFamily="18" charset="0"/>
            </a:rPr>
            <a:t>Reco</a:t>
          </a:r>
          <a:r>
            <a:rPr lang="en-IN" sz="1200" b="0" i="0" kern="1200" dirty="0" smtClean="0"/>
            <a:t>’. </a:t>
          </a:r>
          <a:endParaRPr lang="en-IN" sz="1200" kern="1200" dirty="0"/>
        </a:p>
      </dsp:txBody>
      <dsp:txXfrm>
        <a:off x="111240" y="1979204"/>
        <a:ext cx="2384999" cy="2642292"/>
      </dsp:txXfrm>
    </dsp:sp>
    <dsp:sp modelId="{B52D51A3-7526-4A3D-8038-9E2EB3286F76}">
      <dsp:nvSpPr>
        <dsp:cNvPr id="0" name=""/>
        <dsp:cNvSpPr/>
      </dsp:nvSpPr>
      <dsp:spPr>
        <a:xfrm rot="18446921">
          <a:off x="2250669" y="2633048"/>
          <a:ext cx="1631700" cy="39199"/>
        </a:xfrm>
        <a:custGeom>
          <a:avLst/>
          <a:gdLst/>
          <a:ahLst/>
          <a:cxnLst/>
          <a:rect l="0" t="0" r="0" b="0"/>
          <a:pathLst>
            <a:path>
              <a:moveTo>
                <a:pt x="0" y="19599"/>
              </a:moveTo>
              <a:lnTo>
                <a:pt x="1631700" y="195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3025727" y="2611855"/>
        <a:ext cx="81585" cy="81585"/>
      </dsp:txXfrm>
    </dsp:sp>
    <dsp:sp modelId="{91398A36-FBB7-45A4-99C3-DE08B72D8337}">
      <dsp:nvSpPr>
        <dsp:cNvPr id="0" name=""/>
        <dsp:cNvSpPr/>
      </dsp:nvSpPr>
      <dsp:spPr>
        <a:xfrm>
          <a:off x="3562598" y="1371595"/>
          <a:ext cx="2533401" cy="1266700"/>
        </a:xfrm>
        <a:prstGeom prst="roundRect">
          <a:avLst>
            <a:gd name="adj" fmla="val 10000"/>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b="1" i="0" kern="1200" dirty="0" smtClean="0"/>
            <a:t>Major’</a:t>
          </a:r>
          <a:r>
            <a:rPr lang="en-IN" sz="1600" b="0" i="0" kern="1200" dirty="0" smtClean="0"/>
            <a:t> have a definite effect on the safety and quality of the produce</a:t>
          </a:r>
          <a:endParaRPr lang="en-IN" sz="1600" kern="1200" dirty="0"/>
        </a:p>
      </dsp:txBody>
      <dsp:txXfrm>
        <a:off x="3599698" y="1408695"/>
        <a:ext cx="2459201" cy="1192500"/>
      </dsp:txXfrm>
    </dsp:sp>
    <dsp:sp modelId="{D2ED9155-591C-4163-9862-75C83B502E6C}">
      <dsp:nvSpPr>
        <dsp:cNvPr id="0" name=""/>
        <dsp:cNvSpPr/>
      </dsp:nvSpPr>
      <dsp:spPr>
        <a:xfrm>
          <a:off x="2570441" y="3280750"/>
          <a:ext cx="992156" cy="39199"/>
        </a:xfrm>
        <a:custGeom>
          <a:avLst/>
          <a:gdLst/>
          <a:ahLst/>
          <a:cxnLst/>
          <a:rect l="0" t="0" r="0" b="0"/>
          <a:pathLst>
            <a:path>
              <a:moveTo>
                <a:pt x="0" y="19599"/>
              </a:moveTo>
              <a:lnTo>
                <a:pt x="992156" y="195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3041715" y="3275546"/>
        <a:ext cx="49607" cy="49607"/>
      </dsp:txXfrm>
    </dsp:sp>
    <dsp:sp modelId="{62DA3636-9E96-4DFE-9A7B-D04E3139F35E}">
      <dsp:nvSpPr>
        <dsp:cNvPr id="0" name=""/>
        <dsp:cNvSpPr/>
      </dsp:nvSpPr>
      <dsp:spPr>
        <a:xfrm>
          <a:off x="3562598" y="2666999"/>
          <a:ext cx="2533401" cy="1266700"/>
        </a:xfrm>
        <a:prstGeom prst="roundRect">
          <a:avLst>
            <a:gd name="adj" fmla="val 10000"/>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i="0" kern="1200" dirty="0" smtClean="0"/>
            <a:t>Minor - </a:t>
          </a:r>
          <a:r>
            <a:rPr lang="en-US" sz="1600" b="0" i="0" kern="1200" dirty="0" smtClean="0"/>
            <a:t>if implemented, would </a:t>
          </a:r>
          <a:r>
            <a:rPr lang="en-IN" sz="1600" b="0" i="0" kern="1200" dirty="0" smtClean="0"/>
            <a:t>provide an advantage to the assessment for India </a:t>
          </a:r>
          <a:r>
            <a:rPr lang="en-IN" sz="1600" b="0" i="0" kern="1200" dirty="0" err="1" smtClean="0"/>
            <a:t>GAqP</a:t>
          </a:r>
          <a:r>
            <a:rPr lang="en-IN" sz="1600" b="0" i="0" kern="1200" dirty="0" smtClean="0"/>
            <a:t> certification.</a:t>
          </a:r>
          <a:endParaRPr lang="en-IN" sz="1600" kern="1200" dirty="0"/>
        </a:p>
      </dsp:txBody>
      <dsp:txXfrm>
        <a:off x="3599698" y="2704099"/>
        <a:ext cx="2459201" cy="1192500"/>
      </dsp:txXfrm>
    </dsp:sp>
    <dsp:sp modelId="{1E96676A-4809-49E6-B8A4-36D5C0A837AD}">
      <dsp:nvSpPr>
        <dsp:cNvPr id="0" name=""/>
        <dsp:cNvSpPr/>
      </dsp:nvSpPr>
      <dsp:spPr>
        <a:xfrm rot="3251172">
          <a:off x="2239093" y="3928452"/>
          <a:ext cx="1597444" cy="39199"/>
        </a:xfrm>
        <a:custGeom>
          <a:avLst/>
          <a:gdLst/>
          <a:ahLst/>
          <a:cxnLst/>
          <a:rect l="0" t="0" r="0" b="0"/>
          <a:pathLst>
            <a:path>
              <a:moveTo>
                <a:pt x="0" y="19599"/>
              </a:moveTo>
              <a:lnTo>
                <a:pt x="1597444" y="195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997879" y="3908116"/>
        <a:ext cx="79872" cy="79872"/>
      </dsp:txXfrm>
    </dsp:sp>
    <dsp:sp modelId="{8A0C4A66-4F59-42EF-801C-8DCFCCC1BB5D}">
      <dsp:nvSpPr>
        <dsp:cNvPr id="0" name=""/>
        <dsp:cNvSpPr/>
      </dsp:nvSpPr>
      <dsp:spPr>
        <a:xfrm>
          <a:off x="3505190" y="3962404"/>
          <a:ext cx="2533401" cy="1266700"/>
        </a:xfrm>
        <a:prstGeom prst="roundRect">
          <a:avLst>
            <a:gd name="adj" fmla="val 10000"/>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i="0" kern="1200" dirty="0" err="1" smtClean="0"/>
            <a:t>Reco</a:t>
          </a:r>
          <a:r>
            <a:rPr lang="en-US" sz="1600" b="0" i="0" kern="1200" dirty="0" smtClean="0"/>
            <a:t> -  may not have direct bearing on safety </a:t>
          </a:r>
          <a:r>
            <a:rPr lang="en-IN" sz="1600" b="0" i="0" kern="1200" dirty="0" smtClean="0"/>
            <a:t>and quality of produce but may have other benefits to the producer</a:t>
          </a:r>
          <a:endParaRPr lang="en-IN" sz="1600" kern="1200" dirty="0"/>
        </a:p>
      </dsp:txBody>
      <dsp:txXfrm>
        <a:off x="3542290" y="3999504"/>
        <a:ext cx="2459201" cy="1192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BBA48-A061-4B12-92B5-684B3828DBA7}">
      <dsp:nvSpPr>
        <dsp:cNvPr id="0" name=""/>
        <dsp:cNvSpPr/>
      </dsp:nvSpPr>
      <dsp:spPr>
        <a:xfrm>
          <a:off x="742243" y="2035"/>
          <a:ext cx="1701565" cy="1020939"/>
        </a:xfrm>
        <a:prstGeom prst="rect">
          <a:avLst/>
        </a:prstGeom>
        <a:gradFill rotWithShape="0">
          <a:gsLst>
            <a:gs pos="0">
              <a:schemeClr val="accent2">
                <a:shade val="80000"/>
                <a:hueOff val="0"/>
                <a:satOff val="0"/>
                <a:lumOff val="0"/>
                <a:alphaOff val="0"/>
                <a:tint val="70000"/>
                <a:satMod val="130000"/>
              </a:schemeClr>
            </a:gs>
            <a:gs pos="43000">
              <a:schemeClr val="accent2">
                <a:shade val="80000"/>
                <a:hueOff val="0"/>
                <a:satOff val="0"/>
                <a:lumOff val="0"/>
                <a:alphaOff val="0"/>
                <a:tint val="44000"/>
                <a:satMod val="165000"/>
              </a:schemeClr>
            </a:gs>
            <a:gs pos="93000">
              <a:schemeClr val="accent2">
                <a:shade val="80000"/>
                <a:hueOff val="0"/>
                <a:satOff val="0"/>
                <a:lumOff val="0"/>
                <a:alphaOff val="0"/>
                <a:tint val="15000"/>
                <a:satMod val="165000"/>
              </a:schemeClr>
            </a:gs>
            <a:gs pos="100000">
              <a:schemeClr val="accent2">
                <a:shade val="80000"/>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A-1 Hatchery And Seed Production</a:t>
          </a:r>
          <a:endParaRPr lang="en-IN" sz="1600" kern="1200" dirty="0"/>
        </a:p>
      </dsp:txBody>
      <dsp:txXfrm>
        <a:off x="742243" y="2035"/>
        <a:ext cx="1701565" cy="1020939"/>
      </dsp:txXfrm>
    </dsp:sp>
    <dsp:sp modelId="{AAAAF315-185C-46B2-970B-324569BF885D}">
      <dsp:nvSpPr>
        <dsp:cNvPr id="0" name=""/>
        <dsp:cNvSpPr/>
      </dsp:nvSpPr>
      <dsp:spPr>
        <a:xfrm>
          <a:off x="2613965" y="2035"/>
          <a:ext cx="1701565" cy="1020939"/>
        </a:xfrm>
        <a:prstGeom prst="rect">
          <a:avLst/>
        </a:prstGeom>
        <a:gradFill rotWithShape="0">
          <a:gsLst>
            <a:gs pos="0">
              <a:schemeClr val="accent2">
                <a:shade val="80000"/>
                <a:hueOff val="86136"/>
                <a:satOff val="-5574"/>
                <a:lumOff val="5089"/>
                <a:alphaOff val="0"/>
                <a:tint val="70000"/>
                <a:satMod val="130000"/>
              </a:schemeClr>
            </a:gs>
            <a:gs pos="43000">
              <a:schemeClr val="accent2">
                <a:shade val="80000"/>
                <a:hueOff val="86136"/>
                <a:satOff val="-5574"/>
                <a:lumOff val="5089"/>
                <a:alphaOff val="0"/>
                <a:tint val="44000"/>
                <a:satMod val="165000"/>
              </a:schemeClr>
            </a:gs>
            <a:gs pos="93000">
              <a:schemeClr val="accent2">
                <a:shade val="80000"/>
                <a:hueOff val="86136"/>
                <a:satOff val="-5574"/>
                <a:lumOff val="5089"/>
                <a:alphaOff val="0"/>
                <a:tint val="15000"/>
                <a:satMod val="165000"/>
              </a:schemeClr>
            </a:gs>
            <a:gs pos="100000">
              <a:schemeClr val="accent2">
                <a:shade val="80000"/>
                <a:hueOff val="86136"/>
                <a:satOff val="-5574"/>
                <a:lumOff val="5089"/>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86136"/>
              <a:satOff val="-5574"/>
              <a:lumOff val="5089"/>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t>A-2 Broodstock Management</a:t>
          </a:r>
          <a:endParaRPr lang="en-IN" sz="1600" kern="1200"/>
        </a:p>
      </dsp:txBody>
      <dsp:txXfrm>
        <a:off x="2613965" y="2035"/>
        <a:ext cx="1701565" cy="1020939"/>
      </dsp:txXfrm>
    </dsp:sp>
    <dsp:sp modelId="{7C978112-119C-4974-A77B-7B0248D92F99}">
      <dsp:nvSpPr>
        <dsp:cNvPr id="0" name=""/>
        <dsp:cNvSpPr/>
      </dsp:nvSpPr>
      <dsp:spPr>
        <a:xfrm>
          <a:off x="742243" y="1193131"/>
          <a:ext cx="1701565" cy="1408620"/>
        </a:xfrm>
        <a:prstGeom prst="rect">
          <a:avLst/>
        </a:prstGeom>
        <a:gradFill rotWithShape="0">
          <a:gsLst>
            <a:gs pos="0">
              <a:schemeClr val="accent2">
                <a:shade val="80000"/>
                <a:hueOff val="172272"/>
                <a:satOff val="-11147"/>
                <a:lumOff val="10178"/>
                <a:alphaOff val="0"/>
                <a:tint val="70000"/>
                <a:satMod val="130000"/>
              </a:schemeClr>
            </a:gs>
            <a:gs pos="43000">
              <a:schemeClr val="accent2">
                <a:shade val="80000"/>
                <a:hueOff val="172272"/>
                <a:satOff val="-11147"/>
                <a:lumOff val="10178"/>
                <a:alphaOff val="0"/>
                <a:tint val="44000"/>
                <a:satMod val="165000"/>
              </a:schemeClr>
            </a:gs>
            <a:gs pos="93000">
              <a:schemeClr val="accent2">
                <a:shade val="80000"/>
                <a:hueOff val="172272"/>
                <a:satOff val="-11147"/>
                <a:lumOff val="10178"/>
                <a:alphaOff val="0"/>
                <a:tint val="15000"/>
                <a:satMod val="165000"/>
              </a:schemeClr>
            </a:gs>
            <a:gs pos="100000">
              <a:schemeClr val="accent2">
                <a:shade val="80000"/>
                <a:hueOff val="172272"/>
                <a:satOff val="-11147"/>
                <a:lumOff val="10178"/>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172272"/>
              <a:satOff val="-11147"/>
              <a:lumOff val="10178"/>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A-3 Hatchery Inputs : Probiotics, Prebiotics, </a:t>
          </a:r>
          <a:r>
            <a:rPr lang="en-US" sz="1600" b="1" kern="1200" dirty="0" err="1" smtClean="0"/>
            <a:t>Immunestimulants</a:t>
          </a:r>
          <a:endParaRPr lang="en-IN" sz="1600" kern="1200" dirty="0"/>
        </a:p>
      </dsp:txBody>
      <dsp:txXfrm>
        <a:off x="742243" y="1193131"/>
        <a:ext cx="1701565" cy="1408620"/>
      </dsp:txXfrm>
    </dsp:sp>
    <dsp:sp modelId="{BA4F786C-E5CC-45F7-8723-77D4645E0847}">
      <dsp:nvSpPr>
        <dsp:cNvPr id="0" name=""/>
        <dsp:cNvSpPr/>
      </dsp:nvSpPr>
      <dsp:spPr>
        <a:xfrm>
          <a:off x="2613965" y="1386972"/>
          <a:ext cx="1701565" cy="1020939"/>
        </a:xfrm>
        <a:prstGeom prst="rect">
          <a:avLst/>
        </a:prstGeom>
        <a:gradFill rotWithShape="0">
          <a:gsLst>
            <a:gs pos="0">
              <a:schemeClr val="accent2">
                <a:shade val="80000"/>
                <a:hueOff val="258408"/>
                <a:satOff val="-16721"/>
                <a:lumOff val="15267"/>
                <a:alphaOff val="0"/>
                <a:tint val="70000"/>
                <a:satMod val="130000"/>
              </a:schemeClr>
            </a:gs>
            <a:gs pos="43000">
              <a:schemeClr val="accent2">
                <a:shade val="80000"/>
                <a:hueOff val="258408"/>
                <a:satOff val="-16721"/>
                <a:lumOff val="15267"/>
                <a:alphaOff val="0"/>
                <a:tint val="44000"/>
                <a:satMod val="165000"/>
              </a:schemeClr>
            </a:gs>
            <a:gs pos="93000">
              <a:schemeClr val="accent2">
                <a:shade val="80000"/>
                <a:hueOff val="258408"/>
                <a:satOff val="-16721"/>
                <a:lumOff val="15267"/>
                <a:alphaOff val="0"/>
                <a:tint val="15000"/>
                <a:satMod val="165000"/>
              </a:schemeClr>
            </a:gs>
            <a:gs pos="100000">
              <a:schemeClr val="accent2">
                <a:shade val="80000"/>
                <a:hueOff val="258408"/>
                <a:satOff val="-16721"/>
                <a:lumOff val="15267"/>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258408"/>
              <a:satOff val="-16721"/>
              <a:lumOff val="15267"/>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A-4 Storage Of Fresh Feed, Equipment, And Other Material </a:t>
          </a:r>
          <a:endParaRPr lang="en-IN" sz="1600" kern="1200" dirty="0"/>
        </a:p>
      </dsp:txBody>
      <dsp:txXfrm>
        <a:off x="2613965" y="1386972"/>
        <a:ext cx="1701565" cy="1020939"/>
      </dsp:txXfrm>
    </dsp:sp>
    <dsp:sp modelId="{12C9D5F6-4F0B-49C7-8536-6177C7935C7E}">
      <dsp:nvSpPr>
        <dsp:cNvPr id="0" name=""/>
        <dsp:cNvSpPr/>
      </dsp:nvSpPr>
      <dsp:spPr>
        <a:xfrm>
          <a:off x="742243" y="2771908"/>
          <a:ext cx="1701565" cy="1020939"/>
        </a:xfrm>
        <a:prstGeom prst="rect">
          <a:avLst/>
        </a:prstGeom>
        <a:gradFill rotWithShape="0">
          <a:gsLst>
            <a:gs pos="0">
              <a:schemeClr val="accent2">
                <a:shade val="80000"/>
                <a:hueOff val="344544"/>
                <a:satOff val="-22295"/>
                <a:lumOff val="20355"/>
                <a:alphaOff val="0"/>
                <a:tint val="70000"/>
                <a:satMod val="130000"/>
              </a:schemeClr>
            </a:gs>
            <a:gs pos="43000">
              <a:schemeClr val="accent2">
                <a:shade val="80000"/>
                <a:hueOff val="344544"/>
                <a:satOff val="-22295"/>
                <a:lumOff val="20355"/>
                <a:alphaOff val="0"/>
                <a:tint val="44000"/>
                <a:satMod val="165000"/>
              </a:schemeClr>
            </a:gs>
            <a:gs pos="93000">
              <a:schemeClr val="accent2">
                <a:shade val="80000"/>
                <a:hueOff val="344544"/>
                <a:satOff val="-22295"/>
                <a:lumOff val="20355"/>
                <a:alphaOff val="0"/>
                <a:tint val="15000"/>
                <a:satMod val="165000"/>
              </a:schemeClr>
            </a:gs>
            <a:gs pos="100000">
              <a:schemeClr val="accent2">
                <a:shade val="80000"/>
                <a:hueOff val="344544"/>
                <a:satOff val="-22295"/>
                <a:lumOff val="20355"/>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344544"/>
              <a:satOff val="-22295"/>
              <a:lumOff val="20355"/>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t>A-5 Training </a:t>
          </a:r>
          <a:endParaRPr lang="en-IN" sz="1600" kern="1200"/>
        </a:p>
      </dsp:txBody>
      <dsp:txXfrm>
        <a:off x="742243" y="2771908"/>
        <a:ext cx="1701565" cy="1020939"/>
      </dsp:txXfrm>
    </dsp:sp>
    <dsp:sp modelId="{91B6EB5B-765B-4222-B457-DE9AB04E2E95}">
      <dsp:nvSpPr>
        <dsp:cNvPr id="0" name=""/>
        <dsp:cNvSpPr/>
      </dsp:nvSpPr>
      <dsp:spPr>
        <a:xfrm>
          <a:off x="2613965" y="2771908"/>
          <a:ext cx="1701565" cy="1020939"/>
        </a:xfrm>
        <a:prstGeom prst="rect">
          <a:avLst/>
        </a:prstGeom>
        <a:gradFill rotWithShape="0">
          <a:gsLst>
            <a:gs pos="0">
              <a:schemeClr val="accent2">
                <a:shade val="80000"/>
                <a:hueOff val="430680"/>
                <a:satOff val="-27869"/>
                <a:lumOff val="25444"/>
                <a:alphaOff val="0"/>
                <a:tint val="70000"/>
                <a:satMod val="130000"/>
              </a:schemeClr>
            </a:gs>
            <a:gs pos="43000">
              <a:schemeClr val="accent2">
                <a:shade val="80000"/>
                <a:hueOff val="430680"/>
                <a:satOff val="-27869"/>
                <a:lumOff val="25444"/>
                <a:alphaOff val="0"/>
                <a:tint val="44000"/>
                <a:satMod val="165000"/>
              </a:schemeClr>
            </a:gs>
            <a:gs pos="93000">
              <a:schemeClr val="accent2">
                <a:shade val="80000"/>
                <a:hueOff val="430680"/>
                <a:satOff val="-27869"/>
                <a:lumOff val="25444"/>
                <a:alphaOff val="0"/>
                <a:tint val="15000"/>
                <a:satMod val="165000"/>
              </a:schemeClr>
            </a:gs>
            <a:gs pos="100000">
              <a:schemeClr val="accent2">
                <a:shade val="80000"/>
                <a:hueOff val="430680"/>
                <a:satOff val="-27869"/>
                <a:lumOff val="25444"/>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430680"/>
              <a:satOff val="-27869"/>
              <a:lumOff val="25444"/>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t>A-6 Transport</a:t>
          </a:r>
          <a:endParaRPr lang="en-IN" sz="1600" kern="1200"/>
        </a:p>
      </dsp:txBody>
      <dsp:txXfrm>
        <a:off x="2613965" y="2771908"/>
        <a:ext cx="1701565" cy="1020939"/>
      </dsp:txXfrm>
    </dsp:sp>
    <dsp:sp modelId="{668A8789-19FF-4149-8F23-77F01294EB3F}">
      <dsp:nvSpPr>
        <dsp:cNvPr id="0" name=""/>
        <dsp:cNvSpPr/>
      </dsp:nvSpPr>
      <dsp:spPr>
        <a:xfrm>
          <a:off x="742243" y="3963005"/>
          <a:ext cx="1701565" cy="1020939"/>
        </a:xfrm>
        <a:prstGeom prst="rect">
          <a:avLst/>
        </a:prstGeom>
        <a:gradFill rotWithShape="0">
          <a:gsLst>
            <a:gs pos="0">
              <a:schemeClr val="accent2">
                <a:shade val="80000"/>
                <a:hueOff val="516817"/>
                <a:satOff val="-33442"/>
                <a:lumOff val="30533"/>
                <a:alphaOff val="0"/>
                <a:tint val="70000"/>
                <a:satMod val="130000"/>
              </a:schemeClr>
            </a:gs>
            <a:gs pos="43000">
              <a:schemeClr val="accent2">
                <a:shade val="80000"/>
                <a:hueOff val="516817"/>
                <a:satOff val="-33442"/>
                <a:lumOff val="30533"/>
                <a:alphaOff val="0"/>
                <a:tint val="44000"/>
                <a:satMod val="165000"/>
              </a:schemeClr>
            </a:gs>
            <a:gs pos="93000">
              <a:schemeClr val="accent2">
                <a:shade val="80000"/>
                <a:hueOff val="516817"/>
                <a:satOff val="-33442"/>
                <a:lumOff val="30533"/>
                <a:alphaOff val="0"/>
                <a:tint val="15000"/>
                <a:satMod val="165000"/>
              </a:schemeClr>
            </a:gs>
            <a:gs pos="100000">
              <a:schemeClr val="accent2">
                <a:shade val="80000"/>
                <a:hueOff val="516817"/>
                <a:satOff val="-33442"/>
                <a:lumOff val="30533"/>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516817"/>
              <a:satOff val="-33442"/>
              <a:lumOff val="30533"/>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t>A-7 Hatchery Sanitation</a:t>
          </a:r>
          <a:endParaRPr lang="en-IN" sz="1600" kern="1200"/>
        </a:p>
      </dsp:txBody>
      <dsp:txXfrm>
        <a:off x="742243" y="3963005"/>
        <a:ext cx="1701565" cy="1020939"/>
      </dsp:txXfrm>
    </dsp:sp>
    <dsp:sp modelId="{EF9BF03C-E1BB-4E23-B076-01E9F7826B87}">
      <dsp:nvSpPr>
        <dsp:cNvPr id="0" name=""/>
        <dsp:cNvSpPr/>
      </dsp:nvSpPr>
      <dsp:spPr>
        <a:xfrm>
          <a:off x="2613965" y="3963005"/>
          <a:ext cx="1701565" cy="1020939"/>
        </a:xfrm>
        <a:prstGeom prst="rect">
          <a:avLst/>
        </a:prstGeom>
        <a:gradFill rotWithShape="0">
          <a:gsLst>
            <a:gs pos="0">
              <a:schemeClr val="accent2">
                <a:shade val="80000"/>
                <a:hueOff val="602953"/>
                <a:satOff val="-39016"/>
                <a:lumOff val="35622"/>
                <a:alphaOff val="0"/>
                <a:tint val="70000"/>
                <a:satMod val="130000"/>
              </a:schemeClr>
            </a:gs>
            <a:gs pos="43000">
              <a:schemeClr val="accent2">
                <a:shade val="80000"/>
                <a:hueOff val="602953"/>
                <a:satOff val="-39016"/>
                <a:lumOff val="35622"/>
                <a:alphaOff val="0"/>
                <a:tint val="44000"/>
                <a:satMod val="165000"/>
              </a:schemeClr>
            </a:gs>
            <a:gs pos="93000">
              <a:schemeClr val="accent2">
                <a:shade val="80000"/>
                <a:hueOff val="602953"/>
                <a:satOff val="-39016"/>
                <a:lumOff val="35622"/>
                <a:alphaOff val="0"/>
                <a:tint val="15000"/>
                <a:satMod val="165000"/>
              </a:schemeClr>
            </a:gs>
            <a:gs pos="100000">
              <a:schemeClr val="accent2">
                <a:shade val="80000"/>
                <a:hueOff val="602953"/>
                <a:satOff val="-39016"/>
                <a:lumOff val="35622"/>
                <a:alphaOff val="0"/>
                <a:tint val="5000"/>
                <a:satMod val="250000"/>
              </a:schemeClr>
            </a:gs>
          </a:gsLst>
          <a:path path="circle">
            <a:fillToRect l="50000" t="130000" r="50000" b="-30000"/>
          </a:path>
        </a:gradFill>
        <a:ln>
          <a:noFill/>
        </a:ln>
        <a:effectLst>
          <a:outerShdw blurRad="57150" dist="38100" dir="5400000" algn="ctr" rotWithShape="0">
            <a:schemeClr val="accent2">
              <a:shade val="80000"/>
              <a:hueOff val="602953"/>
              <a:satOff val="-39016"/>
              <a:lumOff val="35622"/>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t>A-8 Traceability</a:t>
          </a:r>
          <a:endParaRPr lang="en-IN" sz="1600" kern="1200"/>
        </a:p>
      </dsp:txBody>
      <dsp:txXfrm>
        <a:off x="2613965" y="3963005"/>
        <a:ext cx="1701565" cy="10209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6AE67642-A37A-4FE1-B083-710A60CBEC39}" type="datetimeFigureOut">
              <a:rPr lang="en-US" smtClean="0"/>
              <a:t>8/9/2024</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FEC50722-CBB6-425D-81AC-F84175FF1617}" type="slidenum">
              <a:rPr lang="en-US" smtClean="0"/>
              <a:t>‹#›</a:t>
            </a:fld>
            <a:endParaRPr lang="en-US"/>
          </a:p>
        </p:txBody>
      </p:sp>
    </p:spTree>
    <p:extLst>
      <p:ext uri="{BB962C8B-B14F-4D97-AF65-F5344CB8AC3E}">
        <p14:creationId xmlns:p14="http://schemas.microsoft.com/office/powerpoint/2010/main" val="306732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0" y="514350"/>
            <a:ext cx="4572000" cy="257175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C50722-CBB6-425D-81AC-F84175FF1617}" type="slidenum">
              <a:rPr lang="en-US" smtClean="0"/>
              <a:t>6</a:t>
            </a:fld>
            <a:endParaRPr lang="en-US"/>
          </a:p>
        </p:txBody>
      </p:sp>
    </p:spTree>
    <p:extLst>
      <p:ext uri="{BB962C8B-B14F-4D97-AF65-F5344CB8AC3E}">
        <p14:creationId xmlns:p14="http://schemas.microsoft.com/office/powerpoint/2010/main" val="392816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C50722-CBB6-425D-81AC-F84175FF1617}" type="slidenum">
              <a:rPr lang="en-US" smtClean="0"/>
              <a:t>12</a:t>
            </a:fld>
            <a:endParaRPr lang="en-US"/>
          </a:p>
        </p:txBody>
      </p:sp>
    </p:spTree>
    <p:extLst>
      <p:ext uri="{BB962C8B-B14F-4D97-AF65-F5344CB8AC3E}">
        <p14:creationId xmlns:p14="http://schemas.microsoft.com/office/powerpoint/2010/main" val="273164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0" y="514350"/>
            <a:ext cx="4572000" cy="2571750"/>
          </a:xfrm>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C50722-CBB6-425D-81AC-F84175FF1617}" type="slidenum">
              <a:rPr lang="en-US" smtClean="0"/>
              <a:t>30</a:t>
            </a:fld>
            <a:endParaRPr lang="en-US"/>
          </a:p>
        </p:txBody>
      </p:sp>
    </p:spTree>
    <p:extLst>
      <p:ext uri="{BB962C8B-B14F-4D97-AF65-F5344CB8AC3E}">
        <p14:creationId xmlns:p14="http://schemas.microsoft.com/office/powerpoint/2010/main" val="273338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t>8/9/2024</a:t>
            </a:fld>
            <a:endParaRPr lang="en-US"/>
          </a:p>
        </p:txBody>
      </p:sp>
      <p:sp>
        <p:nvSpPr>
          <p:cNvPr id="19" name="Footer Placeholder 18"/>
          <p:cNvSpPr>
            <a:spLocks noGrp="1"/>
          </p:cNvSpPr>
          <p:nvPr>
            <p:ph type="ftr" sz="quarter" idx="11"/>
          </p:nvPr>
        </p:nvSpPr>
        <p:spPr/>
        <p:txBody>
          <a:bodyPr/>
          <a:lstStyle/>
          <a:p>
            <a:endParaRPr lang="en-IN"/>
          </a:p>
        </p:txBody>
      </p:sp>
      <p:sp>
        <p:nvSpPr>
          <p:cNvPr id="27" name="Slide Number Placeholder 26"/>
          <p:cNvSpPr>
            <a:spLocks noGrp="1"/>
          </p:cNvSpPr>
          <p:nvPr>
            <p:ph type="sldNum" sz="quarter" idx="12"/>
          </p:nvPr>
        </p:nvSpPr>
        <p:spPr/>
        <p:txBody>
          <a:bodyPr/>
          <a:lstStyle/>
          <a:p>
            <a:fld id="{B6F15528-21DE-4FAA-801E-634DDDAF4B2B}" type="slidenum">
              <a:rPr lang="en-IN" smtClean="0"/>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a:xfrm>
            <a:off x="10769600" y="6356351"/>
            <a:ext cx="812800" cy="365125"/>
          </a:xfrm>
        </p:spPr>
        <p:txBody>
          <a:bodyPr/>
          <a:lstStyle/>
          <a:p>
            <a:fld id="{B6F15528-21DE-4FAA-801E-634DDDAF4B2B}" type="slidenum">
              <a:rPr lang="en-IN" smtClean="0"/>
              <a:t>‹#›</a:t>
            </a:fld>
            <a:endParaRPr lang="en-IN"/>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t>8/9/2024</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N"/>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IN" smtClean="0"/>
              <a:t>‹#›</a:t>
            </a:fld>
            <a:endParaRPr lang="en-IN"/>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services.bis.gov.in/php/BIS_2.0/bisconnect/knowyourstandards/Indian_standards/isdetails_mnd/24540" TargetMode="External"/><Relationship Id="rId3" Type="http://schemas.openxmlformats.org/officeDocument/2006/relationships/diagramLayout" Target="../diagrams/layout11.xml"/><Relationship Id="rId7" Type="http://schemas.openxmlformats.org/officeDocument/2006/relationships/image" Target="../media/image21.jpe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22.png"/><Relationship Id="rId4" Type="http://schemas.openxmlformats.org/officeDocument/2006/relationships/diagramLayout" Target="../diagrams/layout12.xml"/><Relationship Id="rId9" Type="http://schemas.openxmlformats.org/officeDocument/2006/relationships/hyperlink" Target="https://www.services.bis.gov.in/php/BIS_2.0/bisconnect/knowyourstandards/Indian_standards/isdetails_mnd/2454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23.png"/><Relationship Id="rId4" Type="http://schemas.openxmlformats.org/officeDocument/2006/relationships/diagramLayout" Target="../diagrams/layout13.xml"/><Relationship Id="rId9" Type="http://schemas.openxmlformats.org/officeDocument/2006/relationships/hyperlink" Target="https://www.services.bis.gov.in/php/BIS_2.0/bisconnect/knowyourstandards/Indian_standards/isdetails_mnd/2454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4.xml"/><Relationship Id="rId7" Type="http://schemas.openxmlformats.org/officeDocument/2006/relationships/image" Target="../media/image9.png"/><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hyperlink" Target="https://www.services.bis.gov.in/php/BIS_2.0/bisconnect/knowyourstandards/Indian_standards/isdetails_mnd/24540" TargetMode="Externa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16.xml"/><Relationship Id="rId7" Type="http://schemas.openxmlformats.org/officeDocument/2006/relationships/image" Target="../media/image26.jpeg"/><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17.xml"/><Relationship Id="rId7" Type="http://schemas.openxmlformats.org/officeDocument/2006/relationships/image" Target="../media/image28.jpeg"/><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18.xml"/><Relationship Id="rId7" Type="http://schemas.openxmlformats.org/officeDocument/2006/relationships/image" Target="../media/image30.jpe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37.png"/><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20.xml"/><Relationship Id="rId7" Type="http://schemas.openxmlformats.org/officeDocument/2006/relationships/image" Target="../media/image43.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8.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4.png"/><Relationship Id="rId7" Type="http://schemas.openxmlformats.org/officeDocument/2006/relationships/diagramColors" Target="../diagrams/colors23.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4.png"/><Relationship Id="rId7" Type="http://schemas.openxmlformats.org/officeDocument/2006/relationships/diagramColors" Target="../diagrams/colors24.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25.xml"/><Relationship Id="rId7" Type="http://schemas.openxmlformats.org/officeDocument/2006/relationships/image" Target="../media/image45.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26.xml"/><Relationship Id="rId7" Type="http://schemas.openxmlformats.org/officeDocument/2006/relationships/image" Target="../media/image47.jpe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28.xml"/><Relationship Id="rId7" Type="http://schemas.openxmlformats.org/officeDocument/2006/relationships/image" Target="../media/image49.jpe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bis.gov.in/"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www.standardsbis.in/" TargetMode="External"/><Relationship Id="rId4" Type="http://schemas.openxmlformats.org/officeDocument/2006/relationships/hyperlink" Target="http://www.manakonline.in/" TargetMode="Externa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Layout" Target="../diagrams/layout4.xml"/><Relationship Id="rId7" Type="http://schemas.openxmlformats.org/officeDocument/2006/relationships/image" Target="../media/image2.png"/><Relationship Id="rId12" Type="http://schemas.microsoft.com/office/2007/relationships/diagramDrawing" Target="../diagrams/drawing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91000"/>
                <a:lumOff val="9000"/>
                <a:alpha val="83000"/>
              </a:schemeClr>
            </a:gs>
            <a:gs pos="64999">
              <a:srgbClr val="F0EBD5"/>
            </a:gs>
            <a:gs pos="100000">
              <a:srgbClr val="D1C39F"/>
            </a:gs>
          </a:gsLst>
          <a:lin ang="16200000" scaled="1"/>
          <a:tileRect/>
        </a:gradFill>
        <a:effectLst/>
      </p:bgPr>
    </p:bg>
    <p:spTree>
      <p:nvGrpSpPr>
        <p:cNvPr id="1" name=""/>
        <p:cNvGrpSpPr/>
        <p:nvPr/>
      </p:nvGrpSpPr>
      <p:grpSpPr>
        <a:xfrm>
          <a:off x="0" y="0"/>
          <a:ext cx="0" cy="0"/>
          <a:chOff x="0" y="0"/>
          <a:chExt cx="0" cy="0"/>
        </a:xfrm>
      </p:grpSpPr>
      <p:grpSp>
        <p:nvGrpSpPr>
          <p:cNvPr id="2" name="object 2"/>
          <p:cNvGrpSpPr/>
          <p:nvPr/>
        </p:nvGrpSpPr>
        <p:grpSpPr>
          <a:xfrm>
            <a:off x="0" y="6333744"/>
            <a:ext cx="12192000" cy="524510"/>
            <a:chOff x="0" y="6333744"/>
            <a:chExt cx="12192000" cy="524510"/>
          </a:xfrm>
        </p:grpSpPr>
        <p:sp>
          <p:nvSpPr>
            <p:cNvPr id="3" name="object 3"/>
            <p:cNvSpPr/>
            <p:nvPr/>
          </p:nvSpPr>
          <p:spPr>
            <a:xfrm>
              <a:off x="3047" y="6400799"/>
              <a:ext cx="12189460" cy="457200"/>
            </a:xfrm>
            <a:custGeom>
              <a:avLst/>
              <a:gdLst/>
              <a:ahLst/>
              <a:cxnLst/>
              <a:rect l="l" t="t" r="r" b="b"/>
              <a:pathLst>
                <a:path w="12189460" h="457200">
                  <a:moveTo>
                    <a:pt x="12188952" y="0"/>
                  </a:moveTo>
                  <a:lnTo>
                    <a:pt x="0" y="0"/>
                  </a:lnTo>
                  <a:lnTo>
                    <a:pt x="0" y="457199"/>
                  </a:lnTo>
                  <a:lnTo>
                    <a:pt x="12188952" y="457199"/>
                  </a:lnTo>
                  <a:lnTo>
                    <a:pt x="12188952" y="0"/>
                  </a:lnTo>
                  <a:close/>
                </a:path>
              </a:pathLst>
            </a:custGeom>
            <a:solidFill>
              <a:srgbClr val="F8CD3E"/>
            </a:solidFill>
          </p:spPr>
          <p:txBody>
            <a:bodyPr wrap="square" lIns="0" tIns="0" rIns="0" bIns="0" rtlCol="0"/>
            <a:lstStyle/>
            <a:p>
              <a:endParaRPr/>
            </a:p>
          </p:txBody>
        </p:sp>
        <p:sp>
          <p:nvSpPr>
            <p:cNvPr id="4" name="object 4"/>
            <p:cNvSpPr/>
            <p:nvPr/>
          </p:nvSpPr>
          <p:spPr>
            <a:xfrm>
              <a:off x="0" y="6333744"/>
              <a:ext cx="12189460" cy="64135"/>
            </a:xfrm>
            <a:custGeom>
              <a:avLst/>
              <a:gdLst/>
              <a:ahLst/>
              <a:cxnLst/>
              <a:rect l="l" t="t" r="r" b="b"/>
              <a:pathLst>
                <a:path w="12189460" h="64135">
                  <a:moveTo>
                    <a:pt x="12188952" y="0"/>
                  </a:moveTo>
                  <a:lnTo>
                    <a:pt x="0" y="0"/>
                  </a:lnTo>
                  <a:lnTo>
                    <a:pt x="0" y="64007"/>
                  </a:lnTo>
                  <a:lnTo>
                    <a:pt x="12188952" y="64007"/>
                  </a:lnTo>
                  <a:lnTo>
                    <a:pt x="12188952" y="0"/>
                  </a:lnTo>
                  <a:close/>
                </a:path>
              </a:pathLst>
            </a:custGeom>
            <a:solidFill>
              <a:srgbClr val="F78B0D"/>
            </a:solidFill>
          </p:spPr>
          <p:txBody>
            <a:bodyPr wrap="square" lIns="0" tIns="0" rIns="0" bIns="0" rtlCol="0"/>
            <a:lstStyle/>
            <a:p>
              <a:endParaRPr/>
            </a:p>
          </p:txBody>
        </p:sp>
      </p:grpSp>
      <p:sp>
        <p:nvSpPr>
          <p:cNvPr id="10" name="object 10"/>
          <p:cNvSpPr txBox="1">
            <a:spLocks noGrp="1"/>
          </p:cNvSpPr>
          <p:nvPr>
            <p:ph type="ctrTitle"/>
          </p:nvPr>
        </p:nvSpPr>
        <p:spPr>
          <a:xfrm>
            <a:off x="1066800" y="2234809"/>
            <a:ext cx="10363200" cy="2001445"/>
          </a:xfrm>
          <a:prstGeom prst="rect">
            <a:avLst/>
          </a:prstGeom>
        </p:spPr>
        <p:txBody>
          <a:bodyPr vert="horz" wrap="square" lIns="0" tIns="180340" rIns="0" bIns="0" rtlCol="0">
            <a:spAutoFit/>
          </a:bodyPr>
          <a:lstStyle/>
          <a:p>
            <a:pPr marL="355600" marR="5080" indent="-355600" algn="ctr" defTabSz="1998345">
              <a:lnSpc>
                <a:spcPts val="7350"/>
              </a:lnSpc>
              <a:spcBef>
                <a:spcPts val="1420"/>
              </a:spcBef>
            </a:pPr>
            <a:r>
              <a:rPr lang="en-US" sz="4800" b="1" spc="-80" dirty="0" smtClean="0">
                <a:solidFill>
                  <a:srgbClr val="C00000"/>
                </a:solidFill>
                <a:latin typeface="Arial Narrow" pitchFamily="34" charset="0"/>
                <a:cs typeface="Calibri Light" panose="020F0302020204030204"/>
              </a:rPr>
              <a:t>INDIAN STANDARDS ON </a:t>
            </a:r>
            <a:br>
              <a:rPr lang="en-US" sz="4800" b="1" spc="-80" dirty="0" smtClean="0">
                <a:solidFill>
                  <a:srgbClr val="C00000"/>
                </a:solidFill>
                <a:latin typeface="Arial Narrow" pitchFamily="34" charset="0"/>
                <a:cs typeface="Calibri Light" panose="020F0302020204030204"/>
              </a:rPr>
            </a:br>
            <a:r>
              <a:rPr lang="en-US" sz="4800" b="1" spc="-80" dirty="0" smtClean="0">
                <a:solidFill>
                  <a:srgbClr val="C00000"/>
                </a:solidFill>
                <a:latin typeface="Arial Narrow" pitchFamily="34" charset="0"/>
                <a:cs typeface="Calibri Light" panose="020F0302020204030204"/>
              </a:rPr>
              <a:t>GOOD AQUACULTURE PRACTICES</a:t>
            </a:r>
            <a:endParaRPr lang="en-US" sz="4800" spc="-90" dirty="0">
              <a:solidFill>
                <a:srgbClr val="C00000"/>
              </a:solidFill>
              <a:effectLst/>
              <a:latin typeface="Arial Narrow" pitchFamily="34" charset="0"/>
              <a:cs typeface="Calibri" panose="020F0502020204030204" pitchFamily="34" charset="0"/>
            </a:endParaRPr>
          </a:p>
        </p:txBody>
      </p:sp>
      <p:pic>
        <p:nvPicPr>
          <p:cNvPr id="11" name="object 11"/>
          <p:cNvPicPr/>
          <p:nvPr/>
        </p:nvPicPr>
        <p:blipFill>
          <a:blip r:embed="rId2" cstate="print"/>
          <a:stretch>
            <a:fillRect/>
          </a:stretch>
        </p:blipFill>
        <p:spPr>
          <a:xfrm>
            <a:off x="5185756" y="138979"/>
            <a:ext cx="1794317" cy="1226567"/>
          </a:xfrm>
          <a:prstGeom prst="rect">
            <a:avLst/>
          </a:prstGeom>
        </p:spPr>
      </p:pic>
      <p:grpSp>
        <p:nvGrpSpPr>
          <p:cNvPr id="12" name="object 12"/>
          <p:cNvGrpSpPr/>
          <p:nvPr/>
        </p:nvGrpSpPr>
        <p:grpSpPr>
          <a:xfrm>
            <a:off x="0" y="6330697"/>
            <a:ext cx="12155805" cy="527685"/>
            <a:chOff x="0" y="6330695"/>
            <a:chExt cx="12155805" cy="527685"/>
          </a:xfrm>
        </p:grpSpPr>
        <p:pic>
          <p:nvPicPr>
            <p:cNvPr id="13" name="object 13"/>
            <p:cNvPicPr/>
            <p:nvPr/>
          </p:nvPicPr>
          <p:blipFill>
            <a:blip r:embed="rId3" cstate="print"/>
            <a:stretch>
              <a:fillRect/>
            </a:stretch>
          </p:blipFill>
          <p:spPr>
            <a:xfrm>
              <a:off x="0" y="6330695"/>
              <a:ext cx="4029455" cy="527302"/>
            </a:xfrm>
            <a:prstGeom prst="rect">
              <a:avLst/>
            </a:prstGeom>
          </p:spPr>
        </p:pic>
        <p:pic>
          <p:nvPicPr>
            <p:cNvPr id="14" name="object 14"/>
            <p:cNvPicPr/>
            <p:nvPr/>
          </p:nvPicPr>
          <p:blipFill>
            <a:blip r:embed="rId4" cstate="print"/>
            <a:stretch>
              <a:fillRect/>
            </a:stretch>
          </p:blipFill>
          <p:spPr>
            <a:xfrm>
              <a:off x="4020311" y="6348983"/>
              <a:ext cx="2014727" cy="509012"/>
            </a:xfrm>
            <a:prstGeom prst="rect">
              <a:avLst/>
            </a:prstGeom>
          </p:spPr>
        </p:pic>
        <p:pic>
          <p:nvPicPr>
            <p:cNvPr id="15" name="object 15"/>
            <p:cNvPicPr/>
            <p:nvPr/>
          </p:nvPicPr>
          <p:blipFill>
            <a:blip r:embed="rId5" cstate="print"/>
            <a:stretch>
              <a:fillRect/>
            </a:stretch>
          </p:blipFill>
          <p:spPr>
            <a:xfrm>
              <a:off x="6035040" y="6364222"/>
              <a:ext cx="2011680" cy="493775"/>
            </a:xfrm>
            <a:prstGeom prst="rect">
              <a:avLst/>
            </a:prstGeom>
          </p:spPr>
        </p:pic>
        <p:pic>
          <p:nvPicPr>
            <p:cNvPr id="16" name="object 16"/>
            <p:cNvPicPr/>
            <p:nvPr/>
          </p:nvPicPr>
          <p:blipFill>
            <a:blip r:embed="rId4" cstate="print"/>
            <a:stretch>
              <a:fillRect/>
            </a:stretch>
          </p:blipFill>
          <p:spPr>
            <a:xfrm>
              <a:off x="8037576" y="6348983"/>
              <a:ext cx="2014727" cy="509012"/>
            </a:xfrm>
            <a:prstGeom prst="rect">
              <a:avLst/>
            </a:prstGeom>
          </p:spPr>
        </p:pic>
        <p:pic>
          <p:nvPicPr>
            <p:cNvPr id="17" name="object 17"/>
            <p:cNvPicPr/>
            <p:nvPr/>
          </p:nvPicPr>
          <p:blipFill>
            <a:blip r:embed="rId5" cstate="print"/>
            <a:stretch>
              <a:fillRect/>
            </a:stretch>
          </p:blipFill>
          <p:spPr>
            <a:xfrm>
              <a:off x="10052304" y="6364222"/>
              <a:ext cx="2014727" cy="493775"/>
            </a:xfrm>
            <a:prstGeom prst="rect">
              <a:avLst/>
            </a:prstGeom>
          </p:spPr>
        </p:pic>
        <p:pic>
          <p:nvPicPr>
            <p:cNvPr id="18" name="object 18"/>
            <p:cNvPicPr/>
            <p:nvPr/>
          </p:nvPicPr>
          <p:blipFill>
            <a:blip r:embed="rId6" cstate="print"/>
            <a:stretch>
              <a:fillRect/>
            </a:stretch>
          </p:blipFill>
          <p:spPr>
            <a:xfrm>
              <a:off x="12057888" y="6367270"/>
              <a:ext cx="97535" cy="432816"/>
            </a:xfrm>
            <a:prstGeom prst="rect">
              <a:avLst/>
            </a:prstGeom>
          </p:spPr>
        </p:pic>
      </p:grpSp>
      <p:pic>
        <p:nvPicPr>
          <p:cNvPr id="19" name="Picture 6" descr="F:\ASHO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27278" y="138979"/>
            <a:ext cx="535767" cy="90060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66800" y="1301954"/>
            <a:ext cx="10221467" cy="923330"/>
          </a:xfrm>
          <a:prstGeom prst="rect">
            <a:avLst/>
          </a:prstGeom>
        </p:spPr>
        <p:txBody>
          <a:bodyPr wrap="square">
            <a:spAutoFit/>
          </a:bodyPr>
          <a:lstStyle/>
          <a:p>
            <a:pPr algn="ctr"/>
            <a:r>
              <a:rPr lang="en-IN" sz="5400" b="1" spc="-100" dirty="0">
                <a:solidFill>
                  <a:srgbClr val="0070C0"/>
                </a:solidFill>
                <a:latin typeface="Algerian" pitchFamily="82" charset="0"/>
                <a:cs typeface="Calibri" panose="020F0502020204030204" pitchFamily="34" charset="0"/>
              </a:rPr>
              <a:t>Bureau</a:t>
            </a:r>
            <a:r>
              <a:rPr lang="en-IN" sz="5400" b="1" spc="-305" dirty="0">
                <a:solidFill>
                  <a:srgbClr val="0070C0"/>
                </a:solidFill>
                <a:latin typeface="Algerian" pitchFamily="82" charset="0"/>
                <a:cs typeface="Calibri" panose="020F0502020204030204" pitchFamily="34" charset="0"/>
              </a:rPr>
              <a:t> </a:t>
            </a:r>
            <a:r>
              <a:rPr lang="en-IN" sz="5400" b="1" spc="-45" dirty="0">
                <a:solidFill>
                  <a:srgbClr val="0070C0"/>
                </a:solidFill>
                <a:latin typeface="Algerian" pitchFamily="82" charset="0"/>
                <a:cs typeface="Calibri" panose="020F0502020204030204" pitchFamily="34" charset="0"/>
              </a:rPr>
              <a:t>of</a:t>
            </a:r>
            <a:r>
              <a:rPr lang="en-IN" sz="5400" b="1" spc="-220" dirty="0">
                <a:solidFill>
                  <a:srgbClr val="0070C0"/>
                </a:solidFill>
                <a:latin typeface="Algerian" pitchFamily="82" charset="0"/>
                <a:cs typeface="Calibri" panose="020F0502020204030204" pitchFamily="34" charset="0"/>
              </a:rPr>
              <a:t> </a:t>
            </a:r>
            <a:r>
              <a:rPr lang="en-IN" sz="5400" b="1" spc="-75" dirty="0">
                <a:solidFill>
                  <a:srgbClr val="0070C0"/>
                </a:solidFill>
                <a:latin typeface="Algerian" pitchFamily="82" charset="0"/>
                <a:cs typeface="Calibri" panose="020F0502020204030204" pitchFamily="34" charset="0"/>
              </a:rPr>
              <a:t>Indian </a:t>
            </a:r>
            <a:r>
              <a:rPr lang="en-IN" sz="5400" b="1" spc="-300" dirty="0" smtClean="0">
                <a:solidFill>
                  <a:srgbClr val="0070C0"/>
                </a:solidFill>
                <a:latin typeface="Algerian" pitchFamily="82" charset="0"/>
                <a:cs typeface="Calibri" panose="020F0502020204030204" pitchFamily="34" charset="0"/>
              </a:rPr>
              <a:t>Standards</a:t>
            </a:r>
            <a:r>
              <a:rPr lang="en-IN" sz="5400" b="1" spc="-110" dirty="0" smtClean="0">
                <a:solidFill>
                  <a:srgbClr val="0070C0"/>
                </a:solidFill>
                <a:latin typeface="Algerian" pitchFamily="82" charset="0"/>
                <a:cs typeface="Calibri" panose="020F0502020204030204" pitchFamily="34" charset="0"/>
              </a:rPr>
              <a:t> </a:t>
            </a:r>
            <a:endParaRPr lang="en-IN" sz="5400" b="1" dirty="0">
              <a:solidFill>
                <a:srgbClr val="0070C0"/>
              </a:solidFill>
              <a:latin typeface="Algerian" pitchFamily="82" charset="0"/>
            </a:endParaRPr>
          </a:p>
        </p:txBody>
      </p:sp>
      <p:pic>
        <p:nvPicPr>
          <p:cNvPr id="21" name="Content Placeholder 5"/>
          <p:cNvPicPr>
            <a:picLocks noChangeAspect="1"/>
          </p:cNvPicPr>
          <p:nvPr/>
        </p:nvPicPr>
        <p:blipFill>
          <a:blip r:embed="rId8"/>
          <a:stretch>
            <a:fillRect/>
          </a:stretch>
        </p:blipFill>
        <p:spPr>
          <a:xfrm>
            <a:off x="19641" y="4398170"/>
            <a:ext cx="3631164" cy="1932527"/>
          </a:xfrm>
          <a:prstGeom prst="rect">
            <a:avLst/>
          </a:prstGeom>
        </p:spPr>
      </p:pic>
      <p:pic>
        <p:nvPicPr>
          <p:cNvPr id="23" name="Picture 22"/>
          <p:cNvPicPr>
            <a:picLocks noChangeAspect="1"/>
          </p:cNvPicPr>
          <p:nvPr/>
        </p:nvPicPr>
        <p:blipFill>
          <a:blip r:embed="rId9"/>
          <a:stretch>
            <a:fillRect/>
          </a:stretch>
        </p:blipFill>
        <p:spPr>
          <a:xfrm>
            <a:off x="3650805" y="4398170"/>
            <a:ext cx="5035996" cy="1916524"/>
          </a:xfrm>
          <a:prstGeom prst="rect">
            <a:avLst/>
          </a:prstGeom>
        </p:spPr>
      </p:pic>
      <p:pic>
        <p:nvPicPr>
          <p:cNvPr id="22" name="Content Placeholder 4"/>
          <p:cNvPicPr>
            <a:picLocks noChangeAspect="1"/>
          </p:cNvPicPr>
          <p:nvPr/>
        </p:nvPicPr>
        <p:blipFill>
          <a:blip r:embed="rId10"/>
          <a:stretch>
            <a:fillRect/>
          </a:stretch>
        </p:blipFill>
        <p:spPr>
          <a:xfrm>
            <a:off x="8686801" y="4398170"/>
            <a:ext cx="3521710" cy="199970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9200" y="152400"/>
            <a:ext cx="10439400" cy="848995"/>
          </a:xfrm>
        </p:spPr>
        <p:txBody>
          <a:bodyPr wrap="square">
            <a:noAutofit/>
          </a:bodyPr>
          <a:lstStyle/>
          <a:p>
            <a:pPr>
              <a:spcBef>
                <a:spcPts val="0"/>
              </a:spcBef>
            </a:pPr>
            <a:r>
              <a:rPr lang="en-US" altLang="en-IN" sz="2800" b="1" u="sng" dirty="0">
                <a:solidFill>
                  <a:srgbClr val="7030A0"/>
                </a:solidFill>
                <a:effectLst>
                  <a:outerShdw blurRad="38100" dist="25400" dir="5400000" algn="ctr" rotWithShape="0">
                    <a:srgbClr val="6E747A">
                      <a:alpha val="43000"/>
                    </a:srgbClr>
                  </a:outerShdw>
                </a:effectLst>
                <a:sym typeface="+mn-ea"/>
              </a:rPr>
              <a:t>I</a:t>
            </a:r>
            <a:r>
              <a:rPr lang="en-IN" sz="2800" b="1" u="sng" dirty="0">
                <a:solidFill>
                  <a:srgbClr val="7030A0"/>
                </a:solidFill>
                <a:effectLst>
                  <a:outerShdw blurRad="38100" dist="25400" dir="5400000" algn="ctr" rotWithShape="0">
                    <a:srgbClr val="6E747A">
                      <a:alpha val="43000"/>
                    </a:srgbClr>
                  </a:outerShdw>
                </a:effectLst>
                <a:sym typeface="+mn-ea"/>
              </a:rPr>
              <a:t>S 17281 : </a:t>
            </a:r>
            <a:r>
              <a:rPr lang="en-IN" sz="2800" b="1" u="sng" dirty="0" smtClean="0">
                <a:solidFill>
                  <a:srgbClr val="7030A0"/>
                </a:solidFill>
                <a:effectLst>
                  <a:outerShdw blurRad="38100" dist="25400" dir="5400000" algn="ctr" rotWithShape="0">
                    <a:srgbClr val="6E747A">
                      <a:alpha val="43000"/>
                    </a:srgbClr>
                  </a:outerShdw>
                </a:effectLst>
                <a:sym typeface="+mn-ea"/>
              </a:rPr>
              <a:t>2019 </a:t>
            </a:r>
            <a:r>
              <a:rPr lang="en-US" sz="2800" b="1" dirty="0">
                <a:solidFill>
                  <a:srgbClr val="7030A0"/>
                </a:solidFill>
                <a:effectLst>
                  <a:outerShdw blurRad="38100" dist="25400" dir="5400000" algn="ctr" rotWithShape="0">
                    <a:srgbClr val="6E747A">
                      <a:alpha val="43000"/>
                    </a:srgbClr>
                  </a:outerShdw>
                </a:effectLst>
                <a:sym typeface="+mn-ea"/>
              </a:rPr>
              <a:t> — India </a:t>
            </a:r>
            <a:r>
              <a:rPr lang="en-US" sz="2800" b="1" dirty="0" err="1">
                <a:solidFill>
                  <a:srgbClr val="7030A0"/>
                </a:solidFill>
                <a:effectLst>
                  <a:outerShdw blurRad="38100" dist="25400" dir="5400000" algn="ctr" rotWithShape="0">
                    <a:srgbClr val="6E747A">
                      <a:alpha val="43000"/>
                    </a:srgbClr>
                  </a:outerShdw>
                </a:effectLst>
                <a:sym typeface="+mn-ea"/>
              </a:rPr>
              <a:t>GAqP</a:t>
            </a:r>
            <a:r>
              <a:rPr lang="en-US" sz="2800" b="1" dirty="0">
                <a:solidFill>
                  <a:srgbClr val="7030A0"/>
                </a:solidFill>
                <a:effectLst>
                  <a:outerShdw blurRad="38100" dist="25400" dir="5400000" algn="ctr" rotWithShape="0">
                    <a:srgbClr val="6E747A">
                      <a:alpha val="43000"/>
                    </a:srgbClr>
                  </a:outerShdw>
                </a:effectLst>
                <a:sym typeface="+mn-ea"/>
              </a:rPr>
              <a:t> Shrimp Hatchery </a:t>
            </a:r>
            <a:r>
              <a:rPr lang="en-US" sz="2800" b="1" dirty="0" smtClean="0">
                <a:solidFill>
                  <a:srgbClr val="7030A0"/>
                </a:solidFill>
                <a:effectLst>
                  <a:outerShdw blurRad="38100" dist="25400" dir="5400000" algn="ctr" rotWithShape="0">
                    <a:srgbClr val="6E747A">
                      <a:alpha val="43000"/>
                    </a:srgbClr>
                  </a:outerShdw>
                </a:effectLst>
                <a:sym typeface="+mn-ea"/>
              </a:rPr>
              <a:t>&amp; </a:t>
            </a:r>
            <a:r>
              <a:rPr lang="en-US" sz="2800" b="1" dirty="0" smtClean="0">
                <a:solidFill>
                  <a:srgbClr val="7030A0"/>
                </a:solidFill>
                <a:effectLst>
                  <a:outerShdw blurRad="38100" dist="25400" dir="5400000" algn="ctr" rotWithShape="0">
                    <a:srgbClr val="6E747A">
                      <a:alpha val="43000"/>
                    </a:srgbClr>
                  </a:outerShdw>
                </a:effectLst>
                <a:sym typeface="+mn-ea"/>
              </a:rPr>
              <a:t>Grow </a:t>
            </a:r>
            <a:r>
              <a:rPr lang="en-US" sz="2800" b="1" dirty="0">
                <a:solidFill>
                  <a:srgbClr val="7030A0"/>
                </a:solidFill>
                <a:effectLst>
                  <a:outerShdw blurRad="38100" dist="25400" dir="5400000" algn="ctr" rotWithShape="0">
                    <a:srgbClr val="6E747A">
                      <a:alpha val="43000"/>
                    </a:srgbClr>
                  </a:outerShdw>
                </a:effectLst>
                <a:sym typeface="+mn-ea"/>
              </a:rPr>
              <a:t>Out </a:t>
            </a:r>
            <a:r>
              <a:rPr lang="en-US" sz="2800" b="1" dirty="0" err="1" smtClean="0">
                <a:solidFill>
                  <a:srgbClr val="7030A0"/>
                </a:solidFill>
                <a:effectLst>
                  <a:outerShdw blurRad="38100" dist="25400" dir="5400000" algn="ctr" rotWithShape="0">
                    <a:srgbClr val="6E747A">
                      <a:alpha val="43000"/>
                    </a:srgbClr>
                  </a:outerShdw>
                </a:effectLst>
                <a:sym typeface="+mn-ea"/>
              </a:rPr>
              <a:t>Farmses</a:t>
            </a:r>
            <a:r>
              <a:rPr lang="en-US" sz="2800" b="1" dirty="0" smtClean="0">
                <a:solidFill>
                  <a:srgbClr val="7030A0"/>
                </a:solidFill>
                <a:effectLst>
                  <a:outerShdw blurRad="38100" dist="25400" dir="5400000" algn="ctr" rotWithShape="0">
                    <a:srgbClr val="6E747A">
                      <a:alpha val="43000"/>
                    </a:srgbClr>
                  </a:outerShdw>
                </a:effectLst>
                <a:sym typeface="+mn-ea"/>
              </a:rPr>
              <a:t>  </a:t>
            </a:r>
            <a:endParaRPr lang="en-US" sz="2800" b="1" dirty="0" smtClean="0">
              <a:solidFill>
                <a:srgbClr val="7030A0"/>
              </a:solidFill>
              <a:effectLst>
                <a:outerShdw blurRad="38100" dist="25400" dir="5400000" algn="ctr" rotWithShape="0">
                  <a:srgbClr val="6E747A">
                    <a:alpha val="43000"/>
                  </a:srgbClr>
                </a:outerShdw>
              </a:effectLst>
            </a:endParaRP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1579290006"/>
              </p:ext>
            </p:extLst>
          </p:nvPr>
        </p:nvGraphicFramePr>
        <p:xfrm>
          <a:off x="838200" y="1371600"/>
          <a:ext cx="5057775" cy="4985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Content Placeholder 1"/>
          <p:cNvGraphicFramePr>
            <a:graphicFrameLocks noGrp="1"/>
          </p:cNvGraphicFramePr>
          <p:nvPr>
            <p:ph sz="half" idx="2"/>
            <p:extLst>
              <p:ext uri="{D42A27DB-BD31-4B8C-83A1-F6EECF244321}">
                <p14:modId xmlns:p14="http://schemas.microsoft.com/office/powerpoint/2010/main" val="3504738776"/>
              </p:ext>
            </p:extLst>
          </p:nvPr>
        </p:nvGraphicFramePr>
        <p:xfrm>
          <a:off x="6324600" y="1143000"/>
          <a:ext cx="5105400" cy="5355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609946294"/>
              </p:ext>
            </p:extLst>
          </p:nvPr>
        </p:nvGraphicFramePr>
        <p:xfrm>
          <a:off x="381000" y="1066800"/>
          <a:ext cx="8564880" cy="6232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Fisheries :: Home"/>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9096375" y="3657600"/>
            <a:ext cx="3095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nvSpPr>
        <p:spPr>
          <a:xfrm>
            <a:off x="1371600" y="609600"/>
            <a:ext cx="8382000" cy="861774"/>
          </a:xfrm>
          <a:prstGeom prst="rect">
            <a:avLst/>
          </a:prstGeom>
        </p:spPr>
        <p:txBody>
          <a:bodyPr wrap="square" lIns="0" tIns="0" rIns="0" bIns="0" anchor="ctr">
            <a:spAutoFit/>
          </a:bodyPr>
          <a:lstStyle>
            <a:lvl1pPr>
              <a:defRPr sz="5400" b="0" i="0">
                <a:solidFill>
                  <a:srgbClr val="252525"/>
                </a:solidFill>
                <a:latin typeface="Arial MT"/>
                <a:ea typeface="+mj-ea"/>
                <a:cs typeface="Arial MT"/>
              </a:defRPr>
            </a:lvl1pPr>
          </a:lstStyle>
          <a:p>
            <a:pPr algn="ctr"/>
            <a:r>
              <a:rPr lang="en-IN" sz="2800" b="1" dirty="0">
                <a:solidFill>
                  <a:srgbClr val="C00000"/>
                </a:solidFill>
                <a:latin typeface="Book Antiqua" pitchFamily="18" charset="0"/>
                <a:sym typeface="+mn-ea"/>
                <a:hlinkClick r:id="rId8"/>
              </a:rPr>
              <a:t>IS 17282 : </a:t>
            </a:r>
            <a:r>
              <a:rPr lang="en-IN" sz="2800" b="1" dirty="0" smtClean="0">
                <a:solidFill>
                  <a:srgbClr val="C00000"/>
                </a:solidFill>
                <a:latin typeface="Book Antiqua" pitchFamily="18" charset="0"/>
                <a:sym typeface="+mn-ea"/>
                <a:hlinkClick r:id="rId8"/>
              </a:rPr>
              <a:t>2019</a:t>
            </a:r>
            <a:r>
              <a:rPr lang="en-IN" sz="2800" dirty="0" smtClean="0">
                <a:solidFill>
                  <a:srgbClr val="C00000"/>
                </a:solidFill>
                <a:latin typeface="Book Antiqua" pitchFamily="18" charset="0"/>
                <a:sym typeface="+mn-ea"/>
              </a:rPr>
              <a:t> </a:t>
            </a:r>
            <a:r>
              <a:rPr lang="en-IN" sz="2800" b="1" dirty="0">
                <a:solidFill>
                  <a:srgbClr val="0070C0"/>
                </a:solidFill>
                <a:latin typeface="Book Antiqua" pitchFamily="18" charset="0"/>
                <a:sym typeface="+mn-ea"/>
              </a:rPr>
              <a:t>India </a:t>
            </a:r>
            <a:r>
              <a:rPr lang="en-IN" sz="2800" b="1" dirty="0" err="1">
                <a:solidFill>
                  <a:srgbClr val="0070C0"/>
                </a:solidFill>
                <a:latin typeface="Book Antiqua" pitchFamily="18" charset="0"/>
                <a:sym typeface="+mn-ea"/>
              </a:rPr>
              <a:t>GAqP</a:t>
            </a:r>
            <a:r>
              <a:rPr lang="en-IN" sz="2800" b="1" dirty="0">
                <a:solidFill>
                  <a:srgbClr val="0070C0"/>
                </a:solidFill>
                <a:latin typeface="Book Antiqua" pitchFamily="18" charset="0"/>
                <a:sym typeface="+mn-ea"/>
              </a:rPr>
              <a:t> Striped Catfish </a:t>
            </a:r>
            <a:endParaRPr lang="en-IN" sz="2800" b="1" dirty="0" smtClean="0">
              <a:solidFill>
                <a:srgbClr val="0070C0"/>
              </a:solidFill>
              <a:latin typeface="Book Antiqua" pitchFamily="18" charset="0"/>
              <a:sym typeface="+mn-ea"/>
            </a:endParaRPr>
          </a:p>
          <a:p>
            <a:pPr algn="ctr"/>
            <a:r>
              <a:rPr lang="en-IN" sz="2800" b="1" dirty="0" smtClean="0">
                <a:solidFill>
                  <a:srgbClr val="0070C0"/>
                </a:solidFill>
                <a:latin typeface="Book Antiqua" pitchFamily="18" charset="0"/>
                <a:sym typeface="+mn-ea"/>
              </a:rPr>
              <a:t>(</a:t>
            </a:r>
            <a:r>
              <a:rPr lang="en-IN" sz="2800" b="1" dirty="0" err="1">
                <a:solidFill>
                  <a:srgbClr val="0070C0"/>
                </a:solidFill>
                <a:latin typeface="Book Antiqua" pitchFamily="18" charset="0"/>
                <a:sym typeface="+mn-ea"/>
              </a:rPr>
              <a:t>Pangasianodon</a:t>
            </a:r>
            <a:r>
              <a:rPr lang="en-IN" sz="2800" b="1" dirty="0">
                <a:solidFill>
                  <a:srgbClr val="0070C0"/>
                </a:solidFill>
                <a:latin typeface="Book Antiqua" pitchFamily="18" charset="0"/>
                <a:sym typeface="+mn-ea"/>
              </a:rPr>
              <a:t> </a:t>
            </a:r>
            <a:r>
              <a:rPr lang="en-IN" sz="2800" b="1" dirty="0" err="1">
                <a:solidFill>
                  <a:srgbClr val="0070C0"/>
                </a:solidFill>
                <a:latin typeface="Book Antiqua" pitchFamily="18" charset="0"/>
                <a:sym typeface="+mn-ea"/>
              </a:rPr>
              <a:t>hypophthalmus</a:t>
            </a:r>
            <a:r>
              <a:rPr lang="en-IN" sz="2800" b="1" dirty="0">
                <a:solidFill>
                  <a:srgbClr val="0070C0"/>
                </a:solidFill>
                <a:latin typeface="Book Antiqua" pitchFamily="18" charset="0"/>
                <a:sym typeface="+mn-ea"/>
              </a:rPr>
              <a:t> </a:t>
            </a:r>
            <a:r>
              <a:rPr lang="en-IN" sz="2800" b="1" dirty="0" smtClean="0">
                <a:solidFill>
                  <a:srgbClr val="0070C0"/>
                </a:solidFill>
                <a:latin typeface="Book Antiqua" pitchFamily="18" charset="0"/>
                <a:sym typeface="+mn-ea"/>
              </a:rPr>
              <a:t>)</a:t>
            </a:r>
            <a:endParaRPr lang="en-IN" sz="3600" b="1" dirty="0">
              <a:solidFill>
                <a:srgbClr val="0070C0"/>
              </a:solidFill>
              <a:latin typeface="Book Antiqua" pitchFamily="18" charset="0"/>
            </a:endParaRPr>
          </a:p>
        </p:txBody>
      </p:sp>
      <p:pic>
        <p:nvPicPr>
          <p:cNvPr id="2" name="Picture 1"/>
          <p:cNvPicPr>
            <a:picLocks noChangeAspect="1"/>
          </p:cNvPicPr>
          <p:nvPr/>
        </p:nvPicPr>
        <p:blipFill>
          <a:blip r:embed="rId9"/>
          <a:srcRect l="-1111" t="-9249" r="4444" b="15437"/>
          <a:stretch>
            <a:fillRect/>
          </a:stretch>
        </p:blipFill>
        <p:spPr>
          <a:xfrm>
            <a:off x="9013189" y="228600"/>
            <a:ext cx="3178811" cy="329882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800638246"/>
              </p:ext>
            </p:extLst>
          </p:nvPr>
        </p:nvGraphicFramePr>
        <p:xfrm>
          <a:off x="762000" y="1600200"/>
          <a:ext cx="9525000" cy="5722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Fisheries :: Home"/>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10231966" y="762000"/>
            <a:ext cx="1921512" cy="233553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nvSpPr>
        <p:spPr>
          <a:xfrm>
            <a:off x="476462" y="457200"/>
            <a:ext cx="9666605" cy="861774"/>
          </a:xfrm>
          <a:prstGeom prst="rect">
            <a:avLst/>
          </a:prstGeom>
        </p:spPr>
        <p:txBody>
          <a:bodyPr wrap="square" lIns="0" tIns="0" rIns="0" bIns="0">
            <a:spAutoFit/>
          </a:bodyPr>
          <a:lstStyle>
            <a:lvl1pPr>
              <a:defRPr sz="5400" b="0" i="0">
                <a:solidFill>
                  <a:srgbClr val="252525"/>
                </a:solidFill>
                <a:latin typeface="Arial MT"/>
                <a:ea typeface="+mj-ea"/>
                <a:cs typeface="Arial MT"/>
              </a:defRPr>
            </a:lvl1pPr>
          </a:lstStyle>
          <a:p>
            <a:pPr algn="ctr"/>
            <a:r>
              <a:rPr lang="en-IN" sz="2800" b="1" dirty="0">
                <a:latin typeface="Book Antiqua" pitchFamily="18" charset="0"/>
                <a:sym typeface="+mn-ea"/>
                <a:hlinkClick r:id="rId9"/>
              </a:rPr>
              <a:t>IS 17282 : </a:t>
            </a:r>
            <a:r>
              <a:rPr lang="en-IN" sz="2800" b="1" dirty="0" smtClean="0">
                <a:latin typeface="Book Antiqua" pitchFamily="18" charset="0"/>
                <a:sym typeface="+mn-ea"/>
                <a:hlinkClick r:id="rId9"/>
              </a:rPr>
              <a:t>2019</a:t>
            </a:r>
            <a:r>
              <a:rPr lang="en-IN" sz="2800" dirty="0" smtClean="0">
                <a:latin typeface="Book Antiqua" pitchFamily="18" charset="0"/>
                <a:sym typeface="+mn-ea"/>
              </a:rPr>
              <a:t> </a:t>
            </a:r>
            <a:r>
              <a:rPr lang="en-IN" sz="2800" dirty="0">
                <a:latin typeface="Book Antiqua" pitchFamily="18" charset="0"/>
                <a:sym typeface="+mn-ea"/>
              </a:rPr>
              <a:t>India </a:t>
            </a:r>
            <a:r>
              <a:rPr lang="en-IN" sz="2800" dirty="0" err="1">
                <a:latin typeface="Book Antiqua" pitchFamily="18" charset="0"/>
                <a:sym typeface="+mn-ea"/>
              </a:rPr>
              <a:t>GAqP</a:t>
            </a:r>
            <a:r>
              <a:rPr lang="en-IN" sz="2800" dirty="0">
                <a:latin typeface="Book Antiqua" pitchFamily="18" charset="0"/>
                <a:sym typeface="+mn-ea"/>
              </a:rPr>
              <a:t> Striped Catfish </a:t>
            </a:r>
            <a:endParaRPr lang="en-IN" sz="2800" dirty="0" smtClean="0">
              <a:latin typeface="Book Antiqua" pitchFamily="18" charset="0"/>
              <a:sym typeface="+mn-ea"/>
            </a:endParaRPr>
          </a:p>
          <a:p>
            <a:pPr algn="ctr"/>
            <a:r>
              <a:rPr lang="en-IN" sz="2800" dirty="0" smtClean="0">
                <a:latin typeface="Book Antiqua" pitchFamily="18" charset="0"/>
                <a:sym typeface="+mn-ea"/>
              </a:rPr>
              <a:t>(</a:t>
            </a:r>
            <a:r>
              <a:rPr lang="en-IN" sz="2800" dirty="0" err="1">
                <a:latin typeface="Book Antiqua" pitchFamily="18" charset="0"/>
                <a:sym typeface="+mn-ea"/>
              </a:rPr>
              <a:t>Pangasianodon</a:t>
            </a:r>
            <a:r>
              <a:rPr lang="en-IN" sz="2800" dirty="0">
                <a:latin typeface="Book Antiqua" pitchFamily="18" charset="0"/>
                <a:sym typeface="+mn-ea"/>
              </a:rPr>
              <a:t> </a:t>
            </a:r>
            <a:r>
              <a:rPr lang="en-IN" sz="2800" dirty="0" err="1">
                <a:latin typeface="Book Antiqua" pitchFamily="18" charset="0"/>
                <a:sym typeface="+mn-ea"/>
              </a:rPr>
              <a:t>hypophthalmus</a:t>
            </a:r>
            <a:r>
              <a:rPr lang="en-IN" sz="2800" dirty="0">
                <a:latin typeface="Book Antiqua" pitchFamily="18" charset="0"/>
                <a:sym typeface="+mn-ea"/>
              </a:rPr>
              <a:t> </a:t>
            </a:r>
            <a:r>
              <a:rPr lang="en-IN" sz="2800" dirty="0" smtClean="0">
                <a:latin typeface="Book Antiqua" pitchFamily="18" charset="0"/>
                <a:sym typeface="+mn-ea"/>
              </a:rPr>
              <a:t>)</a:t>
            </a:r>
            <a:endParaRPr lang="en-IN" sz="3600" b="1" dirty="0">
              <a:latin typeface="Book Antiqua" pitchFamily="18" charset="0"/>
            </a:endParaRPr>
          </a:p>
        </p:txBody>
      </p:sp>
      <p:pic>
        <p:nvPicPr>
          <p:cNvPr id="2" name="Picture 1"/>
          <p:cNvPicPr>
            <a:picLocks noChangeAspect="1"/>
          </p:cNvPicPr>
          <p:nvPr/>
        </p:nvPicPr>
        <p:blipFill>
          <a:blip r:embed="rId10"/>
          <a:srcRect l="-1111" t="-9249" r="4444" b="15437"/>
          <a:stretch>
            <a:fillRect/>
          </a:stretch>
        </p:blipFill>
        <p:spPr>
          <a:xfrm>
            <a:off x="10117667" y="2743200"/>
            <a:ext cx="2027344" cy="3643131"/>
          </a:xfrm>
          <a:prstGeom prst="rect">
            <a:avLst/>
          </a:prstGeom>
        </p:spPr>
      </p:pic>
      <p:sp>
        <p:nvSpPr>
          <p:cNvPr id="13" name="Right Arrow 12"/>
          <p:cNvSpPr/>
          <p:nvPr/>
        </p:nvSpPr>
        <p:spPr>
          <a:xfrm>
            <a:off x="2527300" y="3886200"/>
            <a:ext cx="2921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Down Arrow 13"/>
          <p:cNvSpPr/>
          <p:nvPr/>
        </p:nvSpPr>
        <p:spPr>
          <a:xfrm>
            <a:off x="8153400" y="47244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Down Arrow 15"/>
          <p:cNvSpPr/>
          <p:nvPr/>
        </p:nvSpPr>
        <p:spPr>
          <a:xfrm>
            <a:off x="5638800" y="15240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Down Arrow 16"/>
          <p:cNvSpPr/>
          <p:nvPr/>
        </p:nvSpPr>
        <p:spPr>
          <a:xfrm>
            <a:off x="3331630" y="1667933"/>
            <a:ext cx="45719"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Down Arrow 17"/>
          <p:cNvSpPr/>
          <p:nvPr/>
        </p:nvSpPr>
        <p:spPr>
          <a:xfrm>
            <a:off x="7010400" y="22860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Down Arrow 18"/>
          <p:cNvSpPr/>
          <p:nvPr/>
        </p:nvSpPr>
        <p:spPr>
          <a:xfrm>
            <a:off x="4267200" y="23622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Down Arrow 19"/>
          <p:cNvSpPr/>
          <p:nvPr/>
        </p:nvSpPr>
        <p:spPr>
          <a:xfrm>
            <a:off x="9220200" y="1905000"/>
            <a:ext cx="45719"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47102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half" idx="1"/>
            <p:extLst>
              <p:ext uri="{D42A27DB-BD31-4B8C-83A1-F6EECF244321}">
                <p14:modId xmlns:p14="http://schemas.microsoft.com/office/powerpoint/2010/main" val="1742373176"/>
              </p:ext>
            </p:extLst>
          </p:nvPr>
        </p:nvGraphicFramePr>
        <p:xfrm>
          <a:off x="381001" y="1371600"/>
          <a:ext cx="3962399"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p:cNvPicPr>
            <a:picLocks noGrp="1" noChangeAspect="1"/>
          </p:cNvPicPr>
          <p:nvPr>
            <p:ph sz="half" idx="2"/>
          </p:nvPr>
        </p:nvPicPr>
        <p:blipFill>
          <a:blip r:embed="rId8"/>
          <a:stretch>
            <a:fillRect/>
          </a:stretch>
        </p:blipFill>
        <p:spPr>
          <a:xfrm>
            <a:off x="9448800" y="3962400"/>
            <a:ext cx="2743200" cy="2819400"/>
          </a:xfrm>
          <a:prstGeom prst="rect">
            <a:avLst/>
          </a:prstGeom>
        </p:spPr>
      </p:pic>
      <p:sp>
        <p:nvSpPr>
          <p:cNvPr id="5" name="Title 4"/>
          <p:cNvSpPr>
            <a:spLocks noGrp="1"/>
          </p:cNvSpPr>
          <p:nvPr/>
        </p:nvSpPr>
        <p:spPr>
          <a:xfrm>
            <a:off x="80647" y="228600"/>
            <a:ext cx="9520554" cy="923330"/>
          </a:xfrm>
          <a:prstGeom prst="rect">
            <a:avLst/>
          </a:prstGeom>
        </p:spPr>
        <p:txBody>
          <a:bodyPr wrap="square" lIns="0" tIns="0" rIns="0" bIns="0">
            <a:spAutoFit/>
          </a:bodyPr>
          <a:lstStyle>
            <a:lvl1pPr>
              <a:defRPr sz="5400" b="0" i="0">
                <a:solidFill>
                  <a:srgbClr val="252525"/>
                </a:solidFill>
                <a:latin typeface="Arial MT"/>
                <a:ea typeface="+mj-ea"/>
                <a:cs typeface="Arial MT"/>
              </a:defRPr>
            </a:lvl1pPr>
          </a:lstStyle>
          <a:p>
            <a:pPr algn="ctr"/>
            <a:r>
              <a:rPr lang="en-IN" sz="3200" b="1" dirty="0">
                <a:ln w="22225">
                  <a:solidFill>
                    <a:schemeClr val="accent2"/>
                  </a:solidFill>
                  <a:prstDash val="solid"/>
                </a:ln>
                <a:solidFill>
                  <a:schemeClr val="accent3">
                    <a:lumMod val="60000"/>
                    <a:lumOff val="40000"/>
                  </a:schemeClr>
                </a:solidFill>
                <a:effectLst/>
                <a:sym typeface="+mn-ea"/>
                <a:hlinkClick r:id="rId9"/>
              </a:rPr>
              <a:t>IS 17282 : </a:t>
            </a:r>
            <a:r>
              <a:rPr lang="en-IN" sz="3200" b="1" dirty="0" smtClean="0">
                <a:ln w="22225">
                  <a:solidFill>
                    <a:schemeClr val="accent2"/>
                  </a:solidFill>
                  <a:prstDash val="solid"/>
                </a:ln>
                <a:solidFill>
                  <a:schemeClr val="accent3">
                    <a:lumMod val="60000"/>
                    <a:lumOff val="40000"/>
                  </a:schemeClr>
                </a:solidFill>
                <a:effectLst/>
                <a:sym typeface="+mn-ea"/>
                <a:hlinkClick r:id="rId9"/>
              </a:rPr>
              <a:t>2019</a:t>
            </a:r>
            <a:r>
              <a:rPr lang="en-IN" sz="3200" dirty="0" smtClean="0">
                <a:ln w="22225">
                  <a:solidFill>
                    <a:schemeClr val="accent2"/>
                  </a:solidFill>
                  <a:prstDash val="solid"/>
                </a:ln>
                <a:solidFill>
                  <a:schemeClr val="accent3">
                    <a:lumMod val="60000"/>
                    <a:lumOff val="40000"/>
                  </a:schemeClr>
                </a:solidFill>
                <a:effectLst/>
                <a:sym typeface="+mn-ea"/>
              </a:rPr>
              <a:t> </a:t>
            </a:r>
            <a:r>
              <a:rPr lang="en-IN" sz="2800" dirty="0">
                <a:ln w="22225">
                  <a:solidFill>
                    <a:schemeClr val="accent2"/>
                  </a:solidFill>
                  <a:prstDash val="solid"/>
                </a:ln>
                <a:solidFill>
                  <a:schemeClr val="accent3">
                    <a:lumMod val="60000"/>
                    <a:lumOff val="40000"/>
                  </a:schemeClr>
                </a:solidFill>
                <a:effectLst/>
                <a:sym typeface="+mn-ea"/>
              </a:rPr>
              <a:t>India </a:t>
            </a:r>
            <a:r>
              <a:rPr lang="en-IN" sz="2800" dirty="0" err="1">
                <a:ln w="22225">
                  <a:solidFill>
                    <a:schemeClr val="accent2"/>
                  </a:solidFill>
                  <a:prstDash val="solid"/>
                </a:ln>
                <a:solidFill>
                  <a:schemeClr val="accent3">
                    <a:lumMod val="60000"/>
                    <a:lumOff val="40000"/>
                  </a:schemeClr>
                </a:solidFill>
                <a:effectLst/>
                <a:sym typeface="+mn-ea"/>
              </a:rPr>
              <a:t>GAqP</a:t>
            </a:r>
            <a:r>
              <a:rPr lang="en-IN" sz="2800" dirty="0">
                <a:ln w="22225">
                  <a:solidFill>
                    <a:schemeClr val="accent2"/>
                  </a:solidFill>
                  <a:prstDash val="solid"/>
                </a:ln>
                <a:solidFill>
                  <a:schemeClr val="accent3">
                    <a:lumMod val="60000"/>
                    <a:lumOff val="40000"/>
                  </a:schemeClr>
                </a:solidFill>
                <a:effectLst/>
                <a:sym typeface="+mn-ea"/>
              </a:rPr>
              <a:t> Striped Catfish </a:t>
            </a:r>
            <a:endParaRPr lang="en-IN" sz="2800" dirty="0" smtClean="0">
              <a:ln w="22225">
                <a:solidFill>
                  <a:schemeClr val="accent2"/>
                </a:solidFill>
                <a:prstDash val="solid"/>
              </a:ln>
              <a:solidFill>
                <a:schemeClr val="accent3">
                  <a:lumMod val="60000"/>
                  <a:lumOff val="40000"/>
                </a:schemeClr>
              </a:solidFill>
              <a:effectLst/>
              <a:sym typeface="+mn-ea"/>
            </a:endParaRPr>
          </a:p>
          <a:p>
            <a:pPr algn="ctr"/>
            <a:r>
              <a:rPr lang="en-IN" sz="2800" dirty="0" smtClean="0">
                <a:ln w="22225">
                  <a:solidFill>
                    <a:schemeClr val="accent2"/>
                  </a:solidFill>
                  <a:prstDash val="solid"/>
                </a:ln>
                <a:solidFill>
                  <a:schemeClr val="accent3">
                    <a:lumMod val="60000"/>
                    <a:lumOff val="40000"/>
                  </a:schemeClr>
                </a:solidFill>
                <a:effectLst/>
                <a:sym typeface="+mn-ea"/>
              </a:rPr>
              <a:t>(</a:t>
            </a:r>
            <a:r>
              <a:rPr lang="en-IN" sz="2800" dirty="0" err="1">
                <a:ln w="22225">
                  <a:solidFill>
                    <a:schemeClr val="accent2"/>
                  </a:solidFill>
                  <a:prstDash val="solid"/>
                </a:ln>
                <a:solidFill>
                  <a:schemeClr val="accent3">
                    <a:lumMod val="60000"/>
                    <a:lumOff val="40000"/>
                  </a:schemeClr>
                </a:solidFill>
                <a:effectLst/>
                <a:sym typeface="+mn-ea"/>
              </a:rPr>
              <a:t>Pangasianodon</a:t>
            </a:r>
            <a:r>
              <a:rPr lang="en-IN" sz="2800" dirty="0">
                <a:ln w="22225">
                  <a:solidFill>
                    <a:schemeClr val="accent2"/>
                  </a:solidFill>
                  <a:prstDash val="solid"/>
                </a:ln>
                <a:solidFill>
                  <a:schemeClr val="accent3">
                    <a:lumMod val="60000"/>
                    <a:lumOff val="40000"/>
                  </a:schemeClr>
                </a:solidFill>
                <a:effectLst/>
                <a:sym typeface="+mn-ea"/>
              </a:rPr>
              <a:t> </a:t>
            </a:r>
            <a:r>
              <a:rPr lang="en-IN" sz="2800" dirty="0" err="1">
                <a:ln w="22225">
                  <a:solidFill>
                    <a:schemeClr val="accent2"/>
                  </a:solidFill>
                  <a:prstDash val="solid"/>
                </a:ln>
                <a:solidFill>
                  <a:schemeClr val="accent3">
                    <a:lumMod val="60000"/>
                    <a:lumOff val="40000"/>
                  </a:schemeClr>
                </a:solidFill>
                <a:effectLst/>
                <a:sym typeface="+mn-ea"/>
              </a:rPr>
              <a:t>hypophthalmus</a:t>
            </a:r>
            <a:r>
              <a:rPr lang="en-IN" sz="2800" dirty="0">
                <a:ln w="22225">
                  <a:solidFill>
                    <a:schemeClr val="accent2"/>
                  </a:solidFill>
                  <a:prstDash val="solid"/>
                </a:ln>
                <a:solidFill>
                  <a:schemeClr val="accent3">
                    <a:lumMod val="60000"/>
                    <a:lumOff val="40000"/>
                  </a:schemeClr>
                </a:solidFill>
                <a:effectLst/>
                <a:sym typeface="+mn-ea"/>
              </a:rPr>
              <a:t> </a:t>
            </a:r>
            <a:r>
              <a:rPr lang="en-IN" sz="2800" dirty="0" smtClean="0">
                <a:ln w="22225">
                  <a:solidFill>
                    <a:schemeClr val="accent2"/>
                  </a:solidFill>
                  <a:prstDash val="solid"/>
                </a:ln>
                <a:solidFill>
                  <a:schemeClr val="accent3">
                    <a:lumMod val="60000"/>
                    <a:lumOff val="40000"/>
                  </a:schemeClr>
                </a:solidFill>
                <a:effectLst/>
                <a:sym typeface="+mn-ea"/>
              </a:rPr>
              <a:t>)</a:t>
            </a:r>
            <a:endParaRPr lang="en-IN" sz="2800" dirty="0" smtClean="0">
              <a:ln w="22225">
                <a:solidFill>
                  <a:schemeClr val="accent2"/>
                </a:solidFill>
                <a:prstDash val="solid"/>
              </a:ln>
              <a:solidFill>
                <a:schemeClr val="accent3">
                  <a:lumMod val="60000"/>
                  <a:lumOff val="40000"/>
                </a:schemeClr>
              </a:solidFill>
              <a:effectLst/>
              <a:sym typeface="+mn-ea"/>
            </a:endParaRPr>
          </a:p>
        </p:txBody>
      </p:sp>
      <p:pic>
        <p:nvPicPr>
          <p:cNvPr id="4" name="Picture 3"/>
          <p:cNvPicPr>
            <a:picLocks noChangeAspect="1"/>
          </p:cNvPicPr>
          <p:nvPr/>
        </p:nvPicPr>
        <p:blipFill>
          <a:blip r:embed="rId10"/>
          <a:stretch>
            <a:fillRect/>
          </a:stretch>
        </p:blipFill>
        <p:spPr>
          <a:xfrm>
            <a:off x="9448800" y="685800"/>
            <a:ext cx="2743200" cy="3276600"/>
          </a:xfrm>
          <a:prstGeom prst="rect">
            <a:avLst/>
          </a:prstGeom>
        </p:spPr>
      </p:pic>
      <p:sp>
        <p:nvSpPr>
          <p:cNvPr id="12" name="Rectangle 11"/>
          <p:cNvSpPr/>
          <p:nvPr/>
        </p:nvSpPr>
        <p:spPr>
          <a:xfrm>
            <a:off x="4572000" y="1371600"/>
            <a:ext cx="4724400" cy="4876800"/>
          </a:xfrm>
          <a:prstGeom prst="rect">
            <a:avLst/>
          </a:prstGeom>
        </p:spPr>
        <p:txBody>
          <a:bodyPr/>
          <a:lstStyle/>
          <a:p>
            <a:pPr lvl="0" rtl="0">
              <a:lnSpc>
                <a:spcPct val="200000"/>
              </a:lnSpc>
            </a:pPr>
            <a:r>
              <a:rPr lang="en-IN" dirty="0" smtClean="0"/>
              <a:t>8. </a:t>
            </a:r>
            <a:r>
              <a:rPr lang="en-IN" b="1" dirty="0" smtClean="0"/>
              <a:t>Post-stocking Pond </a:t>
            </a:r>
            <a:r>
              <a:rPr lang="en-IN" b="1" dirty="0" err="1" smtClean="0"/>
              <a:t>Managemen</a:t>
            </a:r>
            <a:r>
              <a:rPr lang="en-US" b="1" dirty="0" smtClean="0"/>
              <a:t>t</a:t>
            </a:r>
            <a:r>
              <a:rPr lang="en-IN" b="1" dirty="0" smtClean="0"/>
              <a:t/>
            </a:r>
            <a:br>
              <a:rPr lang="en-IN" b="1" dirty="0" smtClean="0"/>
            </a:br>
            <a:r>
              <a:rPr lang="en-IN" b="1" dirty="0" smtClean="0"/>
              <a:t>9. </a:t>
            </a:r>
            <a:r>
              <a:rPr lang="en-IN" b="1" dirty="0" smtClean="0"/>
              <a:t>Post-harvest Management</a:t>
            </a:r>
            <a:br>
              <a:rPr lang="en-IN" b="1" dirty="0" smtClean="0"/>
            </a:br>
            <a:r>
              <a:rPr lang="en-IN" b="1" dirty="0" smtClean="0"/>
              <a:t>10. Building, Equipment And Other Infrastructure</a:t>
            </a:r>
            <a:br>
              <a:rPr lang="en-IN" b="1" dirty="0" smtClean="0"/>
            </a:br>
            <a:r>
              <a:rPr lang="en-IN" b="1" dirty="0" smtClean="0"/>
              <a:t>11. </a:t>
            </a:r>
            <a:r>
              <a:rPr lang="en-IN" b="1" dirty="0" smtClean="0"/>
              <a:t>Hygiene Condition In Farm</a:t>
            </a:r>
            <a:br>
              <a:rPr lang="en-IN" b="1" dirty="0" smtClean="0"/>
            </a:br>
            <a:r>
              <a:rPr lang="en-US" b="1" dirty="0" smtClean="0"/>
              <a:t>1</a:t>
            </a:r>
            <a:r>
              <a:rPr lang="en-IN" b="1" dirty="0" smtClean="0"/>
              <a:t>2. </a:t>
            </a:r>
            <a:r>
              <a:rPr lang="en-IN" b="1" dirty="0" smtClean="0"/>
              <a:t>Personnel Hygiene And Welfare</a:t>
            </a:r>
            <a:br>
              <a:rPr lang="en-IN" b="1" dirty="0" smtClean="0"/>
            </a:br>
            <a:r>
              <a:rPr lang="en-IN" b="1" dirty="0" smtClean="0"/>
              <a:t>13. </a:t>
            </a:r>
            <a:r>
              <a:rPr lang="en-IN" b="1" dirty="0" smtClean="0"/>
              <a:t>Training To Farm Personnel</a:t>
            </a:r>
            <a:br>
              <a:rPr lang="en-IN" b="1" dirty="0" smtClean="0"/>
            </a:br>
            <a:r>
              <a:rPr lang="en-IN" b="1" dirty="0" smtClean="0"/>
              <a:t>14. </a:t>
            </a:r>
            <a:r>
              <a:rPr lang="en-IN" b="1" dirty="0" smtClean="0"/>
              <a:t>Record Keeping</a:t>
            </a:r>
            <a:endParaRPr lang="en-IN"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tx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5420"/>
            <a:ext cx="10363200" cy="1230630"/>
          </a:xfrm>
        </p:spPr>
        <p:txBody>
          <a:bodyPr/>
          <a:lstStyle/>
          <a:p>
            <a:pPr algn="ctr"/>
            <a:r>
              <a:rPr lang="en-US" sz="4000" b="1" dirty="0">
                <a:solidFill>
                  <a:srgbClr val="7030A0"/>
                </a:solidFill>
                <a:sym typeface="+mn-ea"/>
              </a:rPr>
              <a:t>NECESSITY OF GAQPS IN SUTCHI AQUACULTURE</a:t>
            </a:r>
          </a:p>
        </p:txBody>
      </p:sp>
      <p:graphicFrame>
        <p:nvGraphicFramePr>
          <p:cNvPr id="4" name="Diagram 3"/>
          <p:cNvGraphicFramePr/>
          <p:nvPr>
            <p:extLst>
              <p:ext uri="{D42A27DB-BD31-4B8C-83A1-F6EECF244321}">
                <p14:modId xmlns:p14="http://schemas.microsoft.com/office/powerpoint/2010/main" val="2130182531"/>
              </p:ext>
            </p:extLst>
          </p:nvPr>
        </p:nvGraphicFramePr>
        <p:xfrm>
          <a:off x="990600" y="1524001"/>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8806815" y="4743239"/>
            <a:ext cx="3348991" cy="2018243"/>
          </a:xfrm>
          <a:prstGeom prst="rect">
            <a:avLst/>
          </a:prstGeom>
        </p:spPr>
      </p:pic>
      <p:pic>
        <p:nvPicPr>
          <p:cNvPr id="7" name="Picture 6"/>
          <p:cNvPicPr>
            <a:picLocks noChangeAspect="1"/>
          </p:cNvPicPr>
          <p:nvPr/>
        </p:nvPicPr>
        <p:blipFill>
          <a:blip r:embed="rId8"/>
          <a:srcRect b="6333"/>
          <a:stretch>
            <a:fillRect/>
          </a:stretch>
        </p:blipFill>
        <p:spPr>
          <a:xfrm>
            <a:off x="8806815" y="1473269"/>
            <a:ext cx="3308985" cy="326997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76400" y="381000"/>
            <a:ext cx="9067800" cy="848995"/>
          </a:xfrm>
        </p:spPr>
        <p:txBody>
          <a:bodyPr wrap="square">
            <a:noAutofit/>
          </a:bodyPr>
          <a:lstStyle/>
          <a:p>
            <a:pPr algn="ctr"/>
            <a:r>
              <a:rPr lang="en-IN" sz="2800" b="1" dirty="0" smtClean="0">
                <a:solidFill>
                  <a:srgbClr val="C00000"/>
                </a:solidFill>
                <a:latin typeface="Book Antiqua" pitchFamily="18" charset="0"/>
                <a:sym typeface="+mn-ea"/>
                <a:hlinkClick r:id="rId2"/>
              </a:rPr>
              <a:t>IS 17283 : 2019</a:t>
            </a:r>
            <a:r>
              <a:rPr lang="en-IN" sz="2800" dirty="0" smtClean="0">
                <a:solidFill>
                  <a:srgbClr val="C00000"/>
                </a:solidFill>
                <a:latin typeface="Book Antiqua" pitchFamily="18" charset="0"/>
                <a:sym typeface="+mn-ea"/>
              </a:rPr>
              <a:t> </a:t>
            </a:r>
            <a:r>
              <a:rPr lang="en-US" sz="2800" b="1" dirty="0" smtClean="0">
                <a:solidFill>
                  <a:srgbClr val="0070C0"/>
                </a:solidFill>
                <a:latin typeface="Book Antiqua" pitchFamily="18" charset="0"/>
                <a:sym typeface="+mn-ea"/>
              </a:rPr>
              <a:t>Requirements for Good Aquaculture</a:t>
            </a:r>
            <a:br>
              <a:rPr lang="en-US" sz="2800" b="1" dirty="0" smtClean="0">
                <a:solidFill>
                  <a:srgbClr val="0070C0"/>
                </a:solidFill>
                <a:latin typeface="Book Antiqua" pitchFamily="18" charset="0"/>
                <a:sym typeface="+mn-ea"/>
              </a:rPr>
            </a:br>
            <a:r>
              <a:rPr lang="en-US" sz="2800" b="1" dirty="0" smtClean="0">
                <a:solidFill>
                  <a:srgbClr val="0070C0"/>
                </a:solidFill>
                <a:latin typeface="Book Antiqua" pitchFamily="18" charset="0"/>
                <a:sym typeface="+mn-ea"/>
              </a:rPr>
              <a:t>Practices — India </a:t>
            </a:r>
            <a:r>
              <a:rPr lang="en-US" sz="2800" b="1" dirty="0" err="1" smtClean="0">
                <a:solidFill>
                  <a:srgbClr val="0070C0"/>
                </a:solidFill>
                <a:latin typeface="Book Antiqua" pitchFamily="18" charset="0"/>
                <a:sym typeface="+mn-ea"/>
              </a:rPr>
              <a:t>GAqP</a:t>
            </a:r>
            <a:r>
              <a:rPr lang="en-US" sz="2800" b="1" dirty="0" smtClean="0">
                <a:solidFill>
                  <a:srgbClr val="0070C0"/>
                </a:solidFill>
                <a:latin typeface="Book Antiqua" pitchFamily="18" charset="0"/>
                <a:sym typeface="+mn-ea"/>
              </a:rPr>
              <a:t> CARPS</a:t>
            </a:r>
            <a:endParaRPr lang="en-IN" sz="3600" b="1" dirty="0">
              <a:solidFill>
                <a:srgbClr val="0070C0"/>
              </a:solidFill>
              <a:latin typeface="Book Antiqua" pitchFamily="18" charset="0"/>
            </a:endParaRP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038388150"/>
              </p:ext>
            </p:extLst>
          </p:nvPr>
        </p:nvGraphicFramePr>
        <p:xfrm>
          <a:off x="3962400" y="1371600"/>
          <a:ext cx="7543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half" idx="1"/>
          </p:nvPr>
        </p:nvSpPr>
        <p:spPr>
          <a:xfrm>
            <a:off x="609600" y="1089737"/>
            <a:ext cx="1981200" cy="3764125"/>
          </a:xfrm>
        </p:spPr>
        <p:txBody>
          <a:bodyPr vert="horz">
            <a:noAutofit/>
          </a:bodyPr>
          <a:lstStyle/>
          <a:p>
            <a:pPr marL="0" indent="0">
              <a:buNone/>
            </a:pPr>
            <a:r>
              <a:rPr lang="en-US" sz="4000" b="1" dirty="0" smtClean="0">
                <a:solidFill>
                  <a:srgbClr val="C00000"/>
                </a:solidFill>
              </a:rPr>
              <a:t>Salient requirements for </a:t>
            </a:r>
            <a:r>
              <a:rPr lang="en-US" sz="4000" b="1" dirty="0" smtClean="0">
                <a:solidFill>
                  <a:srgbClr val="C00000"/>
                </a:solidFill>
                <a:latin typeface="Arial Unicode MS" pitchFamily="34" charset="-128"/>
                <a:ea typeface="Arial Unicode MS" pitchFamily="34" charset="-128"/>
                <a:cs typeface="Arial Unicode MS" pitchFamily="34" charset="-128"/>
              </a:rPr>
              <a:t>carp farm </a:t>
            </a:r>
          </a:p>
          <a:p>
            <a:pPr marL="0" indent="0">
              <a:buNone/>
            </a:pPr>
            <a:r>
              <a:rPr lang="en-US" sz="4000" b="1" dirty="0" smtClean="0">
                <a:solidFill>
                  <a:srgbClr val="C00000"/>
                </a:solidFill>
              </a:rPr>
              <a:t> </a:t>
            </a:r>
            <a:endParaRPr lang="en-IN" sz="4000" b="1" dirty="0">
              <a:solidFill>
                <a:srgbClr val="C00000"/>
              </a:solidFill>
            </a:endParaRPr>
          </a:p>
        </p:txBody>
      </p:sp>
      <p:sp>
        <p:nvSpPr>
          <p:cNvPr id="8" name="Right Arrow 7"/>
          <p:cNvSpPr/>
          <p:nvPr/>
        </p:nvSpPr>
        <p:spPr>
          <a:xfrm>
            <a:off x="2743200" y="2971800"/>
            <a:ext cx="990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50" name="Picture 2" descr="Top Fish Farming in Ramsagar, Bankura - फिश फार्मिंग, रामसागर , बांकुरा -  Justdi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318000"/>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95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579264503"/>
              </p:ext>
            </p:extLst>
          </p:nvPr>
        </p:nvGraphicFramePr>
        <p:xfrm>
          <a:off x="381000" y="1066800"/>
          <a:ext cx="8564880" cy="6232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nvSpPr>
        <p:spPr>
          <a:xfrm>
            <a:off x="1219200" y="418149"/>
            <a:ext cx="9448800" cy="984885"/>
          </a:xfrm>
          <a:prstGeom prst="rect">
            <a:avLst/>
          </a:prstGeom>
        </p:spPr>
        <p:txBody>
          <a:bodyPr wrap="square" lIns="0" tIns="0" rIns="0" bIns="0" anchor="ctr">
            <a:spAutoFit/>
          </a:bodyPr>
          <a:lstStyle>
            <a:lvl1pPr>
              <a:defRPr sz="5400" b="0" i="0">
                <a:solidFill>
                  <a:srgbClr val="252525"/>
                </a:solidFill>
                <a:latin typeface="Arial MT"/>
                <a:ea typeface="+mj-ea"/>
                <a:cs typeface="Arial MT"/>
              </a:defRPr>
            </a:lvl1pPr>
          </a:lstStyle>
          <a:p>
            <a:pPr algn="ctr"/>
            <a:r>
              <a:rPr lang="en-US" sz="3200" b="1" dirty="0">
                <a:solidFill>
                  <a:srgbClr val="0070C0"/>
                </a:solidFill>
                <a:latin typeface="Book Antiqua" pitchFamily="18" charset="0"/>
                <a:sym typeface="+mn-ea"/>
              </a:rPr>
              <a:t>IS 17284 : 2019 India </a:t>
            </a:r>
            <a:r>
              <a:rPr lang="en-US" sz="3200" b="1" dirty="0" err="1">
                <a:solidFill>
                  <a:srgbClr val="0070C0"/>
                </a:solidFill>
                <a:latin typeface="Book Antiqua" pitchFamily="18" charset="0"/>
                <a:sym typeface="+mn-ea"/>
              </a:rPr>
              <a:t>GAqP</a:t>
            </a:r>
            <a:r>
              <a:rPr lang="en-US" sz="3200" b="1" dirty="0">
                <a:solidFill>
                  <a:srgbClr val="0070C0"/>
                </a:solidFill>
                <a:latin typeface="Book Antiqua" pitchFamily="18" charset="0"/>
                <a:sym typeface="+mn-ea"/>
              </a:rPr>
              <a:t> </a:t>
            </a:r>
            <a:r>
              <a:rPr lang="en-US" sz="3200" b="1" dirty="0" smtClean="0">
                <a:solidFill>
                  <a:srgbClr val="0070C0"/>
                </a:solidFill>
                <a:latin typeface="Book Antiqua" pitchFamily="18" charset="0"/>
                <a:sym typeface="+mn-ea"/>
              </a:rPr>
              <a:t>for Freshwater </a:t>
            </a:r>
            <a:r>
              <a:rPr lang="en-US" sz="3200" b="1" dirty="0">
                <a:solidFill>
                  <a:srgbClr val="0070C0"/>
                </a:solidFill>
                <a:latin typeface="Book Antiqua" pitchFamily="18" charset="0"/>
                <a:sym typeface="+mn-ea"/>
              </a:rPr>
              <a:t>Prawn Culture</a:t>
            </a:r>
            <a:endParaRPr lang="en-IN" sz="4000" b="1" dirty="0">
              <a:solidFill>
                <a:srgbClr val="0070C0"/>
              </a:solidFill>
              <a:latin typeface="Book Antiqua" pitchFamily="18" charset="0"/>
            </a:endParaRPr>
          </a:p>
        </p:txBody>
      </p:sp>
      <p:pic>
        <p:nvPicPr>
          <p:cNvPr id="1029" name="Picture 5" descr="What are the key challenges to India's shrimp sector? What are the future  prospects for Indian shrimp farmers? - Quo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333" y="1371600"/>
            <a:ext cx="3200400" cy="219195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Virus Attack Puts Prawn Farming In A Spot Vijayawada News, 41% 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1601" y="3563554"/>
            <a:ext cx="3200399"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99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8991600" cy="984885"/>
          </a:xfrm>
        </p:spPr>
        <p:txBody>
          <a:bodyPr>
            <a:normAutofit fontScale="90000"/>
          </a:bodyPr>
          <a:lstStyle/>
          <a:p>
            <a:pPr algn="ctr"/>
            <a:r>
              <a:rPr lang="en-US" sz="3200" b="1" dirty="0">
                <a:solidFill>
                  <a:srgbClr val="0070C0"/>
                </a:solidFill>
                <a:latin typeface="Book Antiqua" pitchFamily="18" charset="0"/>
                <a:sym typeface="+mn-ea"/>
              </a:rPr>
              <a:t>IS 17284 : 2019 India </a:t>
            </a:r>
            <a:r>
              <a:rPr lang="en-US" sz="3200" b="1" dirty="0" err="1">
                <a:solidFill>
                  <a:srgbClr val="0070C0"/>
                </a:solidFill>
                <a:latin typeface="Book Antiqua" pitchFamily="18" charset="0"/>
                <a:sym typeface="+mn-ea"/>
              </a:rPr>
              <a:t>GAqP</a:t>
            </a:r>
            <a:r>
              <a:rPr lang="en-US" sz="3200" b="1" dirty="0">
                <a:solidFill>
                  <a:srgbClr val="0070C0"/>
                </a:solidFill>
                <a:latin typeface="Book Antiqua" pitchFamily="18" charset="0"/>
                <a:sym typeface="+mn-ea"/>
              </a:rPr>
              <a:t> for Freshwater Prawn </a:t>
            </a:r>
            <a:r>
              <a:rPr lang="en-US" sz="3200" b="1" dirty="0" smtClean="0">
                <a:solidFill>
                  <a:srgbClr val="0070C0"/>
                </a:solidFill>
                <a:latin typeface="Book Antiqua" pitchFamily="18" charset="0"/>
                <a:sym typeface="+mn-ea"/>
              </a:rPr>
              <a:t>Culture</a:t>
            </a:r>
            <a:endParaRPr lang="en-IN" sz="4800" dirty="0"/>
          </a:p>
        </p:txBody>
      </p:sp>
      <p:sp>
        <p:nvSpPr>
          <p:cNvPr id="3" name="Content Placeholder 2"/>
          <p:cNvSpPr>
            <a:spLocks noGrp="1"/>
          </p:cNvSpPr>
          <p:nvPr>
            <p:ph sz="half" idx="2"/>
          </p:nvPr>
        </p:nvSpPr>
        <p:spPr>
          <a:xfrm>
            <a:off x="381000" y="1447800"/>
            <a:ext cx="6672826" cy="769441"/>
          </a:xfrm>
        </p:spPr>
        <p:txBody>
          <a:bodyPr/>
          <a:lstStyle/>
          <a:p>
            <a:pPr algn="ctr"/>
            <a:r>
              <a:rPr lang="en-US" sz="3200" b="1" dirty="0" err="1" smtClean="0">
                <a:solidFill>
                  <a:srgbClr val="C00000"/>
                </a:solidFill>
              </a:rPr>
              <a:t>GAqP’s</a:t>
            </a:r>
            <a:r>
              <a:rPr lang="en-US" sz="3200" b="1" dirty="0" smtClean="0">
                <a:solidFill>
                  <a:srgbClr val="C00000"/>
                </a:solidFill>
              </a:rPr>
              <a:t> for </a:t>
            </a:r>
            <a:r>
              <a:rPr lang="en-US" sz="3200" b="1" dirty="0" smtClean="0">
                <a:solidFill>
                  <a:srgbClr val="C00000"/>
                </a:solidFill>
                <a:latin typeface="Arial Unicode MS" pitchFamily="34" charset="-128"/>
                <a:ea typeface="Arial Unicode MS" pitchFamily="34" charset="-128"/>
                <a:cs typeface="Arial Unicode MS" pitchFamily="34" charset="-128"/>
              </a:rPr>
              <a:t>freshwater prawn farm</a:t>
            </a:r>
            <a:endParaRPr lang="en-US" sz="3200" b="1" dirty="0">
              <a:solidFill>
                <a:srgbClr val="C00000"/>
              </a:solidFill>
              <a:latin typeface="Arial Unicode MS" pitchFamily="34" charset="-128"/>
              <a:ea typeface="Arial Unicode MS" pitchFamily="34" charset="-128"/>
              <a:cs typeface="Arial Unicode MS" pitchFamily="34" charset="-128"/>
            </a:endParaRPr>
          </a:p>
          <a:p>
            <a:endParaRPr lang="en-IN"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3090142706"/>
              </p:ext>
            </p:extLst>
          </p:nvPr>
        </p:nvGraphicFramePr>
        <p:xfrm>
          <a:off x="2819400" y="1447800"/>
          <a:ext cx="8839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7" descr="HOW TO DO FRESHWATER PRAWN FARMING | Pashudhan prahar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3789" y="381000"/>
            <a:ext cx="221201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an this breeding technique breathe new life into giant freshwater prawn  farming? - Responsible Seafood Advoc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 y="2438400"/>
            <a:ext cx="2536825"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239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4294967295"/>
            <p:extLst>
              <p:ext uri="{D42A27DB-BD31-4B8C-83A1-F6EECF244321}">
                <p14:modId xmlns:p14="http://schemas.microsoft.com/office/powerpoint/2010/main" val="2094745524"/>
              </p:ext>
            </p:extLst>
          </p:nvPr>
        </p:nvGraphicFramePr>
        <p:xfrm>
          <a:off x="381000" y="990600"/>
          <a:ext cx="8564880" cy="630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nvSpPr>
        <p:spPr>
          <a:xfrm>
            <a:off x="1371600" y="304800"/>
            <a:ext cx="8382000" cy="984885"/>
          </a:xfrm>
          <a:prstGeom prst="rect">
            <a:avLst/>
          </a:prstGeom>
        </p:spPr>
        <p:txBody>
          <a:bodyPr wrap="square" lIns="0" tIns="0" rIns="0" bIns="0" anchor="ctr">
            <a:spAutoFit/>
          </a:bodyPr>
          <a:lstStyle>
            <a:lvl1pPr>
              <a:defRPr sz="5400" b="0" i="0">
                <a:solidFill>
                  <a:srgbClr val="252525"/>
                </a:solidFill>
                <a:latin typeface="Arial MT"/>
                <a:ea typeface="+mj-ea"/>
                <a:cs typeface="Arial MT"/>
              </a:defRPr>
            </a:lvl1pPr>
          </a:lstStyle>
          <a:p>
            <a:pPr algn="ctr"/>
            <a:r>
              <a:rPr lang="en-US" sz="3200" b="1" dirty="0">
                <a:solidFill>
                  <a:srgbClr val="C00000"/>
                </a:solidFill>
                <a:latin typeface="Book Antiqua" pitchFamily="18" charset="0"/>
                <a:sym typeface="+mn-ea"/>
              </a:rPr>
              <a:t>IS 17285 : </a:t>
            </a:r>
            <a:r>
              <a:rPr lang="en-US" sz="3200" b="1" dirty="0" smtClean="0">
                <a:solidFill>
                  <a:srgbClr val="C00000"/>
                </a:solidFill>
                <a:latin typeface="Book Antiqua" pitchFamily="18" charset="0"/>
                <a:sym typeface="+mn-ea"/>
              </a:rPr>
              <a:t>2019 Good </a:t>
            </a:r>
            <a:r>
              <a:rPr lang="en-US" sz="3200" b="1" dirty="0">
                <a:solidFill>
                  <a:srgbClr val="C00000"/>
                </a:solidFill>
                <a:latin typeface="Book Antiqua" pitchFamily="18" charset="0"/>
                <a:sym typeface="+mn-ea"/>
              </a:rPr>
              <a:t>Aquaculture </a:t>
            </a:r>
            <a:r>
              <a:rPr lang="en-US" sz="3200" b="1" dirty="0" smtClean="0">
                <a:solidFill>
                  <a:srgbClr val="C00000"/>
                </a:solidFill>
                <a:latin typeface="Book Antiqua" pitchFamily="18" charset="0"/>
                <a:sym typeface="+mn-ea"/>
              </a:rPr>
              <a:t>Practices for Cage </a:t>
            </a:r>
            <a:r>
              <a:rPr lang="en-US" sz="3200" b="1" dirty="0">
                <a:solidFill>
                  <a:srgbClr val="C00000"/>
                </a:solidFill>
                <a:latin typeface="Book Antiqua" pitchFamily="18" charset="0"/>
                <a:sym typeface="+mn-ea"/>
              </a:rPr>
              <a:t>Culture in Fresh Water</a:t>
            </a:r>
            <a:endParaRPr lang="en-IN" sz="4000" b="1" dirty="0">
              <a:solidFill>
                <a:srgbClr val="C00000"/>
              </a:solidFill>
              <a:latin typeface="Book Antiqua" pitchFamily="18" charset="0"/>
            </a:endParaRPr>
          </a:p>
        </p:txBody>
      </p:sp>
      <p:sp>
        <p:nvSpPr>
          <p:cNvPr id="3" name="Content Placeholder 2"/>
          <p:cNvSpPr>
            <a:spLocks noGrp="1"/>
          </p:cNvSpPr>
          <p:nvPr>
            <p:ph sz="half" idx="2"/>
          </p:nvPr>
        </p:nvSpPr>
        <p:spPr>
          <a:xfrm>
            <a:off x="609600" y="1577340"/>
            <a:ext cx="5303520" cy="461665"/>
          </a:xfrm>
        </p:spPr>
        <p:txBody>
          <a:bodyPr/>
          <a:lstStyle/>
          <a:p>
            <a:pPr lvl="0" rtl="0"/>
            <a:r>
              <a:rPr lang="en-US" sz="1200" dirty="0" smtClean="0"/>
              <a:t>.</a:t>
            </a:r>
            <a:r>
              <a:rPr lang="en-US" sz="1200" dirty="0"/>
              <a:t> </a:t>
            </a:r>
            <a:endParaRPr lang="en-IN" sz="1200" dirty="0"/>
          </a:p>
          <a:p>
            <a:endParaRPr lang="en-IN" dirty="0"/>
          </a:p>
        </p:txBody>
      </p:sp>
      <p:pic>
        <p:nvPicPr>
          <p:cNvPr id="6146" name="Picture 2" descr="In Odisha, entrepreneurs dream of making it big with cage fish farm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1600" y="814174"/>
            <a:ext cx="3200400" cy="27672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ge Culture | Farm-raised Fish Shellfish in Cage or Net P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1600" y="3581398"/>
            <a:ext cx="31242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972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1000"/>
            <a:ext cx="9906000" cy="914400"/>
          </a:xfrm>
        </p:spPr>
        <p:txBody>
          <a:bodyPr>
            <a:normAutofit/>
          </a:bodyPr>
          <a:lstStyle/>
          <a:p>
            <a:pPr algn="ctr"/>
            <a:r>
              <a:rPr lang="en-US" sz="2400" b="1" dirty="0">
                <a:solidFill>
                  <a:srgbClr val="C00000"/>
                </a:solidFill>
                <a:latin typeface="Book Antiqua" pitchFamily="18" charset="0"/>
                <a:sym typeface="+mn-ea"/>
              </a:rPr>
              <a:t>IS 17285 : 2019 Good Aquaculture Practices for Cage Culture </a:t>
            </a:r>
            <a:r>
              <a:rPr lang="en-US" sz="2400" b="1" dirty="0" smtClean="0">
                <a:solidFill>
                  <a:srgbClr val="C00000"/>
                </a:solidFill>
                <a:latin typeface="Book Antiqua" pitchFamily="18" charset="0"/>
                <a:sym typeface="+mn-ea"/>
              </a:rPr>
              <a:t>Fresh </a:t>
            </a:r>
            <a:r>
              <a:rPr lang="en-US" sz="2400" b="1" dirty="0" smtClean="0">
                <a:solidFill>
                  <a:srgbClr val="C00000"/>
                </a:solidFill>
                <a:latin typeface="Book Antiqua" pitchFamily="18" charset="0"/>
                <a:sym typeface="+mn-ea"/>
              </a:rPr>
              <a:t>Water</a:t>
            </a:r>
            <a:endParaRPr lang="en-IN" sz="2400" dirty="0"/>
          </a:p>
        </p:txBody>
      </p:sp>
      <p:graphicFrame>
        <p:nvGraphicFramePr>
          <p:cNvPr id="9" name="Diagram 8"/>
          <p:cNvGraphicFramePr/>
          <p:nvPr>
            <p:extLst>
              <p:ext uri="{D42A27DB-BD31-4B8C-83A1-F6EECF244321}">
                <p14:modId xmlns:p14="http://schemas.microsoft.com/office/powerpoint/2010/main" val="3768735413"/>
              </p:ext>
            </p:extLst>
          </p:nvPr>
        </p:nvGraphicFramePr>
        <p:xfrm>
          <a:off x="609600" y="1447800"/>
          <a:ext cx="3657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bwMode="auto">
          <a:xfrm>
            <a:off x="5105400" y="1295400"/>
            <a:ext cx="6248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58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3492" y="381000"/>
            <a:ext cx="5664200" cy="830580"/>
          </a:xfrm>
        </p:spPr>
        <p:txBody>
          <a:bodyPr>
            <a:scene3d>
              <a:camera prst="orthographicFront"/>
              <a:lightRig rig="soft" dir="t">
                <a:rot lat="0" lon="0" rev="15600000"/>
              </a:lightRig>
            </a:scene3d>
            <a:sp3d extrusionH="57150" prstMaterial="softEdge">
              <a:bevelT w="25400" h="38100"/>
            </a:sp3d>
          </a:bodyPr>
          <a:lstStyle/>
          <a:p>
            <a:pPr algn="ctr"/>
            <a:r>
              <a:rPr lang="en-US" b="1" dirty="0">
                <a:ln/>
                <a:solidFill>
                  <a:schemeClr val="accent5">
                    <a:lumMod val="75000"/>
                  </a:schemeClr>
                </a:solidFill>
                <a:effectLst/>
              </a:rPr>
              <a:t>AQUACULTURE</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144418612"/>
              </p:ext>
            </p:extLst>
          </p:nvPr>
        </p:nvGraphicFramePr>
        <p:xfrm>
          <a:off x="685800" y="1257274"/>
          <a:ext cx="5203507" cy="5427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half" idx="2"/>
          </p:nvPr>
        </p:nvSpPr>
        <p:spPr>
          <a:xfrm>
            <a:off x="6278880" y="1577340"/>
            <a:ext cx="5303520" cy="274320"/>
          </a:xfrm>
        </p:spPr>
        <p:txBody>
          <a:bodyPr>
            <a:normAutofit fontScale="55000" lnSpcReduction="20000"/>
          </a:bodyPr>
          <a:lstStyle/>
          <a:p>
            <a:endParaRPr lang="en-US"/>
          </a:p>
        </p:txBody>
      </p:sp>
      <p:sp>
        <p:nvSpPr>
          <p:cNvPr id="2" name="object 2"/>
          <p:cNvSpPr txBox="1"/>
          <p:nvPr/>
        </p:nvSpPr>
        <p:spPr>
          <a:xfrm>
            <a:off x="8818628" y="6389319"/>
            <a:ext cx="110489" cy="19685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panose="020B0604020202090204"/>
                <a:cs typeface="Arial" panose="020B0604020202090204"/>
              </a:rPr>
              <a:t>5</a:t>
            </a:r>
            <a:endParaRPr sz="1200">
              <a:latin typeface="Arial" panose="020B0604020202090204"/>
              <a:cs typeface="Arial" panose="020B0604020202090204"/>
            </a:endParaRPr>
          </a:p>
        </p:txBody>
      </p:sp>
      <p:sp>
        <p:nvSpPr>
          <p:cNvPr id="7" name="object 7"/>
          <p:cNvSpPr txBox="1"/>
          <p:nvPr/>
        </p:nvSpPr>
        <p:spPr>
          <a:xfrm>
            <a:off x="11547094" y="6586829"/>
            <a:ext cx="110489" cy="19685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panose="020B0604020202090204"/>
                <a:cs typeface="Arial" panose="020B0604020202090204"/>
              </a:rPr>
              <a:t>5</a:t>
            </a:r>
            <a:endParaRPr sz="1200">
              <a:latin typeface="Arial" panose="020B0604020202090204"/>
              <a:cs typeface="Arial" panose="020B0604020202090204"/>
            </a:endParaRPr>
          </a:p>
        </p:txBody>
      </p:sp>
      <p:pic>
        <p:nvPicPr>
          <p:cNvPr id="10" name="Picture 2" descr="Aquaculture | Ocea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7305" y="1294129"/>
            <a:ext cx="6103623" cy="5490213"/>
          </a:xfrm>
          <a:prstGeom prst="rect">
            <a:avLst/>
          </a:prstGeom>
          <a:noFill/>
          <a:extLst>
            <a:ext uri="{909E8E84-426E-40DD-AFC4-6F175D3DCCD1}">
              <a14:hiddenFill xmlns:a14="http://schemas.microsoft.com/office/drawing/2010/main">
                <a:solidFill>
                  <a:srgbClr val="FFFFFF"/>
                </a:solidFill>
              </a14:hiddenFill>
            </a:ext>
          </a:extLst>
        </p:spPr>
      </p:pic>
      <p:pic>
        <p:nvPicPr>
          <p:cNvPr id="11" name="object 11"/>
          <p:cNvPicPr/>
          <p:nvPr/>
        </p:nvPicPr>
        <p:blipFill>
          <a:blip r:embed="rId9" cstate="print"/>
          <a:stretch>
            <a:fillRect/>
          </a:stretch>
        </p:blipFill>
        <p:spPr>
          <a:xfrm>
            <a:off x="38100" y="76200"/>
            <a:ext cx="1138844" cy="90834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28600"/>
            <a:ext cx="8458200" cy="738664"/>
          </a:xfrm>
        </p:spPr>
        <p:txBody>
          <a:bodyPr>
            <a:normAutofit fontScale="90000"/>
          </a:bodyPr>
          <a:lstStyle/>
          <a:p>
            <a:pPr algn="ctr"/>
            <a:r>
              <a:rPr lang="en-US" sz="2400" b="1" dirty="0">
                <a:solidFill>
                  <a:srgbClr val="C00000"/>
                </a:solidFill>
                <a:latin typeface="Book Antiqua" pitchFamily="18" charset="0"/>
                <a:sym typeface="+mn-ea"/>
              </a:rPr>
              <a:t>IS 17285 : 2019 Good Aquaculture Practices for Cage Culture in Fresh </a:t>
            </a:r>
            <a:r>
              <a:rPr lang="en-US" sz="2400" b="1" dirty="0" smtClean="0">
                <a:solidFill>
                  <a:srgbClr val="C00000"/>
                </a:solidFill>
                <a:latin typeface="Book Antiqua" pitchFamily="18" charset="0"/>
                <a:sym typeface="+mn-ea"/>
              </a:rPr>
              <a:t>Water</a:t>
            </a:r>
            <a:endParaRPr lang="en-IN" sz="2400" dirty="0"/>
          </a:p>
        </p:txBody>
      </p:sp>
      <p:sp>
        <p:nvSpPr>
          <p:cNvPr id="2" name="Content Placeholder 1"/>
          <p:cNvSpPr>
            <a:spLocks noGrp="1"/>
          </p:cNvSpPr>
          <p:nvPr>
            <p:ph sz="half" idx="4294967295"/>
          </p:nvPr>
        </p:nvSpPr>
        <p:spPr>
          <a:xfrm>
            <a:off x="1295400" y="1371600"/>
            <a:ext cx="492443" cy="3962400"/>
          </a:xfrm>
          <a:prstGeom prst="rect">
            <a:avLst/>
          </a:prstGeom>
        </p:spPr>
        <p:txBody>
          <a:bodyPr vert="vert270"/>
          <a:lstStyle/>
          <a:p>
            <a:pPr algn="ctr"/>
            <a:r>
              <a:rPr lang="en-IN" sz="3200" b="1" dirty="0"/>
              <a:t>Table 2 Cage Material</a:t>
            </a:r>
            <a:endParaRPr lang="en-IN"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33" y="1066800"/>
            <a:ext cx="9220200" cy="565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538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18008"/>
            <a:ext cx="9829800" cy="984885"/>
          </a:xfrm>
        </p:spPr>
        <p:txBody>
          <a:bodyPr>
            <a:normAutofit fontScale="90000"/>
          </a:bodyPr>
          <a:lstStyle/>
          <a:p>
            <a:pPr algn="ctr"/>
            <a:r>
              <a:rPr lang="en-US" sz="3200" b="1" dirty="0">
                <a:solidFill>
                  <a:srgbClr val="C00000"/>
                </a:solidFill>
                <a:latin typeface="Book Antiqua" pitchFamily="18" charset="0"/>
                <a:sym typeface="+mn-ea"/>
              </a:rPr>
              <a:t>IS 17285 : 2019 Good Aquaculture Practices for Cage Culture in Fresh Water</a:t>
            </a:r>
            <a:endParaRPr lang="en-IN" sz="3200"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99998" y="1447801"/>
            <a:ext cx="575800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934200" y="1752600"/>
            <a:ext cx="518517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241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18008"/>
            <a:ext cx="10134600" cy="861774"/>
          </a:xfrm>
        </p:spPr>
        <p:txBody>
          <a:bodyPr>
            <a:normAutofit fontScale="90000"/>
          </a:bodyPr>
          <a:lstStyle/>
          <a:p>
            <a:pPr algn="ctr"/>
            <a:r>
              <a:rPr lang="en-US" sz="2800" b="1" dirty="0">
                <a:solidFill>
                  <a:srgbClr val="FF0000"/>
                </a:solidFill>
                <a:latin typeface="Algerian" pitchFamily="82" charset="0"/>
              </a:rPr>
              <a:t>2.6 Selection of Stocking Materials/Fish Seed and</a:t>
            </a:r>
            <a:br>
              <a:rPr lang="en-US" sz="2800" b="1" dirty="0">
                <a:solidFill>
                  <a:srgbClr val="FF0000"/>
                </a:solidFill>
                <a:latin typeface="Algerian" pitchFamily="82" charset="0"/>
              </a:rPr>
            </a:br>
            <a:r>
              <a:rPr lang="en-IN" sz="2800" b="1" dirty="0" smtClean="0">
                <a:solidFill>
                  <a:srgbClr val="FF0000"/>
                </a:solidFill>
                <a:latin typeface="Algerian" pitchFamily="82" charset="0"/>
              </a:rPr>
              <a:t>Stocking</a:t>
            </a:r>
            <a:endParaRPr lang="en-IN" sz="2800" dirty="0">
              <a:solidFill>
                <a:srgbClr val="FF0000"/>
              </a:solidFill>
              <a:latin typeface="Algerian" pitchFamily="82" charset="0"/>
            </a:endParaRP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533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400800" y="1066800"/>
            <a:ext cx="4191585" cy="450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4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227"/>
            <a:ext cx="10972800" cy="1143000"/>
          </a:xfrm>
        </p:spPr>
        <p:txBody>
          <a:bodyPr>
            <a:normAutofit/>
          </a:bodyPr>
          <a:lstStyle/>
          <a:p>
            <a:pPr algn="ctr"/>
            <a:r>
              <a:rPr lang="en-US" sz="3600" b="1" dirty="0">
                <a:solidFill>
                  <a:srgbClr val="C00000"/>
                </a:solidFill>
                <a:latin typeface="Book Antiqua" pitchFamily="18" charset="0"/>
                <a:sym typeface="+mn-ea"/>
              </a:rPr>
              <a:t>IS 17285 : 2019 Good Aquaculture Practices for Cage Culture in Fresh Water</a:t>
            </a:r>
            <a:endParaRPr lang="en-IN"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8581219"/>
              </p:ext>
            </p:extLst>
          </p:nvPr>
        </p:nvGraphicFramePr>
        <p:xfrm>
          <a:off x="2819400" y="2284287"/>
          <a:ext cx="8010835" cy="3930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743200" y="1752600"/>
            <a:ext cx="6304931" cy="523220"/>
          </a:xfrm>
          <a:prstGeom prst="rect">
            <a:avLst/>
          </a:prstGeom>
          <a:noFill/>
        </p:spPr>
        <p:txBody>
          <a:bodyPr wrap="none" rtlCol="0">
            <a:spAutoFit/>
          </a:bodyPr>
          <a:lstStyle/>
          <a:p>
            <a:r>
              <a:rPr lang="en-US" sz="2800" b="1" dirty="0" smtClean="0">
                <a:solidFill>
                  <a:srgbClr val="7030A0"/>
                </a:solidFill>
                <a:latin typeface="Algerian" pitchFamily="82" charset="0"/>
              </a:rPr>
              <a:t>Other salient features covered</a:t>
            </a:r>
            <a:endParaRPr lang="en-IN" sz="2800" b="1" dirty="0">
              <a:solidFill>
                <a:srgbClr val="7030A0"/>
              </a:solidFill>
              <a:latin typeface="Algerian" pitchFamily="82" charset="0"/>
            </a:endParaRPr>
          </a:p>
        </p:txBody>
      </p:sp>
      <p:pic>
        <p:nvPicPr>
          <p:cNvPr id="5122" name="Picture 2" descr="Atlantis - AKVA group, submersible cage cul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0386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ubmersible Cages - Badinotti Gro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1724227"/>
            <a:ext cx="25146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27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9829800" cy="704848"/>
          </a:xfrm>
        </p:spPr>
        <p:txBody>
          <a:bodyPr/>
          <a:lstStyle/>
          <a:p>
            <a:pPr algn="ctr"/>
            <a:r>
              <a:rPr lang="en-US" sz="2800" b="1" dirty="0">
                <a:solidFill>
                  <a:srgbClr val="009DD9">
                    <a:lumMod val="75000"/>
                  </a:srgbClr>
                </a:solidFill>
              </a:rPr>
              <a:t/>
            </a:r>
            <a:br>
              <a:rPr lang="en-US" sz="2800" b="1" dirty="0">
                <a:solidFill>
                  <a:srgbClr val="009DD9">
                    <a:lumMod val="75000"/>
                  </a:srgbClr>
                </a:solidFill>
              </a:rPr>
            </a:br>
            <a:r>
              <a:rPr lang="en-US" sz="2800" b="1" dirty="0" smtClean="0">
                <a:solidFill>
                  <a:prstClr val="black"/>
                </a:solidFill>
              </a:rPr>
              <a:t> </a:t>
            </a:r>
            <a:br>
              <a:rPr lang="en-US" sz="2800" b="1" dirty="0" smtClean="0">
                <a:solidFill>
                  <a:prstClr val="black"/>
                </a:solidFill>
              </a:rPr>
            </a:br>
            <a:r>
              <a:rPr lang="en-US" sz="2800" b="1" dirty="0">
                <a:solidFill>
                  <a:prstClr val="black"/>
                </a:solidFill>
              </a:rPr>
              <a:t/>
            </a:r>
            <a:br>
              <a:rPr lang="en-US" sz="2800" b="1" dirty="0">
                <a:solidFill>
                  <a:prstClr val="black"/>
                </a:solidFill>
              </a:rPr>
            </a:br>
            <a:r>
              <a:rPr lang="en-US" sz="2800" b="1" dirty="0" smtClean="0">
                <a:solidFill>
                  <a:srgbClr val="C00000"/>
                </a:solidFill>
                <a:latin typeface="Arial Unicode MS" pitchFamily="34" charset="-128"/>
                <a:ea typeface="Arial Unicode MS" pitchFamily="34" charset="-128"/>
                <a:cs typeface="Arial Unicode MS" pitchFamily="34" charset="-128"/>
              </a:rPr>
              <a:t>Indian </a:t>
            </a:r>
            <a:r>
              <a:rPr lang="en-US" sz="2800" b="1" dirty="0">
                <a:solidFill>
                  <a:srgbClr val="C00000"/>
                </a:solidFill>
                <a:latin typeface="Arial Unicode MS" pitchFamily="34" charset="-128"/>
                <a:ea typeface="Arial Unicode MS" pitchFamily="34" charset="-128"/>
                <a:cs typeface="Arial Unicode MS" pitchFamily="34" charset="-128"/>
              </a:rPr>
              <a:t>standards on Good aquaculture practices </a:t>
            </a:r>
            <a:r>
              <a:rPr lang="en-US" sz="2800" b="1" dirty="0" smtClean="0">
                <a:solidFill>
                  <a:srgbClr val="C00000"/>
                </a:solidFill>
                <a:latin typeface="Arial Unicode MS" pitchFamily="34" charset="-128"/>
                <a:ea typeface="Arial Unicode MS" pitchFamily="34" charset="-128"/>
                <a:cs typeface="Arial Unicode MS" pitchFamily="34" charset="-128"/>
              </a:rPr>
              <a:t> </a:t>
            </a:r>
            <a:br>
              <a:rPr lang="en-US" sz="2800" b="1" dirty="0" smtClean="0">
                <a:solidFill>
                  <a:srgbClr val="C00000"/>
                </a:solidFill>
                <a:latin typeface="Arial Unicode MS" pitchFamily="34" charset="-128"/>
                <a:ea typeface="Arial Unicode MS" pitchFamily="34" charset="-128"/>
                <a:cs typeface="Arial Unicode MS" pitchFamily="34" charset="-128"/>
              </a:rPr>
            </a:br>
            <a:r>
              <a:rPr lang="en-US" sz="2800" b="1" dirty="0" smtClean="0">
                <a:solidFill>
                  <a:srgbClr val="C00000"/>
                </a:solidFill>
                <a:latin typeface="Arial Unicode MS" pitchFamily="34" charset="-128"/>
                <a:ea typeface="Arial Unicode MS" pitchFamily="34" charset="-128"/>
                <a:cs typeface="Arial Unicode MS" pitchFamily="34" charset="-128"/>
              </a:rPr>
              <a:t>Standards Under </a:t>
            </a:r>
            <a:r>
              <a:rPr lang="en-US" sz="2800" b="1" dirty="0">
                <a:solidFill>
                  <a:srgbClr val="C00000"/>
                </a:solidFill>
                <a:latin typeface="Arial Unicode MS" pitchFamily="34" charset="-128"/>
                <a:ea typeface="Arial Unicode MS" pitchFamily="34" charset="-128"/>
                <a:cs typeface="Arial Unicode MS" pitchFamily="34" charset="-128"/>
              </a:rPr>
              <a:t>development </a:t>
            </a:r>
            <a:endParaRPr lang="en-IN" sz="3200" dirty="0">
              <a:solidFill>
                <a:srgbClr val="C00000"/>
              </a:solidFill>
              <a:latin typeface="Arial Unicode MS" pitchFamily="34" charset="-128"/>
              <a:ea typeface="Arial Unicode MS" pitchFamily="34" charset="-128"/>
              <a:cs typeface="Arial Unicode MS" pitchFamily="34" charset="-128"/>
            </a:endParaRPr>
          </a:p>
        </p:txBody>
      </p:sp>
      <p:sp>
        <p:nvSpPr>
          <p:cNvPr id="6" name="Text Placeholder 5"/>
          <p:cNvSpPr>
            <a:spLocks noGrp="1"/>
          </p:cNvSpPr>
          <p:nvPr>
            <p:ph type="body" idx="2"/>
          </p:nvPr>
        </p:nvSpPr>
        <p:spPr/>
        <p:txBody>
          <a:bodyPr/>
          <a:lstStyle/>
          <a:p>
            <a:endParaRPr lang="en-IN" dirty="0"/>
          </a:p>
        </p:txBody>
      </p:sp>
      <p:sp>
        <p:nvSpPr>
          <p:cNvPr id="4" name="Content Placeholder 3"/>
          <p:cNvSpPr>
            <a:spLocks noGrp="1"/>
          </p:cNvSpPr>
          <p:nvPr>
            <p:ph sz="half" idx="1"/>
          </p:nvPr>
        </p:nvSpPr>
        <p:spPr>
          <a:xfrm>
            <a:off x="4876800" y="1371600"/>
            <a:ext cx="6815667" cy="4572000"/>
          </a:xfrm>
        </p:spPr>
        <p:txBody>
          <a:bodyPr>
            <a:normAutofit fontScale="92500" lnSpcReduction="20000"/>
          </a:bodyPr>
          <a:lstStyle/>
          <a:p>
            <a:r>
              <a:rPr lang="en-US" dirty="0" smtClean="0"/>
              <a:t> </a:t>
            </a:r>
            <a:r>
              <a:rPr lang="en-US" b="1" dirty="0">
                <a:latin typeface="Agency FB" pitchFamily="34" charset="0"/>
              </a:rPr>
              <a:t>Sea cage farming is viewed as a major option for increasing the seafood production and has been </a:t>
            </a:r>
            <a:r>
              <a:rPr lang="en-US" b="1" dirty="0" smtClean="0">
                <a:latin typeface="Agency FB" pitchFamily="34" charset="0"/>
              </a:rPr>
              <a:t>expanding </a:t>
            </a:r>
            <a:r>
              <a:rPr lang="en-US" b="1" dirty="0">
                <a:latin typeface="Agency FB" pitchFamily="34" charset="0"/>
              </a:rPr>
              <a:t>rapidly in recent years at global level</a:t>
            </a:r>
            <a:r>
              <a:rPr lang="en-US" b="1" dirty="0"/>
              <a:t>. </a:t>
            </a:r>
            <a:endParaRPr lang="en-US" b="1" dirty="0" smtClean="0"/>
          </a:p>
          <a:p>
            <a:endParaRPr lang="en-US" b="1" dirty="0" smtClean="0">
              <a:latin typeface="Agency FB" pitchFamily="34" charset="0"/>
            </a:endParaRPr>
          </a:p>
          <a:p>
            <a:r>
              <a:rPr lang="en-US" b="1" dirty="0" err="1">
                <a:latin typeface="Agency FB" pitchFamily="34" charset="0"/>
              </a:rPr>
              <a:t>Mariculture</a:t>
            </a:r>
            <a:r>
              <a:rPr lang="en-US" b="1" dirty="0">
                <a:latin typeface="Agency FB" pitchFamily="34" charset="0"/>
              </a:rPr>
              <a:t> is the fastest growing sub-sector of aquaculture in the world. Cage farming technology is widely recognized as the most important technology in </a:t>
            </a:r>
            <a:r>
              <a:rPr lang="en-US" b="1" dirty="0" err="1">
                <a:latin typeface="Agency FB" pitchFamily="34" charset="0"/>
              </a:rPr>
              <a:t>mariculture</a:t>
            </a:r>
            <a:r>
              <a:rPr lang="en-US" b="1" dirty="0">
                <a:latin typeface="Agency FB" pitchFamily="34" charset="0"/>
              </a:rPr>
              <a:t> for increasing fish production to meet the food fish demand.</a:t>
            </a:r>
          </a:p>
          <a:p>
            <a:endParaRPr lang="en-US" b="1" dirty="0" smtClean="0">
              <a:latin typeface="Agency FB" pitchFamily="34" charset="0"/>
            </a:endParaRPr>
          </a:p>
          <a:p>
            <a:r>
              <a:rPr lang="en-US" b="1" dirty="0" smtClean="0">
                <a:latin typeface="Agency FB" pitchFamily="34" charset="0"/>
              </a:rPr>
              <a:t>Seaweeds </a:t>
            </a:r>
            <a:r>
              <a:rPr lang="en-US" b="1" dirty="0">
                <a:latin typeface="Agency FB" pitchFamily="34" charset="0"/>
              </a:rPr>
              <a:t>are also termed as the ‘Medical Food of the 21st Century’ as they are being used in various therapeutic and medical treatments.</a:t>
            </a:r>
            <a:endParaRPr lang="en-US" b="1" dirty="0" smtClean="0">
              <a:latin typeface="Agency FB" pitchFamily="34" charset="0"/>
            </a:endParaRPr>
          </a:p>
        </p:txBody>
      </p:sp>
      <p:graphicFrame>
        <p:nvGraphicFramePr>
          <p:cNvPr id="5" name="Diagram 4"/>
          <p:cNvGraphicFramePr/>
          <p:nvPr>
            <p:extLst>
              <p:ext uri="{D42A27DB-BD31-4B8C-83A1-F6EECF244321}">
                <p14:modId xmlns:p14="http://schemas.microsoft.com/office/powerpoint/2010/main" val="211241476"/>
              </p:ext>
            </p:extLst>
          </p:nvPr>
        </p:nvGraphicFramePr>
        <p:xfrm>
          <a:off x="914400" y="1371600"/>
          <a:ext cx="3886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1984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10591800" cy="704848"/>
          </a:xfrm>
        </p:spPr>
        <p:txBody>
          <a:bodyPr/>
          <a:lstStyle/>
          <a:p>
            <a:pPr lvl="0" algn="ctr"/>
            <a:r>
              <a:rPr lang="en-US" sz="3200" b="1" dirty="0"/>
              <a:t>Good Aquaculture Practices for Sea Cage </a:t>
            </a:r>
            <a:r>
              <a:rPr lang="en-US" sz="3200" b="1" dirty="0" smtClean="0"/>
              <a:t>Farming</a:t>
            </a:r>
            <a:endParaRPr lang="en-IN" sz="3200" dirty="0"/>
          </a:p>
        </p:txBody>
      </p:sp>
      <p:graphicFrame>
        <p:nvGraphicFramePr>
          <p:cNvPr id="6" name="Diagram 5"/>
          <p:cNvGraphicFramePr/>
          <p:nvPr>
            <p:extLst>
              <p:ext uri="{D42A27DB-BD31-4B8C-83A1-F6EECF244321}">
                <p14:modId xmlns:p14="http://schemas.microsoft.com/office/powerpoint/2010/main" val="1018670378"/>
              </p:ext>
            </p:extLst>
          </p:nvPr>
        </p:nvGraphicFramePr>
        <p:xfrm>
          <a:off x="914400" y="1295400"/>
          <a:ext cx="4191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1"/>
          </p:nvPr>
        </p:nvSpPr>
        <p:spPr>
          <a:xfrm>
            <a:off x="5029200" y="1371600"/>
            <a:ext cx="6587067" cy="4572000"/>
          </a:xfrm>
        </p:spPr>
        <p:txBody>
          <a:bodyPr>
            <a:noAutofit/>
          </a:bodyPr>
          <a:lstStyle/>
          <a:p>
            <a:pPr algn="just"/>
            <a:r>
              <a:rPr lang="en-US" sz="2400" b="1" dirty="0">
                <a:latin typeface="Agency FB" pitchFamily="34" charset="0"/>
              </a:rPr>
              <a:t>It is necessary </a:t>
            </a:r>
            <a:r>
              <a:rPr lang="en-US" sz="2400" b="1" dirty="0" smtClean="0">
                <a:latin typeface="Agency FB" pitchFamily="34" charset="0"/>
              </a:rPr>
              <a:t>to;</a:t>
            </a:r>
          </a:p>
          <a:p>
            <a:pPr algn="just">
              <a:lnSpc>
                <a:spcPct val="150000"/>
              </a:lnSpc>
              <a:buFont typeface="Wingdings" pitchFamily="2" charset="2"/>
              <a:buChar char="q"/>
            </a:pPr>
            <a:r>
              <a:rPr lang="en-US" sz="2400" b="1" dirty="0" smtClean="0">
                <a:latin typeface="Agency FB" pitchFamily="34" charset="0"/>
              </a:rPr>
              <a:t> bring </a:t>
            </a:r>
            <a:r>
              <a:rPr lang="en-US" sz="2400" b="1" dirty="0">
                <a:latin typeface="Agency FB" pitchFamily="34" charset="0"/>
              </a:rPr>
              <a:t>out standardized guidelines for good aquaculture practices in sea cage culture for the fishermen, fish farmers and officials of the fisheries departments </a:t>
            </a:r>
          </a:p>
          <a:p>
            <a:pPr>
              <a:lnSpc>
                <a:spcPct val="150000"/>
              </a:lnSpc>
              <a:buFont typeface="Wingdings" pitchFamily="2" charset="2"/>
              <a:buChar char="q"/>
            </a:pPr>
            <a:r>
              <a:rPr lang="en-US" sz="2400" b="1" dirty="0" smtClean="0">
                <a:latin typeface="Agency FB" pitchFamily="34" charset="0"/>
              </a:rPr>
              <a:t> pay </a:t>
            </a:r>
            <a:r>
              <a:rPr lang="en-US" sz="2400" b="1" dirty="0">
                <a:latin typeface="Agency FB" pitchFamily="34" charset="0"/>
              </a:rPr>
              <a:t>attention to the quality of production practices requiring minute attention at different aspects of production, storage, handling and distribution. </a:t>
            </a:r>
            <a:endParaRPr lang="en-IN" sz="2400" b="1" dirty="0">
              <a:latin typeface="Agency FB" pitchFamily="34" charset="0"/>
            </a:endParaRPr>
          </a:p>
        </p:txBody>
      </p:sp>
    </p:spTree>
    <p:extLst>
      <p:ext uri="{BB962C8B-B14F-4D97-AF65-F5344CB8AC3E}">
        <p14:creationId xmlns:p14="http://schemas.microsoft.com/office/powerpoint/2010/main" val="210812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227"/>
            <a:ext cx="10972800" cy="637973"/>
          </a:xfrm>
        </p:spPr>
        <p:txBody>
          <a:bodyPr>
            <a:normAutofit/>
          </a:bodyPr>
          <a:lstStyle/>
          <a:p>
            <a:pPr algn="ctr"/>
            <a:r>
              <a:rPr lang="en-US" sz="3600" b="1" dirty="0"/>
              <a:t>Good Aquaculture Practices for Sea Cage Farming</a:t>
            </a:r>
            <a:endParaRPr lang="en-IN" sz="3600" dirty="0"/>
          </a:p>
        </p:txBody>
      </p:sp>
      <p:pic>
        <p:nvPicPr>
          <p:cNvPr id="5122" name="Picture 2" descr="Atlantis - AKVA group, submersible cage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953077"/>
            <a:ext cx="2899284" cy="28992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ubmersible Cages - Badinotti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2899284" cy="26576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1883441848"/>
              </p:ext>
            </p:extLst>
          </p:nvPr>
        </p:nvGraphicFramePr>
        <p:xfrm>
          <a:off x="3048000" y="1219200"/>
          <a:ext cx="8746835"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3191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227"/>
            <a:ext cx="10972800" cy="561773"/>
          </a:xfrm>
        </p:spPr>
        <p:txBody>
          <a:bodyPr>
            <a:normAutofit fontScale="90000"/>
          </a:bodyPr>
          <a:lstStyle/>
          <a:p>
            <a:pPr algn="ctr"/>
            <a:r>
              <a:rPr lang="en-US" sz="3600" b="1" dirty="0"/>
              <a:t>Good Aquaculture Practices for Sea Cage Farming</a:t>
            </a:r>
            <a:endParaRPr lang="en-IN" sz="3600" dirty="0"/>
          </a:p>
        </p:txBody>
      </p:sp>
      <p:sp>
        <p:nvSpPr>
          <p:cNvPr id="5" name="TextBox 4"/>
          <p:cNvSpPr txBox="1"/>
          <p:nvPr/>
        </p:nvSpPr>
        <p:spPr>
          <a:xfrm>
            <a:off x="3098800" y="1161647"/>
            <a:ext cx="5905784" cy="523220"/>
          </a:xfrm>
          <a:prstGeom prst="rect">
            <a:avLst/>
          </a:prstGeom>
          <a:noFill/>
        </p:spPr>
        <p:txBody>
          <a:bodyPr wrap="none" rtlCol="0">
            <a:spAutoFit/>
          </a:bodyPr>
          <a:lstStyle/>
          <a:p>
            <a:r>
              <a:rPr lang="en-US" sz="2800" b="1" dirty="0" smtClean="0">
                <a:solidFill>
                  <a:srgbClr val="7030A0"/>
                </a:solidFill>
                <a:latin typeface="Algerian" pitchFamily="82" charset="0"/>
              </a:rPr>
              <a:t>salient REQUIREMENTS covered</a:t>
            </a:r>
            <a:endParaRPr lang="en-IN" sz="2800" b="1" dirty="0">
              <a:solidFill>
                <a:srgbClr val="7030A0"/>
              </a:solidFill>
              <a:latin typeface="Algerian" pitchFamily="82" charset="0"/>
            </a:endParaRPr>
          </a:p>
        </p:txBody>
      </p:sp>
      <p:pic>
        <p:nvPicPr>
          <p:cNvPr id="5122" name="Picture 2" descr="Atlantis - AKVA group, submersible cage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124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ubmersible Cages - Badinotti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3048000" cy="2305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9"/>
          <p:cNvGraphicFramePr>
            <a:graphicFrameLocks noGrp="1"/>
          </p:cNvGraphicFramePr>
          <p:nvPr>
            <p:ph idx="1"/>
            <p:extLst>
              <p:ext uri="{D42A27DB-BD31-4B8C-83A1-F6EECF244321}">
                <p14:modId xmlns:p14="http://schemas.microsoft.com/office/powerpoint/2010/main" val="2699192875"/>
              </p:ext>
            </p:extLst>
          </p:nvPr>
        </p:nvGraphicFramePr>
        <p:xfrm>
          <a:off x="2057400" y="1766560"/>
          <a:ext cx="8915400" cy="4786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8428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227"/>
            <a:ext cx="10972800" cy="637973"/>
          </a:xfrm>
        </p:spPr>
        <p:txBody>
          <a:bodyPr>
            <a:normAutofit/>
          </a:bodyPr>
          <a:lstStyle/>
          <a:p>
            <a:pPr algn="ctr"/>
            <a:r>
              <a:rPr lang="en-US" sz="3600" b="1" dirty="0"/>
              <a:t>Good Aquaculture Practices Seaweed Cultivation</a:t>
            </a:r>
            <a:endParaRPr lang="en-IN"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89540348"/>
              </p:ext>
            </p:extLst>
          </p:nvPr>
        </p:nvGraphicFramePr>
        <p:xfrm>
          <a:off x="3048000" y="1219200"/>
          <a:ext cx="8610599"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Seaweed Farming Could Boost Food Security, Yet Preserve, 57% OF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33" y="4724400"/>
            <a:ext cx="29718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odelling of scalable offshore seaweed mariculture platform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699" y="1219200"/>
            <a:ext cx="2878667"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503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227"/>
            <a:ext cx="10972800" cy="561773"/>
          </a:xfrm>
        </p:spPr>
        <p:txBody>
          <a:bodyPr>
            <a:normAutofit fontScale="90000"/>
          </a:bodyPr>
          <a:lstStyle/>
          <a:p>
            <a:pPr algn="ctr"/>
            <a:r>
              <a:rPr lang="en-US" sz="3600" b="1" dirty="0"/>
              <a:t>Good Aquaculture Practices Seaweed Cultivation</a:t>
            </a:r>
            <a:endParaRPr lang="en-IN" sz="3600" dirty="0"/>
          </a:p>
        </p:txBody>
      </p:sp>
      <p:sp>
        <p:nvSpPr>
          <p:cNvPr id="5" name="TextBox 4"/>
          <p:cNvSpPr txBox="1"/>
          <p:nvPr/>
        </p:nvSpPr>
        <p:spPr>
          <a:xfrm>
            <a:off x="3098800" y="1161647"/>
            <a:ext cx="5905784" cy="523220"/>
          </a:xfrm>
          <a:prstGeom prst="rect">
            <a:avLst/>
          </a:prstGeom>
          <a:noFill/>
        </p:spPr>
        <p:txBody>
          <a:bodyPr wrap="none" rtlCol="0">
            <a:spAutoFit/>
          </a:bodyPr>
          <a:lstStyle/>
          <a:p>
            <a:r>
              <a:rPr lang="en-US" sz="2800" b="1" dirty="0" smtClean="0">
                <a:solidFill>
                  <a:srgbClr val="7030A0"/>
                </a:solidFill>
                <a:latin typeface="Algerian" pitchFamily="82" charset="0"/>
              </a:rPr>
              <a:t>salient REQUIREMENTS covered</a:t>
            </a:r>
            <a:endParaRPr lang="en-IN" sz="2800" b="1" dirty="0">
              <a:solidFill>
                <a:srgbClr val="7030A0"/>
              </a:solidFill>
              <a:latin typeface="Algerian" pitchFamily="82"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862928250"/>
              </p:ext>
            </p:extLst>
          </p:nvPr>
        </p:nvGraphicFramePr>
        <p:xfrm>
          <a:off x="2514600" y="1684867"/>
          <a:ext cx="9296400" cy="486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CMFRI Initiates Mega Seaweed Cultivation Mission Along Andhra Pradesh Coast  - Fishery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600199"/>
            <a:ext cx="3809999" cy="25528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aweed Farming Could Boost Food Security, Yet Preserve, 57% OF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4267200"/>
            <a:ext cx="3697618"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3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416301" y="493649"/>
            <a:ext cx="5664200" cy="444994"/>
          </a:xfrm>
          <a:prstGeom prst="rect">
            <a:avLst/>
          </a:prstGeom>
        </p:spPr>
        <p:txBody>
          <a:bodyPr vert="horz" wrap="square" lIns="0" tIns="13970" rIns="0" bIns="0" rtlCol="0">
            <a:spAutoFit/>
          </a:bodyPr>
          <a:lstStyle/>
          <a:p>
            <a:pPr marL="12700">
              <a:lnSpc>
                <a:spcPct val="100000"/>
              </a:lnSpc>
              <a:spcBef>
                <a:spcPts val="110"/>
              </a:spcBef>
            </a:pPr>
            <a:r>
              <a:rPr lang="en-US" sz="2800" b="1" spc="-5" dirty="0" smtClean="0">
                <a:solidFill>
                  <a:srgbClr val="C00000"/>
                </a:solidFill>
                <a:latin typeface="Arial" panose="020B0604020202090204"/>
                <a:cs typeface="Arial" panose="020B0604020202090204"/>
              </a:rPr>
              <a:t>Significance in Food security</a:t>
            </a:r>
            <a:endParaRPr sz="2800" dirty="0">
              <a:latin typeface="Arial" panose="020B0604020202090204"/>
              <a:cs typeface="Arial" panose="020B0604020202090204"/>
            </a:endParaRPr>
          </a:p>
        </p:txBody>
      </p:sp>
      <p:sp>
        <p:nvSpPr>
          <p:cNvPr id="7" name="Content Placeholder 6"/>
          <p:cNvSpPr>
            <a:spLocks noGrp="1"/>
          </p:cNvSpPr>
          <p:nvPr>
            <p:ph sz="half" idx="1"/>
          </p:nvPr>
        </p:nvSpPr>
        <p:spPr>
          <a:xfrm>
            <a:off x="1128385" y="5787036"/>
            <a:ext cx="4519815" cy="430887"/>
          </a:xfrm>
        </p:spPr>
        <p:txBody>
          <a:bodyPr>
            <a:normAutofit fontScale="77500" lnSpcReduction="20000"/>
          </a:bodyPr>
          <a:lstStyle/>
          <a:p>
            <a:pPr algn="l"/>
            <a:r>
              <a:rPr lang="en-US" sz="2800" b="1" dirty="0">
                <a:solidFill>
                  <a:schemeClr val="accent1">
                    <a:lumMod val="75000"/>
                  </a:schemeClr>
                </a:solidFill>
              </a:rPr>
              <a:t>Aquaculture </a:t>
            </a:r>
            <a:r>
              <a:rPr lang="en-US" sz="2800" b="1" dirty="0" smtClean="0">
                <a:solidFill>
                  <a:schemeClr val="accent1">
                    <a:lumMod val="75000"/>
                  </a:schemeClr>
                </a:solidFill>
              </a:rPr>
              <a:t>map </a:t>
            </a:r>
            <a:r>
              <a:rPr lang="en-US" sz="2800" b="1" dirty="0">
                <a:solidFill>
                  <a:schemeClr val="accent1">
                    <a:lumMod val="75000"/>
                  </a:schemeClr>
                </a:solidFill>
              </a:rPr>
              <a:t>of India</a:t>
            </a:r>
          </a:p>
        </p:txBody>
      </p:sp>
      <p:sp>
        <p:nvSpPr>
          <p:cNvPr id="11" name="Content Placeholder 10"/>
          <p:cNvSpPr>
            <a:spLocks noGrp="1"/>
          </p:cNvSpPr>
          <p:nvPr>
            <p:ph sz="half" idx="2"/>
          </p:nvPr>
        </p:nvSpPr>
        <p:spPr>
          <a:xfrm>
            <a:off x="5334000" y="1000415"/>
            <a:ext cx="6629400" cy="5857586"/>
          </a:xfrm>
        </p:spPr>
        <p:txBody>
          <a:bodyPr>
            <a:normAutofit fontScale="77500" lnSpcReduction="20000"/>
          </a:bodyPr>
          <a:lstStyle/>
          <a:p>
            <a:pPr marL="285750" indent="-285750" algn="just">
              <a:lnSpc>
                <a:spcPct val="150000"/>
              </a:lnSpc>
              <a:buFont typeface="Wingdings" panose="05000000000000000000" pitchFamily="2" charset="2"/>
              <a:buChar char="Ø"/>
            </a:pPr>
            <a:r>
              <a:rPr lang="en-US" dirty="0"/>
              <a:t>India has a coastline of 7 000 km, an Exclusive Economic Zone (EEZ) of 1.6 million km², and </a:t>
            </a:r>
            <a:r>
              <a:rPr lang="en-US" b="1" dirty="0"/>
              <a:t>more than 1 </a:t>
            </a:r>
            <a:r>
              <a:rPr lang="en-US" b="1" dirty="0" smtClean="0"/>
              <a:t>billion</a:t>
            </a:r>
            <a:r>
              <a:rPr lang="en-US" b="1" dirty="0"/>
              <a:t> people live in the coastal areas.  </a:t>
            </a:r>
            <a:endParaRPr lang="en-US" b="1" dirty="0" smtClean="0"/>
          </a:p>
          <a:p>
            <a:pPr marL="285750" indent="-285750" algn="just">
              <a:lnSpc>
                <a:spcPct val="150000"/>
              </a:lnSpc>
              <a:buFont typeface="Wingdings" panose="05000000000000000000" pitchFamily="2" charset="2"/>
              <a:buChar char="Ø"/>
            </a:pPr>
            <a:r>
              <a:rPr lang="en-US" dirty="0" smtClean="0"/>
              <a:t>Fisheries </a:t>
            </a:r>
            <a:r>
              <a:rPr lang="en-US" dirty="0"/>
              <a:t>and aquaculture play an important role in </a:t>
            </a:r>
            <a:r>
              <a:rPr lang="en-US" dirty="0" smtClean="0"/>
              <a:t>economy </a:t>
            </a:r>
            <a:r>
              <a:rPr lang="en-US" dirty="0"/>
              <a:t>and </a:t>
            </a:r>
            <a:r>
              <a:rPr lang="en-US" dirty="0" smtClean="0"/>
              <a:t>livelihood, provided </a:t>
            </a:r>
            <a:r>
              <a:rPr lang="en-US" b="1" dirty="0"/>
              <a:t>employment to some 14.5 </a:t>
            </a:r>
            <a:r>
              <a:rPr lang="en-US" b="1" dirty="0" smtClean="0"/>
              <a:t>million people</a:t>
            </a:r>
            <a:r>
              <a:rPr lang="en-US" dirty="0"/>
              <a:t>. </a:t>
            </a:r>
            <a:r>
              <a:rPr lang="en-US" dirty="0" smtClean="0"/>
              <a:t>Women </a:t>
            </a:r>
            <a:r>
              <a:rPr lang="en-US" dirty="0"/>
              <a:t>representing about 32 percent of the people employed in the sector mainly in the post-harvest sector.</a:t>
            </a:r>
          </a:p>
          <a:p>
            <a:pPr marL="285750" indent="-285750" algn="just">
              <a:lnSpc>
                <a:spcPct val="150000"/>
              </a:lnSpc>
              <a:buFont typeface="Wingdings" panose="05000000000000000000" pitchFamily="2" charset="2"/>
              <a:buChar char="Ø"/>
            </a:pPr>
            <a:r>
              <a:rPr lang="en-US" dirty="0" smtClean="0"/>
              <a:t>In </a:t>
            </a:r>
            <a:r>
              <a:rPr lang="en-US" dirty="0"/>
              <a:t>terms of total fisheries and aquaculture production, India is the </a:t>
            </a:r>
            <a:r>
              <a:rPr lang="en-US" b="1" dirty="0"/>
              <a:t>second major producer </a:t>
            </a:r>
            <a:r>
              <a:rPr lang="en-US" dirty="0"/>
              <a:t>in the world</a:t>
            </a:r>
            <a:r>
              <a:rPr lang="en-US" dirty="0" smtClean="0"/>
              <a:t>. </a:t>
            </a:r>
            <a:endParaRPr lang="en-US" dirty="0"/>
          </a:p>
          <a:p>
            <a:pPr marL="285750" indent="-285750" algn="just">
              <a:lnSpc>
                <a:spcPct val="150000"/>
              </a:lnSpc>
              <a:buFont typeface="Wingdings" panose="05000000000000000000" pitchFamily="2" charset="2"/>
              <a:buChar char="Ø"/>
            </a:pPr>
            <a:r>
              <a:rPr lang="en-US" b="1" dirty="0"/>
              <a:t>Aquaculture is the major fish producing </a:t>
            </a:r>
            <a:r>
              <a:rPr lang="en-US" b="1" dirty="0" smtClean="0"/>
              <a:t>subsector, about </a:t>
            </a:r>
            <a:r>
              <a:rPr lang="en-US" b="1" dirty="0"/>
              <a:t>87 percent of farmed fish comes from inland aquaculture,</a:t>
            </a:r>
            <a:r>
              <a:rPr lang="en-US" dirty="0"/>
              <a:t> and carps and other freshwater fishes account for the bulk of aquaculture production.</a:t>
            </a:r>
          </a:p>
          <a:p>
            <a:pPr>
              <a:lnSpc>
                <a:spcPct val="150000"/>
              </a:lnSpc>
            </a:pPr>
            <a:endParaRPr lang="en-US" dirty="0"/>
          </a:p>
          <a:p>
            <a:endParaRPr lang="en-IN" dirty="0"/>
          </a:p>
        </p:txBody>
      </p:sp>
      <p:sp>
        <p:nvSpPr>
          <p:cNvPr id="9" name="object 9"/>
          <p:cNvSpPr txBox="1"/>
          <p:nvPr/>
        </p:nvSpPr>
        <p:spPr>
          <a:xfrm>
            <a:off x="8818628" y="6389320"/>
            <a:ext cx="110489" cy="19749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panose="020B0604020202090204"/>
                <a:cs typeface="Arial" panose="020B0604020202090204"/>
              </a:rPr>
              <a:t>3</a:t>
            </a:r>
            <a:endParaRPr sz="1200">
              <a:latin typeface="Arial" panose="020B0604020202090204"/>
              <a:cs typeface="Arial" panose="020B0604020202090204"/>
            </a:endParaRPr>
          </a:p>
        </p:txBody>
      </p:sp>
      <p:sp>
        <p:nvSpPr>
          <p:cNvPr id="10" name="object 10"/>
          <p:cNvSpPr txBox="1"/>
          <p:nvPr/>
        </p:nvSpPr>
        <p:spPr>
          <a:xfrm>
            <a:off x="53341" y="914402"/>
            <a:ext cx="6195060" cy="3395345"/>
          </a:xfrm>
          <a:prstGeom prst="rect">
            <a:avLst/>
          </a:prstGeom>
        </p:spPr>
        <p:txBody>
          <a:bodyPr vert="horz" wrap="square" lIns="0" tIns="150495" rIns="0" bIns="0" rtlCol="0">
            <a:noAutofit/>
          </a:bodyPr>
          <a:lstStyle/>
          <a:p>
            <a:pPr marL="266700" indent="-228600" algn="l">
              <a:lnSpc>
                <a:spcPct val="100000"/>
              </a:lnSpc>
              <a:spcBef>
                <a:spcPts val="1515"/>
              </a:spcBef>
              <a:buClrTx/>
              <a:buSzTx/>
              <a:buFont typeface="Wingdings" panose="05000000000000000000"/>
              <a:buChar char=""/>
              <a:tabLst>
                <a:tab pos="266700" algn="l"/>
              </a:tabLst>
            </a:pPr>
            <a:endParaRPr sz="1600" dirty="0">
              <a:latin typeface="Arial MT"/>
              <a:cs typeface="Arial MT"/>
            </a:endParaRPr>
          </a:p>
        </p:txBody>
      </p:sp>
      <p:sp>
        <p:nvSpPr>
          <p:cNvPr id="22" name="object 22"/>
          <p:cNvSpPr txBox="1"/>
          <p:nvPr/>
        </p:nvSpPr>
        <p:spPr>
          <a:xfrm>
            <a:off x="6018658" y="5787035"/>
            <a:ext cx="694055" cy="475130"/>
          </a:xfrm>
          <a:prstGeom prst="rect">
            <a:avLst/>
          </a:prstGeom>
        </p:spPr>
        <p:txBody>
          <a:bodyPr vert="horz" wrap="square" lIns="0" tIns="13335" rIns="0" bIns="0" rtlCol="0">
            <a:spAutoFit/>
          </a:bodyPr>
          <a:lstStyle/>
          <a:p>
            <a:pPr marL="12700">
              <a:lnSpc>
                <a:spcPts val="1790"/>
              </a:lnSpc>
              <a:spcBef>
                <a:spcPts val="105"/>
              </a:spcBef>
            </a:pPr>
            <a:r>
              <a:rPr sz="1600" spc="10" dirty="0">
                <a:solidFill>
                  <a:srgbClr val="FFFFFF"/>
                </a:solidFill>
                <a:latin typeface="Arial MT"/>
                <a:cs typeface="Arial MT"/>
              </a:rPr>
              <a:t>B</a:t>
            </a:r>
            <a:r>
              <a:rPr sz="1600" spc="5" dirty="0">
                <a:solidFill>
                  <a:srgbClr val="FFFFFF"/>
                </a:solidFill>
                <a:latin typeface="Arial MT"/>
                <a:cs typeface="Arial MT"/>
              </a:rPr>
              <a:t>IS</a:t>
            </a:r>
            <a:r>
              <a:rPr sz="1600" spc="-130" dirty="0">
                <a:solidFill>
                  <a:srgbClr val="FFFFFF"/>
                </a:solidFill>
                <a:latin typeface="Arial MT"/>
                <a:cs typeface="Arial MT"/>
              </a:rPr>
              <a:t> </a:t>
            </a:r>
            <a:r>
              <a:rPr sz="1600" spc="5" dirty="0">
                <a:solidFill>
                  <a:srgbClr val="FFFFFF"/>
                </a:solidFill>
                <a:latin typeface="Arial MT"/>
                <a:cs typeface="Arial MT"/>
              </a:rPr>
              <a:t>Ac</a:t>
            </a:r>
            <a:r>
              <a:rPr sz="1600" dirty="0">
                <a:solidFill>
                  <a:srgbClr val="FFFFFF"/>
                </a:solidFill>
                <a:latin typeface="Arial MT"/>
                <a:cs typeface="Arial MT"/>
              </a:rPr>
              <a:t>t</a:t>
            </a:r>
            <a:endParaRPr sz="1600">
              <a:latin typeface="Arial MT"/>
              <a:cs typeface="Arial MT"/>
            </a:endParaRPr>
          </a:p>
          <a:p>
            <a:pPr marL="121920">
              <a:lnSpc>
                <a:spcPts val="1790"/>
              </a:lnSpc>
            </a:pPr>
            <a:r>
              <a:rPr sz="1600" spc="-5" dirty="0">
                <a:solidFill>
                  <a:srgbClr val="FFFFFF"/>
                </a:solidFill>
                <a:latin typeface="Arial MT"/>
                <a:cs typeface="Arial MT"/>
              </a:rPr>
              <a:t>2016</a:t>
            </a:r>
            <a:endParaRPr sz="1600">
              <a:latin typeface="Arial MT"/>
              <a:cs typeface="Arial MT"/>
            </a:endParaRPr>
          </a:p>
        </p:txBody>
      </p:sp>
      <p:sp>
        <p:nvSpPr>
          <p:cNvPr id="23" name="object 23"/>
          <p:cNvSpPr txBox="1"/>
          <p:nvPr/>
        </p:nvSpPr>
        <p:spPr>
          <a:xfrm>
            <a:off x="11547094" y="6586830"/>
            <a:ext cx="11048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panose="020B0604020202090204"/>
                <a:cs typeface="Arial" panose="020B0604020202090204"/>
              </a:rPr>
              <a:t>3</a:t>
            </a:r>
            <a:endParaRPr sz="1200">
              <a:latin typeface="Arial" panose="020B0604020202090204"/>
              <a:cs typeface="Arial" panose="020B0604020202090204"/>
            </a:endParaRPr>
          </a:p>
        </p:txBody>
      </p:sp>
      <p:pic>
        <p:nvPicPr>
          <p:cNvPr id="24" name="Picture 6" descr="F:\ASHO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0013" y="0"/>
            <a:ext cx="595139" cy="1000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mote Sensing | Free Full-Text | Assessment of Coastal Aquaculture for  India from Sentinel-1 SAR Time Se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1295400"/>
            <a:ext cx="4191001" cy="4210964"/>
          </a:xfrm>
          <a:prstGeom prst="rect">
            <a:avLst/>
          </a:prstGeom>
          <a:noFill/>
          <a:extLst>
            <a:ext uri="{909E8E84-426E-40DD-AFC4-6F175D3DCCD1}">
              <a14:hiddenFill xmlns:a14="http://schemas.microsoft.com/office/drawing/2010/main">
                <a:solidFill>
                  <a:srgbClr val="FFFFFF"/>
                </a:solidFill>
              </a14:hiddenFill>
            </a:ext>
          </a:extLst>
        </p:spPr>
      </p:pic>
      <p:pic>
        <p:nvPicPr>
          <p:cNvPr id="12" name="object 11"/>
          <p:cNvPicPr/>
          <p:nvPr/>
        </p:nvPicPr>
        <p:blipFill>
          <a:blip r:embed="rId4" cstate="print"/>
          <a:stretch>
            <a:fillRect/>
          </a:stretch>
        </p:blipFill>
        <p:spPr>
          <a:xfrm>
            <a:off x="38100" y="76200"/>
            <a:ext cx="1138844" cy="90834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10972800" cy="637973"/>
          </a:xfrm>
        </p:spPr>
        <p:txBody>
          <a:bodyPr>
            <a:normAutofit fontScale="90000"/>
          </a:bodyPr>
          <a:lstStyle/>
          <a:p>
            <a:r>
              <a:rPr lang="en-US" sz="3600" b="1" dirty="0"/>
              <a:t>Good Aquaculture Practices </a:t>
            </a:r>
            <a:r>
              <a:rPr lang="en-IN" sz="3600" dirty="0"/>
              <a:t>Marine Finfish Hatchery 	</a:t>
            </a:r>
            <a:br>
              <a:rPr lang="en-IN" sz="3600" dirty="0"/>
            </a:br>
            <a:endParaRPr lang="en-IN"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6099084"/>
              </p:ext>
            </p:extLst>
          </p:nvPr>
        </p:nvGraphicFramePr>
        <p:xfrm>
          <a:off x="3048000" y="1219200"/>
          <a:ext cx="8610599"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4" name="Picture 4" descr="L'aquaculture gagne du terrain et vise une production annuelle de 156.000  tonn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68" y="1295400"/>
            <a:ext cx="30480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oxbury hatchery back in action nine years after Irene wrecked it - VTDigg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7" y="3826933"/>
            <a:ext cx="2980267" cy="295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56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227"/>
            <a:ext cx="10972800" cy="561773"/>
          </a:xfrm>
        </p:spPr>
        <p:txBody>
          <a:bodyPr>
            <a:normAutofit fontScale="90000"/>
          </a:bodyPr>
          <a:lstStyle/>
          <a:p>
            <a:pPr algn="ctr"/>
            <a:r>
              <a:rPr lang="en-US" sz="3600" b="1" dirty="0"/>
              <a:t>Good Aquaculture Practices </a:t>
            </a:r>
            <a:r>
              <a:rPr lang="en-IN" sz="3600" dirty="0"/>
              <a:t>Marine Finfish Hatchery 	</a:t>
            </a:r>
          </a:p>
        </p:txBody>
      </p:sp>
      <p:sp>
        <p:nvSpPr>
          <p:cNvPr id="5" name="TextBox 4"/>
          <p:cNvSpPr txBox="1"/>
          <p:nvPr/>
        </p:nvSpPr>
        <p:spPr>
          <a:xfrm>
            <a:off x="3098800" y="1161647"/>
            <a:ext cx="5905784" cy="523220"/>
          </a:xfrm>
          <a:prstGeom prst="rect">
            <a:avLst/>
          </a:prstGeom>
          <a:noFill/>
        </p:spPr>
        <p:txBody>
          <a:bodyPr wrap="none" rtlCol="0">
            <a:spAutoFit/>
          </a:bodyPr>
          <a:lstStyle/>
          <a:p>
            <a:r>
              <a:rPr lang="en-US" sz="2800" b="1" dirty="0" smtClean="0">
                <a:solidFill>
                  <a:srgbClr val="7030A0"/>
                </a:solidFill>
                <a:latin typeface="Algerian" pitchFamily="82" charset="0"/>
              </a:rPr>
              <a:t>salient REQUIREMENTS covered</a:t>
            </a:r>
            <a:endParaRPr lang="en-IN" sz="2800" b="1" dirty="0">
              <a:solidFill>
                <a:srgbClr val="7030A0"/>
              </a:solidFill>
              <a:latin typeface="Algerian" pitchFamily="82"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626687812"/>
              </p:ext>
            </p:extLst>
          </p:nvPr>
        </p:nvGraphicFramePr>
        <p:xfrm>
          <a:off x="3064933" y="1635251"/>
          <a:ext cx="8915400" cy="5006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4" descr="L'aquaculture gagne du terrain et vise une production annuelle de 156.000  tonn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684866"/>
            <a:ext cx="3699932" cy="269897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oxbury hatchery back in action nine years after Irene wrecked it - VTDigg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288867"/>
            <a:ext cx="3776132" cy="235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79194" y="2"/>
            <a:ext cx="6879335" cy="6857999"/>
          </a:xfrm>
          <a:prstGeom prst="rect">
            <a:avLst/>
          </a:prstGeom>
        </p:spPr>
      </p:pic>
      <p:sp>
        <p:nvSpPr>
          <p:cNvPr id="3" name="object 3"/>
          <p:cNvSpPr txBox="1"/>
          <p:nvPr/>
        </p:nvSpPr>
        <p:spPr>
          <a:xfrm>
            <a:off x="1914269" y="441783"/>
            <a:ext cx="318771" cy="5452134"/>
          </a:xfrm>
          <a:prstGeom prst="rect">
            <a:avLst/>
          </a:prstGeom>
        </p:spPr>
        <p:txBody>
          <a:bodyPr vert="horz" wrap="square" lIns="0" tIns="12065" rIns="0" bIns="0" rtlCol="0">
            <a:spAutoFit/>
          </a:bodyPr>
          <a:lstStyle/>
          <a:p>
            <a:pPr marL="12700" marR="5080">
              <a:lnSpc>
                <a:spcPct val="100000"/>
              </a:lnSpc>
              <a:spcBef>
                <a:spcPts val="95"/>
              </a:spcBef>
            </a:pPr>
            <a:r>
              <a:rPr sz="3200" b="1" spc="-5" dirty="0">
                <a:solidFill>
                  <a:srgbClr val="006FC0"/>
                </a:solidFill>
                <a:latin typeface="Arial" panose="020B0604020202090204"/>
                <a:cs typeface="Arial" panose="020B0604020202090204"/>
              </a:rPr>
              <a:t>B  </a:t>
            </a:r>
            <a:r>
              <a:rPr sz="3200" b="1" dirty="0">
                <a:solidFill>
                  <a:srgbClr val="006FC0"/>
                </a:solidFill>
                <a:latin typeface="Arial" panose="020B0604020202090204"/>
                <a:cs typeface="Arial" panose="020B0604020202090204"/>
              </a:rPr>
              <a:t> </a:t>
            </a:r>
            <a:r>
              <a:rPr sz="3200" b="1" spc="-5" dirty="0">
                <a:solidFill>
                  <a:srgbClr val="006FC0"/>
                </a:solidFill>
                <a:latin typeface="Arial" panose="020B0604020202090204"/>
                <a:cs typeface="Arial" panose="020B0604020202090204"/>
              </a:rPr>
              <a:t>I </a:t>
            </a:r>
            <a:r>
              <a:rPr sz="3200" b="1" dirty="0">
                <a:solidFill>
                  <a:srgbClr val="006FC0"/>
                </a:solidFill>
                <a:latin typeface="Arial" panose="020B0604020202090204"/>
                <a:cs typeface="Arial" panose="020B0604020202090204"/>
              </a:rPr>
              <a:t> </a:t>
            </a:r>
            <a:r>
              <a:rPr sz="3200" b="1" spc="-5" dirty="0">
                <a:solidFill>
                  <a:srgbClr val="006FC0"/>
                </a:solidFill>
                <a:latin typeface="Arial" panose="020B0604020202090204"/>
                <a:cs typeface="Arial" panose="020B0604020202090204"/>
              </a:rPr>
              <a:t>S </a:t>
            </a:r>
            <a:r>
              <a:rPr sz="3200" b="1" spc="-875" dirty="0">
                <a:solidFill>
                  <a:srgbClr val="006FC0"/>
                </a:solidFill>
                <a:latin typeface="Arial" panose="020B0604020202090204"/>
                <a:cs typeface="Arial" panose="020B0604020202090204"/>
              </a:rPr>
              <a:t> </a:t>
            </a:r>
            <a:r>
              <a:rPr sz="3200" b="1" spc="-5" dirty="0">
                <a:solidFill>
                  <a:srgbClr val="006FC0"/>
                </a:solidFill>
                <a:latin typeface="Arial" panose="020B0604020202090204"/>
                <a:cs typeface="Arial" panose="020B0604020202090204"/>
              </a:rPr>
              <a:t>C  A  R  E</a:t>
            </a:r>
            <a:endParaRPr sz="3200">
              <a:latin typeface="Arial" panose="020B0604020202090204"/>
              <a:cs typeface="Arial" panose="020B0604020202090204"/>
            </a:endParaRPr>
          </a:p>
          <a:p>
            <a:pPr>
              <a:lnSpc>
                <a:spcPct val="100000"/>
              </a:lnSpc>
            </a:pPr>
            <a:endParaRPr sz="3350">
              <a:latin typeface="Arial" panose="020B0604020202090204"/>
              <a:cs typeface="Arial" panose="020B0604020202090204"/>
            </a:endParaRPr>
          </a:p>
          <a:p>
            <a:pPr marL="12700" marR="5080" algn="just">
              <a:lnSpc>
                <a:spcPct val="100000"/>
              </a:lnSpc>
            </a:pPr>
            <a:r>
              <a:rPr sz="3200" b="1" spc="-5" dirty="0">
                <a:solidFill>
                  <a:srgbClr val="006FC0"/>
                </a:solidFill>
                <a:latin typeface="Arial" panose="020B0604020202090204"/>
                <a:cs typeface="Arial" panose="020B0604020202090204"/>
              </a:rPr>
              <a:t>A  </a:t>
            </a:r>
            <a:r>
              <a:rPr sz="3200" b="1" spc="-10" dirty="0">
                <a:solidFill>
                  <a:srgbClr val="006FC0"/>
                </a:solidFill>
                <a:latin typeface="Arial" panose="020B0604020202090204"/>
                <a:cs typeface="Arial" panose="020B0604020202090204"/>
              </a:rPr>
              <a:t>P </a:t>
            </a:r>
            <a:r>
              <a:rPr sz="3200" b="1" spc="-880" dirty="0">
                <a:solidFill>
                  <a:srgbClr val="006FC0"/>
                </a:solidFill>
                <a:latin typeface="Arial" panose="020B0604020202090204"/>
                <a:cs typeface="Arial" panose="020B0604020202090204"/>
              </a:rPr>
              <a:t> </a:t>
            </a:r>
            <a:r>
              <a:rPr sz="3200" b="1" spc="-5" dirty="0">
                <a:solidFill>
                  <a:srgbClr val="006FC0"/>
                </a:solidFill>
                <a:latin typeface="Arial" panose="020B0604020202090204"/>
                <a:cs typeface="Arial" panose="020B0604020202090204"/>
              </a:rPr>
              <a:t>P</a:t>
            </a:r>
            <a:endParaRPr sz="3200">
              <a:latin typeface="Arial" panose="020B0604020202090204"/>
              <a:cs typeface="Arial" panose="020B0604020202090204"/>
            </a:endParaRPr>
          </a:p>
        </p:txBody>
      </p:sp>
      <p:pic>
        <p:nvPicPr>
          <p:cNvPr id="4" name="Picture 6" descr="F:\ASH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6264" y="76200"/>
            <a:ext cx="629536" cy="1058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73697" y="2724146"/>
            <a:ext cx="4041495" cy="550828"/>
          </a:xfrm>
          <a:prstGeom prst="rect">
            <a:avLst/>
          </a:prstGeom>
        </p:spPr>
      </p:pic>
      <p:sp>
        <p:nvSpPr>
          <p:cNvPr id="3" name="object 3"/>
          <p:cNvSpPr txBox="1">
            <a:spLocks noGrp="1"/>
          </p:cNvSpPr>
          <p:nvPr>
            <p:ph type="title"/>
          </p:nvPr>
        </p:nvSpPr>
        <p:spPr>
          <a:xfrm>
            <a:off x="4052062" y="2592709"/>
            <a:ext cx="4090671" cy="782265"/>
          </a:xfrm>
          <a:prstGeom prst="rect">
            <a:avLst/>
          </a:prstGeom>
        </p:spPr>
        <p:txBody>
          <a:bodyPr vert="horz" wrap="square" lIns="0" tIns="12700" rIns="0" bIns="0" rtlCol="0">
            <a:spAutoFit/>
          </a:bodyPr>
          <a:lstStyle/>
          <a:p>
            <a:pPr marL="12700">
              <a:lnSpc>
                <a:spcPct val="100000"/>
              </a:lnSpc>
              <a:spcBef>
                <a:spcPts val="100"/>
              </a:spcBef>
            </a:pPr>
            <a:r>
              <a:rPr b="1" spc="-15" dirty="0">
                <a:solidFill>
                  <a:srgbClr val="1F487C"/>
                </a:solidFill>
                <a:latin typeface="Arial" panose="020B0604020202090204"/>
                <a:cs typeface="Arial" panose="020B0604020202090204"/>
              </a:rPr>
              <a:t>THANK</a:t>
            </a:r>
            <a:r>
              <a:rPr b="1" spc="-125" dirty="0">
                <a:solidFill>
                  <a:srgbClr val="1F487C"/>
                </a:solidFill>
                <a:latin typeface="Arial" panose="020B0604020202090204"/>
                <a:cs typeface="Arial" panose="020B0604020202090204"/>
              </a:rPr>
              <a:t> </a:t>
            </a:r>
            <a:r>
              <a:rPr b="1" dirty="0">
                <a:solidFill>
                  <a:srgbClr val="1F487C"/>
                </a:solidFill>
                <a:latin typeface="Arial" panose="020B0604020202090204"/>
                <a:cs typeface="Arial" panose="020B0604020202090204"/>
              </a:rPr>
              <a:t>YOU</a:t>
            </a:r>
          </a:p>
        </p:txBody>
      </p:sp>
      <p:sp>
        <p:nvSpPr>
          <p:cNvPr id="4" name="object 4"/>
          <p:cNvSpPr txBox="1"/>
          <p:nvPr/>
        </p:nvSpPr>
        <p:spPr>
          <a:xfrm>
            <a:off x="2978657" y="5960771"/>
            <a:ext cx="6233795" cy="751488"/>
          </a:xfrm>
          <a:prstGeom prst="rect">
            <a:avLst/>
          </a:prstGeom>
        </p:spPr>
        <p:txBody>
          <a:bodyPr vert="horz" wrap="square" lIns="0" tIns="12700" rIns="0" bIns="0" rtlCol="0">
            <a:spAutoFit/>
          </a:bodyPr>
          <a:lstStyle/>
          <a:p>
            <a:pPr algn="ctr">
              <a:lnSpc>
                <a:spcPct val="100000"/>
              </a:lnSpc>
              <a:spcBef>
                <a:spcPts val="100"/>
              </a:spcBef>
            </a:pPr>
            <a:r>
              <a:rPr sz="2400" b="1" u="heavy" spc="-25" dirty="0">
                <a:solidFill>
                  <a:srgbClr val="0000FF"/>
                </a:solidFill>
                <a:uFill>
                  <a:solidFill>
                    <a:srgbClr val="0000FF"/>
                  </a:solidFill>
                </a:uFill>
                <a:latin typeface="Arial" panose="020B0604020202090204"/>
                <a:cs typeface="Arial" panose="020B0604020202090204"/>
                <a:hlinkClick r:id="rId3"/>
              </a:rPr>
              <a:t>www.bis.gov.in</a:t>
            </a:r>
            <a:endParaRPr sz="2400">
              <a:latin typeface="Arial" panose="020B0604020202090204"/>
              <a:cs typeface="Arial" panose="020B0604020202090204"/>
            </a:endParaRPr>
          </a:p>
          <a:p>
            <a:pPr algn="ctr">
              <a:lnSpc>
                <a:spcPct val="100000"/>
              </a:lnSpc>
              <a:spcBef>
                <a:spcPts val="5"/>
              </a:spcBef>
            </a:pPr>
            <a:r>
              <a:rPr sz="2400" b="1" u="heavy" spc="-5" dirty="0">
                <a:solidFill>
                  <a:srgbClr val="0000FF"/>
                </a:solidFill>
                <a:uFill>
                  <a:solidFill>
                    <a:srgbClr val="0000FF"/>
                  </a:solidFill>
                </a:uFill>
                <a:latin typeface="Arial" panose="020B0604020202090204"/>
                <a:cs typeface="Arial" panose="020B0604020202090204"/>
                <a:hlinkClick r:id="rId4"/>
              </a:rPr>
              <a:t>www.manakonline.in</a:t>
            </a:r>
            <a:r>
              <a:rPr sz="2400" b="1" spc="-5" dirty="0">
                <a:latin typeface="Arial" panose="020B0604020202090204"/>
                <a:cs typeface="Arial" panose="020B0604020202090204"/>
              </a:rPr>
              <a:t>,</a:t>
            </a:r>
            <a:r>
              <a:rPr sz="2400" b="1" spc="-145" dirty="0">
                <a:latin typeface="Arial" panose="020B0604020202090204"/>
                <a:cs typeface="Arial" panose="020B0604020202090204"/>
              </a:rPr>
              <a:t> </a:t>
            </a:r>
            <a:r>
              <a:rPr sz="2400" b="1" u="heavy" spc="-5" dirty="0">
                <a:solidFill>
                  <a:srgbClr val="0000FF"/>
                </a:solidFill>
                <a:uFill>
                  <a:solidFill>
                    <a:srgbClr val="0000FF"/>
                  </a:solidFill>
                </a:uFill>
                <a:latin typeface="Arial" panose="020B0604020202090204"/>
                <a:cs typeface="Arial" panose="020B0604020202090204"/>
                <a:hlinkClick r:id="rId5"/>
              </a:rPr>
              <a:t>www.standardsbis.in</a:t>
            </a:r>
            <a:endParaRPr sz="2400">
              <a:latin typeface="Arial" panose="020B0604020202090204"/>
              <a:cs typeface="Arial" panose="020B0604020202090204"/>
            </a:endParaRPr>
          </a:p>
        </p:txBody>
      </p:sp>
      <p:pic>
        <p:nvPicPr>
          <p:cNvPr id="5" name="Picture 6" descr="F:\ASHO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0064" y="152400"/>
            <a:ext cx="629536" cy="1058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8534400" cy="838200"/>
          </a:xfrm>
        </p:spPr>
        <p:txBody>
          <a:bodyPr>
            <a:normAutofit/>
            <a:scene3d>
              <a:camera prst="orthographicFront"/>
              <a:lightRig rig="soft" dir="t">
                <a:rot lat="0" lon="0" rev="15600000"/>
              </a:lightRig>
            </a:scene3d>
            <a:sp3d extrusionH="57150" prstMaterial="softEdge">
              <a:bevelT w="25400" h="38100"/>
            </a:sp3d>
          </a:bodyPr>
          <a:lstStyle/>
          <a:p>
            <a:pPr algn="ctr"/>
            <a:r>
              <a:rPr lang="en-US" sz="4000" b="1" dirty="0" smtClean="0">
                <a:ln/>
                <a:solidFill>
                  <a:schemeClr val="accent3">
                    <a:lumMod val="50000"/>
                  </a:schemeClr>
                </a:solidFill>
                <a:effectLst/>
              </a:rPr>
              <a:t>GOOD AQUACULTURE  PRACTICES </a:t>
            </a:r>
            <a:endParaRPr lang="en-US" sz="4000" b="1" dirty="0" smtClean="0">
              <a:ln/>
              <a:solidFill>
                <a:schemeClr val="accent3">
                  <a:lumMod val="50000"/>
                </a:schemeClr>
              </a:solidFill>
              <a:effectLst/>
            </a:endParaRP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2893960422"/>
              </p:ext>
            </p:extLst>
          </p:nvPr>
        </p:nvGraphicFramePr>
        <p:xfrm>
          <a:off x="609600" y="1920085"/>
          <a:ext cx="4495800" cy="4434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2089623308"/>
              </p:ext>
            </p:extLst>
          </p:nvPr>
        </p:nvGraphicFramePr>
        <p:xfrm>
          <a:off x="5410200" y="1524000"/>
          <a:ext cx="5384800" cy="4739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object 11"/>
          <p:cNvPicPr/>
          <p:nvPr/>
        </p:nvPicPr>
        <p:blipFill>
          <a:blip r:embed="rId12" cstate="print"/>
          <a:stretch>
            <a:fillRect/>
          </a:stretch>
        </p:blipFill>
        <p:spPr>
          <a:xfrm>
            <a:off x="11053156" y="5949654"/>
            <a:ext cx="1138844" cy="90834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8991600" cy="676910"/>
          </a:xfrm>
        </p:spPr>
        <p:txBody>
          <a:bodyPr>
            <a:no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rPr>
              <a:t>Good Aquaculture  </a:t>
            </a:r>
            <a:r>
              <a:rPr lang="en-US" sz="4800" b="1" dirty="0" smtClean="0">
                <a:ln/>
                <a:solidFill>
                  <a:schemeClr val="accent4"/>
                </a:solidFill>
                <a:effectLst/>
              </a:rPr>
              <a:t>practices</a:t>
            </a:r>
            <a:endParaRPr lang="en-US" sz="4800" b="1" dirty="0">
              <a:ln/>
              <a:solidFill>
                <a:schemeClr val="accent4"/>
              </a:solidFill>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38477255"/>
              </p:ext>
            </p:extLst>
          </p:nvPr>
        </p:nvGraphicFramePr>
        <p:xfrm>
          <a:off x="3429000" y="1143000"/>
          <a:ext cx="8054151" cy="5161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ject 11"/>
          <p:cNvPicPr/>
          <p:nvPr/>
        </p:nvPicPr>
        <p:blipFill>
          <a:blip r:embed="rId7" cstate="print"/>
          <a:stretch>
            <a:fillRect/>
          </a:stretch>
        </p:blipFill>
        <p:spPr>
          <a:xfrm>
            <a:off x="11053156" y="5949654"/>
            <a:ext cx="1138844" cy="908346"/>
          </a:xfrm>
          <a:prstGeom prst="rect">
            <a:avLst/>
          </a:prstGeom>
        </p:spPr>
      </p:pic>
      <p:sp>
        <p:nvSpPr>
          <p:cNvPr id="11" name="Rounded Rectangle 4"/>
          <p:cNvSpPr/>
          <p:nvPr/>
        </p:nvSpPr>
        <p:spPr>
          <a:xfrm>
            <a:off x="220393" y="1371600"/>
            <a:ext cx="2185433" cy="434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endParaRPr lang="en-IN" sz="2000" kern="1200" dirty="0">
              <a:latin typeface="Arial Narrow" pitchFamily="34" charset="0"/>
            </a:endParaRPr>
          </a:p>
        </p:txBody>
      </p:sp>
      <p:graphicFrame>
        <p:nvGraphicFramePr>
          <p:cNvPr id="14" name="Diagram 13"/>
          <p:cNvGraphicFramePr/>
          <p:nvPr>
            <p:extLst>
              <p:ext uri="{D42A27DB-BD31-4B8C-83A1-F6EECF244321}">
                <p14:modId xmlns:p14="http://schemas.microsoft.com/office/powerpoint/2010/main" val="14161575"/>
              </p:ext>
            </p:extLst>
          </p:nvPr>
        </p:nvGraphicFramePr>
        <p:xfrm>
          <a:off x="457200" y="1752600"/>
          <a:ext cx="2743200" cy="41970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0" y="457202"/>
            <a:ext cx="9448800" cy="492443"/>
          </a:xfrm>
        </p:spPr>
        <p:txBody>
          <a:bodyPr>
            <a:noAutofit/>
          </a:bodyPr>
          <a:lstStyle/>
          <a:p>
            <a:pPr algn="ctr"/>
            <a:r>
              <a:rPr lang="en-US" sz="3200" b="1" dirty="0" smtClean="0">
                <a:solidFill>
                  <a:schemeClr val="accent2">
                    <a:lumMod val="75000"/>
                  </a:schemeClr>
                </a:solidFill>
              </a:rPr>
              <a:t>Indian standards on Good aquaculture practices</a:t>
            </a:r>
            <a:r>
              <a:rPr lang="en-US" sz="3200" b="1" dirty="0" smtClean="0"/>
              <a:t> </a:t>
            </a:r>
            <a:endParaRPr lang="en-IN" sz="3200" b="1" dirty="0"/>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2342549434"/>
              </p:ext>
            </p:extLst>
          </p:nvPr>
        </p:nvGraphicFramePr>
        <p:xfrm>
          <a:off x="609600" y="1100667"/>
          <a:ext cx="11582400" cy="522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p:cNvSpPr>
            <a:spLocks noGrp="1"/>
          </p:cNvSpPr>
          <p:nvPr>
            <p:ph sz="half" idx="2"/>
          </p:nvPr>
        </p:nvSpPr>
        <p:spPr>
          <a:xfrm>
            <a:off x="9067800" y="1524000"/>
            <a:ext cx="2484120" cy="4669512"/>
          </a:xfrm>
        </p:spPr>
        <p:txBody>
          <a:bodyPr>
            <a:normAutofit/>
          </a:bodyPr>
          <a:lstStyle/>
          <a:p>
            <a:endParaRPr lang="en-US" sz="2400" b="1" dirty="0"/>
          </a:p>
          <a:p>
            <a:endParaRPr lang="en-IN" dirty="0"/>
          </a:p>
        </p:txBody>
      </p:sp>
      <p:pic>
        <p:nvPicPr>
          <p:cNvPr id="6" name="Content Placeholder 5"/>
          <p:cNvPicPr>
            <a:picLocks noChangeAspect="1"/>
          </p:cNvPicPr>
          <p:nvPr/>
        </p:nvPicPr>
        <p:blipFill>
          <a:blip r:embed="rId8"/>
          <a:stretch>
            <a:fillRect/>
          </a:stretch>
        </p:blipFill>
        <p:spPr>
          <a:xfrm>
            <a:off x="990600" y="1464732"/>
            <a:ext cx="1981200" cy="1659467"/>
          </a:xfrm>
          <a:prstGeom prst="rect">
            <a:avLst/>
          </a:prstGeom>
        </p:spPr>
      </p:pic>
      <p:pic>
        <p:nvPicPr>
          <p:cNvPr id="8" name="Content Placeholder 7"/>
          <p:cNvPicPr>
            <a:picLocks noChangeAspect="1"/>
          </p:cNvPicPr>
          <p:nvPr/>
        </p:nvPicPr>
        <p:blipFill>
          <a:blip r:embed="rId9"/>
          <a:stretch>
            <a:fillRect/>
          </a:stretch>
        </p:blipFill>
        <p:spPr>
          <a:xfrm>
            <a:off x="3200400" y="1447800"/>
            <a:ext cx="1981200" cy="1676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10972800" cy="838200"/>
          </a:xfrm>
        </p:spPr>
        <p:txBody>
          <a:bodyPr>
            <a:noAutofit/>
          </a:bodyPr>
          <a:lstStyle/>
          <a:p>
            <a:pPr algn="ctr"/>
            <a:r>
              <a:rPr lang="en-US" sz="4400" b="1" dirty="0">
                <a:solidFill>
                  <a:schemeClr val="accent3">
                    <a:lumMod val="75000"/>
                  </a:schemeClr>
                </a:solidFill>
              </a:rPr>
              <a:t>Indian </a:t>
            </a:r>
            <a:r>
              <a:rPr lang="en-US" sz="4400" b="1" dirty="0" smtClean="0">
                <a:solidFill>
                  <a:schemeClr val="accent3">
                    <a:lumMod val="75000"/>
                  </a:schemeClr>
                </a:solidFill>
              </a:rPr>
              <a:t>standards -Good </a:t>
            </a:r>
            <a:r>
              <a:rPr lang="en-US" sz="4400" b="1" dirty="0">
                <a:solidFill>
                  <a:schemeClr val="accent3">
                    <a:lumMod val="75000"/>
                  </a:schemeClr>
                </a:solidFill>
              </a:rPr>
              <a:t>aquaculture practices </a:t>
            </a:r>
            <a:endParaRPr lang="en-IN" sz="4400" dirty="0">
              <a:solidFill>
                <a:schemeClr val="accent3">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6707732"/>
              </p:ext>
            </p:extLst>
          </p:nvPr>
        </p:nvGraphicFramePr>
        <p:xfrm>
          <a:off x="685800" y="1676400"/>
          <a:ext cx="109728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711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half" idx="1"/>
            <p:extLst>
              <p:ext uri="{D42A27DB-BD31-4B8C-83A1-F6EECF244321}">
                <p14:modId xmlns:p14="http://schemas.microsoft.com/office/powerpoint/2010/main" val="399184277"/>
              </p:ext>
            </p:extLst>
          </p:nvPr>
        </p:nvGraphicFramePr>
        <p:xfrm>
          <a:off x="762000" y="1295400"/>
          <a:ext cx="6096000" cy="581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p:cNvPicPr>
            <a:picLocks noGrp="1" noChangeAspect="1"/>
          </p:cNvPicPr>
          <p:nvPr>
            <p:ph sz="half" idx="2"/>
          </p:nvPr>
        </p:nvPicPr>
        <p:blipFill>
          <a:blip r:embed="rId8"/>
          <a:stretch>
            <a:fillRect/>
          </a:stretch>
        </p:blipFill>
        <p:spPr>
          <a:xfrm>
            <a:off x="9525000" y="52916"/>
            <a:ext cx="2521032" cy="1989642"/>
          </a:xfrm>
          <a:prstGeom prst="rect">
            <a:avLst/>
          </a:prstGeom>
        </p:spPr>
      </p:pic>
      <p:graphicFrame>
        <p:nvGraphicFramePr>
          <p:cNvPr id="10" name="Table 9"/>
          <p:cNvGraphicFramePr/>
          <p:nvPr>
            <p:custDataLst>
              <p:tags r:id="rId1"/>
            </p:custDataLst>
            <p:extLst>
              <p:ext uri="{D42A27DB-BD31-4B8C-83A1-F6EECF244321}">
                <p14:modId xmlns:p14="http://schemas.microsoft.com/office/powerpoint/2010/main" val="123739940"/>
              </p:ext>
            </p:extLst>
          </p:nvPr>
        </p:nvGraphicFramePr>
        <p:xfrm>
          <a:off x="7239000" y="2209800"/>
          <a:ext cx="4607560" cy="4359910"/>
        </p:xfrm>
        <a:graphic>
          <a:graphicData uri="http://schemas.openxmlformats.org/drawingml/2006/table">
            <a:tbl>
              <a:tblPr firstRow="1" bandRow="1">
                <a:tableStyleId>{5C22544A-7EE6-4342-B048-85BDC9FD1C3A}</a:tableStyleId>
              </a:tblPr>
              <a:tblGrid>
                <a:gridCol w="1415415"/>
                <a:gridCol w="1516380"/>
                <a:gridCol w="1675765"/>
              </a:tblGrid>
              <a:tr h="1616710">
                <a:tc>
                  <a:txBody>
                    <a:bodyPr/>
                    <a:lstStyle/>
                    <a:p>
                      <a:pPr>
                        <a:buNone/>
                      </a:pPr>
                      <a:r>
                        <a:rPr lang="en-IN" dirty="0">
                          <a:solidFill>
                            <a:schemeClr val="tx1"/>
                          </a:solidFill>
                          <a:sym typeface="+mn-ea"/>
                        </a:rPr>
                        <a:t>Category of</a:t>
                      </a:r>
                    </a:p>
                    <a:p>
                      <a:pPr>
                        <a:buNone/>
                      </a:pPr>
                      <a:r>
                        <a:rPr lang="en-IN" dirty="0">
                          <a:solidFill>
                            <a:schemeClr val="tx1"/>
                          </a:solidFill>
                          <a:sym typeface="+mn-ea"/>
                        </a:rPr>
                        <a:t>Licence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Compliance</a:t>
                      </a:r>
                    </a:p>
                    <a:p>
                      <a:pPr>
                        <a:buNone/>
                      </a:pPr>
                      <a:r>
                        <a:rPr lang="en-IN" dirty="0">
                          <a:solidFill>
                            <a:schemeClr val="tx1"/>
                          </a:solidFill>
                          <a:sym typeface="+mn-ea"/>
                        </a:rPr>
                        <a:t>of Major</a:t>
                      </a:r>
                    </a:p>
                    <a:p>
                      <a:pPr>
                        <a:buNone/>
                      </a:pPr>
                      <a:r>
                        <a:rPr lang="en-IN" dirty="0">
                          <a:solidFill>
                            <a:schemeClr val="tx1"/>
                          </a:solidFill>
                          <a:sym typeface="+mn-ea"/>
                        </a:rPr>
                        <a:t>Requirements (in Percent)</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Compliance</a:t>
                      </a:r>
                    </a:p>
                    <a:p>
                      <a:pPr>
                        <a:buNone/>
                      </a:pPr>
                      <a:r>
                        <a:rPr lang="en-IN" dirty="0">
                          <a:solidFill>
                            <a:schemeClr val="tx1"/>
                          </a:solidFill>
                          <a:sym typeface="+mn-ea"/>
                        </a:rPr>
                        <a:t>of Minor</a:t>
                      </a:r>
                    </a:p>
                    <a:p>
                      <a:pPr>
                        <a:buNone/>
                      </a:pPr>
                      <a:r>
                        <a:rPr lang="en-IN" dirty="0">
                          <a:solidFill>
                            <a:schemeClr val="tx1"/>
                          </a:solidFill>
                          <a:sym typeface="+mn-ea"/>
                        </a:rPr>
                        <a:t>Requirements</a:t>
                      </a:r>
                    </a:p>
                    <a:p>
                      <a:pPr>
                        <a:buNone/>
                      </a:pPr>
                      <a:r>
                        <a:rPr lang="en-IN" dirty="0">
                          <a:solidFill>
                            <a:schemeClr val="tx1"/>
                          </a:solidFill>
                          <a:sym typeface="+mn-ea"/>
                        </a:rPr>
                        <a:t>(in Percent)</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640080">
                <a:tc>
                  <a:txBody>
                    <a:bodyPr/>
                    <a:lstStyle/>
                    <a:p>
                      <a:pPr>
                        <a:buNone/>
                      </a:pPr>
                      <a:r>
                        <a:rPr lang="en-US" altLang="en-IN" dirty="0">
                          <a:solidFill>
                            <a:schemeClr val="tx1"/>
                          </a:solidFill>
                          <a:sym typeface="+mn-ea"/>
                        </a:rPr>
                        <a:t>I</a:t>
                      </a:r>
                      <a:r>
                        <a:rPr lang="en-IN" dirty="0">
                          <a:solidFill>
                            <a:schemeClr val="tx1"/>
                          </a:solidFill>
                          <a:sym typeface="+mn-ea"/>
                        </a:rPr>
                        <a:t>ndia GAqP — A</a:t>
                      </a:r>
                      <a:endParaRPr lang="en-IN" altLang="en-IN" dirty="0">
                        <a:solidFill>
                          <a:schemeClr val="tx1"/>
                        </a:solidFill>
                        <a:sym typeface="+mn-ea"/>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100 </a:t>
                      </a:r>
                    </a:p>
                    <a:p>
                      <a:pPr>
                        <a:buNone/>
                      </a:pPr>
                      <a:endParaRPr lang="en-IN" dirty="0">
                        <a:solidFill>
                          <a:schemeClr val="tx1"/>
                        </a:solidFill>
                        <a:sym typeface="+mn-ea"/>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90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914400">
                <a:tc>
                  <a:txBody>
                    <a:bodyPr/>
                    <a:lstStyle/>
                    <a:p>
                      <a:pPr>
                        <a:buNone/>
                      </a:pPr>
                      <a:r>
                        <a:rPr lang="en-IN" dirty="0">
                          <a:solidFill>
                            <a:schemeClr val="tx1"/>
                          </a:solidFill>
                          <a:sym typeface="+mn-ea"/>
                        </a:rPr>
                        <a:t>India GAqP — B </a:t>
                      </a:r>
                      <a:endParaRPr lang="en-US" dirty="0">
                        <a:solidFill>
                          <a:schemeClr val="tx1"/>
                        </a:solidFill>
                      </a:endParaRPr>
                    </a:p>
                    <a:p>
                      <a:pPr>
                        <a:buNone/>
                      </a:pPr>
                      <a:endParaRPr lang="en-US" altLang="en-IN" dirty="0">
                        <a:solidFill>
                          <a:schemeClr val="tx1"/>
                        </a:solidFill>
                        <a:sym typeface="+mn-ea"/>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100 </a:t>
                      </a:r>
                    </a:p>
                    <a:p>
                      <a:pPr>
                        <a:buNone/>
                      </a:pPr>
                      <a:endParaRPr lang="en-IN" dirty="0">
                        <a:solidFill>
                          <a:schemeClr val="tx1"/>
                        </a:solidFill>
                        <a:sym typeface="+mn-ea"/>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80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1188720">
                <a:tc>
                  <a:txBody>
                    <a:bodyPr/>
                    <a:lstStyle/>
                    <a:p>
                      <a:pPr>
                        <a:buNone/>
                      </a:pPr>
                      <a:r>
                        <a:rPr lang="en-IN" dirty="0">
                          <a:solidFill>
                            <a:schemeClr val="tx1"/>
                          </a:solidFill>
                          <a:sym typeface="+mn-ea"/>
                        </a:rPr>
                        <a:t>India GAqP — C</a:t>
                      </a:r>
                      <a:endParaRPr lang="en-US">
                        <a:solidFill>
                          <a:schemeClr val="tx1"/>
                        </a:solidFill>
                      </a:endParaRPr>
                    </a:p>
                    <a:p>
                      <a:pPr>
                        <a:buNone/>
                      </a:pPr>
                      <a:endParaRPr lang="en-US">
                        <a:solidFill>
                          <a:schemeClr val="tx1"/>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100 </a:t>
                      </a:r>
                    </a:p>
                    <a:p>
                      <a:pPr>
                        <a:buNone/>
                      </a:pPr>
                      <a:endParaRPr lang="en-IN" dirty="0">
                        <a:solidFill>
                          <a:schemeClr val="tx1"/>
                        </a:solidFill>
                        <a:sym typeface="+mn-ea"/>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lstStyle/>
                    <a:p>
                      <a:pPr>
                        <a:buNone/>
                      </a:pPr>
                      <a:r>
                        <a:rPr lang="en-IN" dirty="0">
                          <a:solidFill>
                            <a:schemeClr val="tx1"/>
                          </a:solidFill>
                          <a:sym typeface="+mn-ea"/>
                        </a:rPr>
                        <a:t>75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bl>
          </a:graphicData>
        </a:graphic>
      </p:graphicFrame>
      <p:sp>
        <p:nvSpPr>
          <p:cNvPr id="4" name="Rectangle 3"/>
          <p:cNvSpPr/>
          <p:nvPr/>
        </p:nvSpPr>
        <p:spPr>
          <a:xfrm>
            <a:off x="799040" y="381000"/>
            <a:ext cx="8525933" cy="954107"/>
          </a:xfrm>
          <a:prstGeom prst="rect">
            <a:avLst/>
          </a:prstGeom>
        </p:spPr>
        <p:txBody>
          <a:bodyPr wrap="square">
            <a:spAutoFit/>
          </a:bodyPr>
          <a:lstStyle/>
          <a:p>
            <a:pPr algn="ctr"/>
            <a:r>
              <a:rPr lang="en-US" sz="2800" b="1" dirty="0">
                <a:solidFill>
                  <a:schemeClr val="accent2">
                    <a:lumMod val="75000"/>
                  </a:schemeClr>
                </a:solidFill>
              </a:rPr>
              <a:t>Indian standards on Good aquaculture practices</a:t>
            </a:r>
            <a:r>
              <a:rPr lang="en-US" sz="2800" b="1" dirty="0"/>
              <a:t> </a:t>
            </a:r>
            <a:endParaRPr lang="en-US" sz="2800" b="1" dirty="0" smtClean="0"/>
          </a:p>
          <a:p>
            <a:pPr algn="ctr"/>
            <a:r>
              <a:rPr lang="en-US" sz="2800" b="1" dirty="0" smtClean="0">
                <a:solidFill>
                  <a:srgbClr val="C00000"/>
                </a:solidFill>
              </a:rPr>
              <a:t>General principle</a:t>
            </a:r>
            <a:endParaRPr lang="en-IN" sz="2800"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10972800" cy="1143000"/>
          </a:xfrm>
        </p:spPr>
        <p:txBody>
          <a:bodyPr/>
          <a:lstStyle/>
          <a:p>
            <a:pPr algn="ctr"/>
            <a:r>
              <a:rPr lang="en-US" b="1" dirty="0" smtClean="0">
                <a:latin typeface="Algerian" pitchFamily="82" charset="0"/>
              </a:rPr>
              <a:t>Shrimp hatcheries</a:t>
            </a:r>
            <a:endParaRPr lang="en-IN" b="1" dirty="0">
              <a:latin typeface="Algerian" pitchFamily="82" charset="0"/>
            </a:endParaRPr>
          </a:p>
        </p:txBody>
      </p:sp>
      <p:sp>
        <p:nvSpPr>
          <p:cNvPr id="4" name="Content Placeholder 3"/>
          <p:cNvSpPr>
            <a:spLocks noGrp="1"/>
          </p:cNvSpPr>
          <p:nvPr>
            <p:ph sz="half" idx="2"/>
          </p:nvPr>
        </p:nvSpPr>
        <p:spPr>
          <a:xfrm>
            <a:off x="6197600" y="1600200"/>
            <a:ext cx="5384800" cy="4434840"/>
          </a:xfrm>
        </p:spPr>
        <p:txBody>
          <a:bodyPr/>
          <a:lstStyle/>
          <a:p>
            <a:endParaRPr lang="en-IN" dirty="0"/>
          </a:p>
        </p:txBody>
      </p:sp>
      <p:pic>
        <p:nvPicPr>
          <p:cNvPr id="5" name="Picture 2" descr="File:Shrimp hatchery.jpg - Wikipedi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00202"/>
            <a:ext cx="5384800" cy="45569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ynergy Biotechnologies | Hatch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0201"/>
            <a:ext cx="5257799" cy="259079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We Animals Media | An Indian shrimp hatchery stores water inside massive  tanks. This water is treated and used in the shrimp hatchling tanks inside  the hatchery. Annavaram, Andhra Pradesh, India, 20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descr="Prawn Hatchery Photos, Images &amp; Pictures | Shutterstock"/>
          <p:cNvPicPr/>
          <p:nvPr/>
        </p:nvPicPr>
        <p:blipFill rotWithShape="1">
          <a:blip r:embed="rId4">
            <a:extLst>
              <a:ext uri="{28A0092B-C50C-407E-A947-70E740481C1C}">
                <a14:useLocalDpi xmlns:a14="http://schemas.microsoft.com/office/drawing/2010/main" val="0"/>
              </a:ext>
            </a:extLst>
          </a:blip>
          <a:srcRect b="7912"/>
          <a:stretch/>
        </p:blipFill>
        <p:spPr bwMode="auto">
          <a:xfrm>
            <a:off x="6096000" y="4191000"/>
            <a:ext cx="5257799" cy="19811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2741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1e26bf1e-c83a-457c-b7be-559108f6eb2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569</TotalTime>
  <Words>2118</Words>
  <Application>Microsoft Office PowerPoint</Application>
  <PresentationFormat>Custom</PresentationFormat>
  <Paragraphs>255</Paragraphs>
  <Slides>33</Slides>
  <Notes>5</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Flow</vt:lpstr>
      <vt:lpstr>INDIAN STANDARDS ON  GOOD AQUACULTURE PRACTICES</vt:lpstr>
      <vt:lpstr>AQUACULTURE</vt:lpstr>
      <vt:lpstr>Significance in Food security</vt:lpstr>
      <vt:lpstr>GOOD AQUACULTURE  PRACTICES </vt:lpstr>
      <vt:lpstr>Good Aquaculture  practices</vt:lpstr>
      <vt:lpstr>Indian standards on Good aquaculture practices </vt:lpstr>
      <vt:lpstr>Indian standards -Good aquaculture practices </vt:lpstr>
      <vt:lpstr>PowerPoint Presentation</vt:lpstr>
      <vt:lpstr>Shrimp hatcheries</vt:lpstr>
      <vt:lpstr>IS 17281 : 2019  — India GAqP Shrimp Hatchery &amp; Grow Out Farmses  </vt:lpstr>
      <vt:lpstr>PowerPoint Presentation</vt:lpstr>
      <vt:lpstr>PowerPoint Presentation</vt:lpstr>
      <vt:lpstr>PowerPoint Presentation</vt:lpstr>
      <vt:lpstr>NECESSITY OF GAQPS IN SUTCHI AQUACULTURE</vt:lpstr>
      <vt:lpstr>IS 17283 : 2019 Requirements for Good Aquaculture Practices — India GAqP CARPS</vt:lpstr>
      <vt:lpstr>PowerPoint Presentation</vt:lpstr>
      <vt:lpstr>IS 17284 : 2019 India GAqP for Freshwater Prawn Culture</vt:lpstr>
      <vt:lpstr>PowerPoint Presentation</vt:lpstr>
      <vt:lpstr>IS 17285 : 2019 Good Aquaculture Practices for Cage Culture Fresh Water</vt:lpstr>
      <vt:lpstr>IS 17285 : 2019 Good Aquaculture Practices for Cage Culture in Fresh Water</vt:lpstr>
      <vt:lpstr>IS 17285 : 2019 Good Aquaculture Practices for Cage Culture in Fresh Water</vt:lpstr>
      <vt:lpstr>2.6 Selection of Stocking Materials/Fish Seed and Stocking</vt:lpstr>
      <vt:lpstr>IS 17285 : 2019 Good Aquaculture Practices for Cage Culture in Fresh Water</vt:lpstr>
      <vt:lpstr>    Indian standards on Good aquaculture practices   Standards Under development </vt:lpstr>
      <vt:lpstr>Good Aquaculture Practices for Sea Cage Farming</vt:lpstr>
      <vt:lpstr>Good Aquaculture Practices for Sea Cage Farming</vt:lpstr>
      <vt:lpstr>Good Aquaculture Practices for Sea Cage Farming</vt:lpstr>
      <vt:lpstr>Good Aquaculture Practices Seaweed Cultivation</vt:lpstr>
      <vt:lpstr>Good Aquaculture Practices Seaweed Cultivation</vt:lpstr>
      <vt:lpstr>Good Aquaculture Practices Marine Finfish Hatchery   </vt:lpstr>
      <vt:lpstr>Good Aquaculture Practices Marine Finfish Hatchery  </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for Orientation Meeting with Heads of Departments at  District Level</dc:title>
  <dc:creator>suman singh</dc:creator>
  <cp:lastModifiedBy>bnbol lab</cp:lastModifiedBy>
  <cp:revision>113</cp:revision>
  <dcterms:created xsi:type="dcterms:W3CDTF">2024-07-22T19:57:25Z</dcterms:created>
  <dcterms:modified xsi:type="dcterms:W3CDTF">2024-08-09T11:33:41Z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Microsoft® PowerPoint® 2016</vt:lpwstr>
  </property>
  <property fmtid="{D5CDD505-2E9C-101B-9397-08002B2CF9AE}" pid="3" name="ICV">
    <vt:lpwstr>14A2A7247B6440209BC5FB6715356860_13</vt:lpwstr>
  </property>
  <property fmtid="{D5CDD505-2E9C-101B-9397-08002B2CF9AE}" pid="4" name="KSOProductBuildVer">
    <vt:lpwstr>1033-3.2.0.6370</vt:lpwstr>
  </property>
</Properties>
</file>