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354" r:id="rId2"/>
    <p:sldId id="346" r:id="rId3"/>
    <p:sldId id="360" r:id="rId4"/>
    <p:sldId id="359" r:id="rId5"/>
    <p:sldId id="355" r:id="rId6"/>
    <p:sldId id="356" r:id="rId7"/>
    <p:sldId id="357" r:id="rId8"/>
    <p:sldId id="358" r:id="rId9"/>
    <p:sldId id="362" r:id="rId10"/>
    <p:sldId id="363" r:id="rId11"/>
    <p:sldId id="371" r:id="rId12"/>
    <p:sldId id="364" r:id="rId13"/>
    <p:sldId id="365" r:id="rId14"/>
    <p:sldId id="366" r:id="rId15"/>
    <p:sldId id="367" r:id="rId16"/>
    <p:sldId id="368" r:id="rId17"/>
    <p:sldId id="370" r:id="rId18"/>
    <p:sldId id="374" r:id="rId19"/>
    <p:sldId id="375" r:id="rId20"/>
    <p:sldId id="376" r:id="rId21"/>
    <p:sldId id="378" r:id="rId22"/>
    <p:sldId id="377" r:id="rId23"/>
    <p:sldId id="373" r:id="rId24"/>
    <p:sldId id="379" r:id="rId25"/>
    <p:sldId id="380" r:id="rId26"/>
    <p:sldId id="303"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1401" autoAdjust="0"/>
  </p:normalViewPr>
  <p:slideViewPr>
    <p:cSldViewPr>
      <p:cViewPr varScale="1">
        <p:scale>
          <a:sx n="102" d="100"/>
          <a:sy n="102" d="100"/>
        </p:scale>
        <p:origin x="984" y="168"/>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3D87E-2323-4FA1-8F05-500FB187EAE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GB"/>
        </a:p>
      </dgm:t>
    </dgm:pt>
    <dgm:pt modelId="{F6EA2473-8106-4699-87D1-0A9223D3A01D}">
      <dgm:prSet/>
      <dgm:spPr>
        <a:xfrm>
          <a:off x="0" y="71390"/>
          <a:ext cx="4953000" cy="374400"/>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buNone/>
          </a:pPr>
          <a:r>
            <a:rPr lang="en-US" dirty="0">
              <a:solidFill>
                <a:sysClr val="window" lastClr="FFFFFF"/>
              </a:solidFill>
              <a:latin typeface="Cambria" pitchFamily="18" charset="0"/>
              <a:ea typeface="Cambria" pitchFamily="18" charset="0"/>
              <a:cs typeface="+mn-cs"/>
            </a:rPr>
            <a:t>customer focus</a:t>
          </a:r>
          <a:endParaRPr lang="en-GB" dirty="0">
            <a:solidFill>
              <a:sysClr val="window" lastClr="FFFFFF"/>
            </a:solidFill>
            <a:latin typeface="Cambria" pitchFamily="18" charset="0"/>
            <a:ea typeface="Cambria" pitchFamily="18" charset="0"/>
            <a:cs typeface="+mn-cs"/>
          </a:endParaRPr>
        </a:p>
      </dgm:t>
    </dgm:pt>
    <dgm:pt modelId="{1D5DD627-E523-4736-AB6E-AC5825AF3786}" type="parTrans" cxnId="{02D8AB48-5721-4D02-8051-64B54808CB09}">
      <dgm:prSet/>
      <dgm:spPr/>
      <dgm:t>
        <a:bodyPr/>
        <a:lstStyle/>
        <a:p>
          <a:endParaRPr lang="en-GB"/>
        </a:p>
      </dgm:t>
    </dgm:pt>
    <dgm:pt modelId="{0F86BE94-D32C-486A-93C6-42FBB2F12E4B}" type="sibTrans" cxnId="{02D8AB48-5721-4D02-8051-64B54808CB09}">
      <dgm:prSet/>
      <dgm:spPr/>
      <dgm:t>
        <a:bodyPr/>
        <a:lstStyle/>
        <a:p>
          <a:endParaRPr lang="en-GB"/>
        </a:p>
      </dgm:t>
    </dgm:pt>
    <dgm:pt modelId="{8C748404-B2F6-46C2-8A76-B6B4A0DA1322}">
      <dgm:prSet/>
      <dgm:spPr>
        <a:xfrm>
          <a:off x="0" y="491871"/>
          <a:ext cx="4953000" cy="374400"/>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buNone/>
          </a:pPr>
          <a:r>
            <a:rPr lang="en-US" dirty="0">
              <a:solidFill>
                <a:sysClr val="window" lastClr="FFFFFF"/>
              </a:solidFill>
              <a:latin typeface="Cambria" pitchFamily="18" charset="0"/>
              <a:ea typeface="Cambria" pitchFamily="18" charset="0"/>
              <a:cs typeface="+mn-cs"/>
            </a:rPr>
            <a:t>Leadership</a:t>
          </a:r>
          <a:endParaRPr lang="en-GB" dirty="0">
            <a:solidFill>
              <a:sysClr val="window" lastClr="FFFFFF"/>
            </a:solidFill>
            <a:latin typeface="Cambria" pitchFamily="18" charset="0"/>
            <a:ea typeface="Cambria" pitchFamily="18" charset="0"/>
            <a:cs typeface="+mn-cs"/>
          </a:endParaRPr>
        </a:p>
      </dgm:t>
    </dgm:pt>
    <dgm:pt modelId="{B77E0BED-061E-4358-8758-FEFD6AF1E32D}" type="parTrans" cxnId="{07A8C384-9B57-4663-846A-F5EB3EBCB425}">
      <dgm:prSet/>
      <dgm:spPr/>
      <dgm:t>
        <a:bodyPr/>
        <a:lstStyle/>
        <a:p>
          <a:endParaRPr lang="en-GB"/>
        </a:p>
      </dgm:t>
    </dgm:pt>
    <dgm:pt modelId="{AF80BF04-3E16-4172-A480-C5508654CD09}" type="sibTrans" cxnId="{07A8C384-9B57-4663-846A-F5EB3EBCB425}">
      <dgm:prSet/>
      <dgm:spPr/>
      <dgm:t>
        <a:bodyPr/>
        <a:lstStyle/>
        <a:p>
          <a:endParaRPr lang="en-GB"/>
        </a:p>
      </dgm:t>
    </dgm:pt>
    <dgm:pt modelId="{C92A3B93-4333-41FE-99EB-9BB0A6B0FB65}">
      <dgm:prSet/>
      <dgm:spPr>
        <a:xfrm>
          <a:off x="0" y="912351"/>
          <a:ext cx="4953000" cy="374400"/>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buNone/>
          </a:pPr>
          <a:r>
            <a:rPr lang="en-US">
              <a:solidFill>
                <a:sysClr val="window" lastClr="FFFFFF"/>
              </a:solidFill>
              <a:latin typeface="Cambria" pitchFamily="18" charset="0"/>
              <a:ea typeface="Cambria" pitchFamily="18" charset="0"/>
              <a:cs typeface="+mn-cs"/>
            </a:rPr>
            <a:t>engagement of people</a:t>
          </a:r>
          <a:endParaRPr lang="en-GB">
            <a:solidFill>
              <a:sysClr val="window" lastClr="FFFFFF"/>
            </a:solidFill>
            <a:latin typeface="Cambria" pitchFamily="18" charset="0"/>
            <a:ea typeface="Cambria" pitchFamily="18" charset="0"/>
            <a:cs typeface="+mn-cs"/>
          </a:endParaRPr>
        </a:p>
      </dgm:t>
    </dgm:pt>
    <dgm:pt modelId="{8011D7FE-EB3F-41EF-9645-DDCE0C334310}" type="parTrans" cxnId="{7101929D-8B39-43CA-BE6F-944773C0E77E}">
      <dgm:prSet/>
      <dgm:spPr/>
      <dgm:t>
        <a:bodyPr/>
        <a:lstStyle/>
        <a:p>
          <a:endParaRPr lang="en-GB"/>
        </a:p>
      </dgm:t>
    </dgm:pt>
    <dgm:pt modelId="{84AB4F9A-3294-42FD-B7DF-76A5CE6B83A2}" type="sibTrans" cxnId="{7101929D-8B39-43CA-BE6F-944773C0E77E}">
      <dgm:prSet/>
      <dgm:spPr/>
      <dgm:t>
        <a:bodyPr/>
        <a:lstStyle/>
        <a:p>
          <a:endParaRPr lang="en-GB"/>
        </a:p>
      </dgm:t>
    </dgm:pt>
    <dgm:pt modelId="{A376880A-8FA2-42E4-A359-217A0FB70581}">
      <dgm:prSet/>
      <dgm:spPr>
        <a:xfrm>
          <a:off x="0" y="1332831"/>
          <a:ext cx="4953000" cy="374400"/>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buNone/>
          </a:pPr>
          <a:r>
            <a:rPr lang="en-US" dirty="0">
              <a:solidFill>
                <a:sysClr val="window" lastClr="FFFFFF"/>
              </a:solidFill>
              <a:latin typeface="Cambria" pitchFamily="18" charset="0"/>
              <a:ea typeface="Cambria" pitchFamily="18" charset="0"/>
              <a:cs typeface="+mn-cs"/>
            </a:rPr>
            <a:t>process approach</a:t>
          </a:r>
          <a:endParaRPr lang="en-GB" dirty="0">
            <a:solidFill>
              <a:sysClr val="window" lastClr="FFFFFF"/>
            </a:solidFill>
            <a:latin typeface="Cambria" pitchFamily="18" charset="0"/>
            <a:ea typeface="Cambria" pitchFamily="18" charset="0"/>
            <a:cs typeface="+mn-cs"/>
          </a:endParaRPr>
        </a:p>
      </dgm:t>
    </dgm:pt>
    <dgm:pt modelId="{E48DCA43-FCDF-454A-A8A5-9FF93B19517B}" type="parTrans" cxnId="{1F4F5EA7-71B3-4D1B-BC84-86ABE51674F6}">
      <dgm:prSet/>
      <dgm:spPr/>
      <dgm:t>
        <a:bodyPr/>
        <a:lstStyle/>
        <a:p>
          <a:endParaRPr lang="en-GB"/>
        </a:p>
      </dgm:t>
    </dgm:pt>
    <dgm:pt modelId="{BC3A9EA5-5252-4613-9A77-3206263DCF3E}" type="sibTrans" cxnId="{1F4F5EA7-71B3-4D1B-BC84-86ABE51674F6}">
      <dgm:prSet/>
      <dgm:spPr/>
      <dgm:t>
        <a:bodyPr/>
        <a:lstStyle/>
        <a:p>
          <a:endParaRPr lang="en-GB"/>
        </a:p>
      </dgm:t>
    </dgm:pt>
    <dgm:pt modelId="{F1C2859A-7CED-46B5-B36E-67DAA4D74FEA}">
      <dgm:prSet/>
      <dgm:spPr>
        <a:xfrm>
          <a:off x="0" y="1753311"/>
          <a:ext cx="4953000" cy="37440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buNone/>
          </a:pPr>
          <a:r>
            <a:rPr lang="en-US" dirty="0">
              <a:solidFill>
                <a:sysClr val="window" lastClr="FFFFFF"/>
              </a:solidFill>
              <a:latin typeface="Cambria" pitchFamily="18" charset="0"/>
              <a:ea typeface="Cambria" pitchFamily="18" charset="0"/>
              <a:cs typeface="+mn-cs"/>
            </a:rPr>
            <a:t>Improvement</a:t>
          </a:r>
          <a:endParaRPr lang="en-GB" dirty="0">
            <a:solidFill>
              <a:sysClr val="window" lastClr="FFFFFF"/>
            </a:solidFill>
            <a:latin typeface="Cambria" pitchFamily="18" charset="0"/>
            <a:ea typeface="Cambria" pitchFamily="18" charset="0"/>
            <a:cs typeface="+mn-cs"/>
          </a:endParaRPr>
        </a:p>
      </dgm:t>
    </dgm:pt>
    <dgm:pt modelId="{F1D3394F-E391-460B-BD7E-4920C121BAA9}" type="parTrans" cxnId="{94E400F6-25FD-49E8-A0C7-481D1FD6A5C4}">
      <dgm:prSet/>
      <dgm:spPr/>
      <dgm:t>
        <a:bodyPr/>
        <a:lstStyle/>
        <a:p>
          <a:endParaRPr lang="en-GB"/>
        </a:p>
      </dgm:t>
    </dgm:pt>
    <dgm:pt modelId="{F773C975-16CA-44D6-A5AD-F64E182804A9}" type="sibTrans" cxnId="{94E400F6-25FD-49E8-A0C7-481D1FD6A5C4}">
      <dgm:prSet/>
      <dgm:spPr/>
      <dgm:t>
        <a:bodyPr/>
        <a:lstStyle/>
        <a:p>
          <a:endParaRPr lang="en-GB"/>
        </a:p>
      </dgm:t>
    </dgm:pt>
    <dgm:pt modelId="{C9966721-F830-4468-9581-56D657B0795F}">
      <dgm:prSet/>
      <dgm:spPr>
        <a:xfrm>
          <a:off x="0" y="2173791"/>
          <a:ext cx="4953000" cy="374400"/>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buNone/>
          </a:pPr>
          <a:r>
            <a:rPr lang="en-US" dirty="0">
              <a:solidFill>
                <a:sysClr val="window" lastClr="FFFFFF"/>
              </a:solidFill>
              <a:latin typeface="Cambria" pitchFamily="18" charset="0"/>
              <a:ea typeface="Cambria" pitchFamily="18" charset="0"/>
              <a:cs typeface="+mn-cs"/>
            </a:rPr>
            <a:t>evidence-based thinking</a:t>
          </a:r>
          <a:endParaRPr lang="en-GB" dirty="0">
            <a:solidFill>
              <a:sysClr val="window" lastClr="FFFFFF"/>
            </a:solidFill>
            <a:latin typeface="Cambria" pitchFamily="18" charset="0"/>
            <a:ea typeface="Cambria" pitchFamily="18" charset="0"/>
            <a:cs typeface="+mn-cs"/>
          </a:endParaRPr>
        </a:p>
      </dgm:t>
    </dgm:pt>
    <dgm:pt modelId="{73C826D2-9E15-4D58-A773-6E8F09ED881A}" type="parTrans" cxnId="{59DB0F3A-5131-4ADB-861B-833DFBF344DA}">
      <dgm:prSet/>
      <dgm:spPr/>
      <dgm:t>
        <a:bodyPr/>
        <a:lstStyle/>
        <a:p>
          <a:endParaRPr lang="en-GB"/>
        </a:p>
      </dgm:t>
    </dgm:pt>
    <dgm:pt modelId="{201DD2B7-E7E7-43CD-A120-6B5C25EA716C}" type="sibTrans" cxnId="{59DB0F3A-5131-4ADB-861B-833DFBF344DA}">
      <dgm:prSet/>
      <dgm:spPr/>
      <dgm:t>
        <a:bodyPr/>
        <a:lstStyle/>
        <a:p>
          <a:endParaRPr lang="en-GB"/>
        </a:p>
      </dgm:t>
    </dgm:pt>
    <dgm:pt modelId="{D028F5E3-E6AE-41B1-9C5A-5DDE57426A4D}">
      <dgm:prSet/>
      <dgm:spPr>
        <a:xfrm>
          <a:off x="0" y="2594271"/>
          <a:ext cx="4953000" cy="374400"/>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buNone/>
          </a:pPr>
          <a:r>
            <a:rPr lang="en-US" dirty="0">
              <a:solidFill>
                <a:sysClr val="window" lastClr="FFFFFF"/>
              </a:solidFill>
              <a:latin typeface="Cambria" pitchFamily="18" charset="0"/>
              <a:ea typeface="Cambria" pitchFamily="18" charset="0"/>
              <a:cs typeface="+mn-cs"/>
            </a:rPr>
            <a:t>relationship management</a:t>
          </a:r>
          <a:endParaRPr lang="en-GB" dirty="0">
            <a:solidFill>
              <a:sysClr val="window" lastClr="FFFFFF"/>
            </a:solidFill>
            <a:latin typeface="Cambria" pitchFamily="18" charset="0"/>
            <a:ea typeface="Cambria" pitchFamily="18" charset="0"/>
            <a:cs typeface="+mn-cs"/>
          </a:endParaRPr>
        </a:p>
      </dgm:t>
    </dgm:pt>
    <dgm:pt modelId="{C2001DA2-27D8-462C-B5EF-8CA491390ACB}" type="parTrans" cxnId="{1D075608-E8C3-4043-868A-3567EDDA3069}">
      <dgm:prSet/>
      <dgm:spPr/>
      <dgm:t>
        <a:bodyPr/>
        <a:lstStyle/>
        <a:p>
          <a:endParaRPr lang="en-GB"/>
        </a:p>
      </dgm:t>
    </dgm:pt>
    <dgm:pt modelId="{70AD7FDA-886A-45A3-A014-BA281192D24A}" type="sibTrans" cxnId="{1D075608-E8C3-4043-868A-3567EDDA3069}">
      <dgm:prSet/>
      <dgm:spPr/>
      <dgm:t>
        <a:bodyPr/>
        <a:lstStyle/>
        <a:p>
          <a:endParaRPr lang="en-GB"/>
        </a:p>
      </dgm:t>
    </dgm:pt>
    <dgm:pt modelId="{4402636E-C021-4F4A-8BF2-D06F7EFC875B}" type="pres">
      <dgm:prSet presAssocID="{D853D87E-2323-4FA1-8F05-500FB187EAEF}" presName="linear" presStyleCnt="0">
        <dgm:presLayoutVars>
          <dgm:animLvl val="lvl"/>
          <dgm:resizeHandles val="exact"/>
        </dgm:presLayoutVars>
      </dgm:prSet>
      <dgm:spPr/>
      <dgm:t>
        <a:bodyPr/>
        <a:lstStyle/>
        <a:p>
          <a:endParaRPr lang="en-IN"/>
        </a:p>
      </dgm:t>
    </dgm:pt>
    <dgm:pt modelId="{0CD1E0DF-FFB2-4064-B487-F5794A3B95C3}" type="pres">
      <dgm:prSet presAssocID="{F6EA2473-8106-4699-87D1-0A9223D3A01D}" presName="parentText" presStyleLbl="node1" presStyleIdx="0" presStyleCnt="7">
        <dgm:presLayoutVars>
          <dgm:chMax val="0"/>
          <dgm:bulletEnabled val="1"/>
        </dgm:presLayoutVars>
      </dgm:prSet>
      <dgm:spPr/>
      <dgm:t>
        <a:bodyPr/>
        <a:lstStyle/>
        <a:p>
          <a:endParaRPr lang="en-IN"/>
        </a:p>
      </dgm:t>
    </dgm:pt>
    <dgm:pt modelId="{42170F4C-C206-4D77-87F8-DEAA0C192FA4}" type="pres">
      <dgm:prSet presAssocID="{0F86BE94-D32C-486A-93C6-42FBB2F12E4B}" presName="spacer" presStyleCnt="0"/>
      <dgm:spPr/>
    </dgm:pt>
    <dgm:pt modelId="{BE9320A1-ACCC-4FC4-B7DA-15EAE3073647}" type="pres">
      <dgm:prSet presAssocID="{8C748404-B2F6-46C2-8A76-B6B4A0DA1322}" presName="parentText" presStyleLbl="node1" presStyleIdx="1" presStyleCnt="7">
        <dgm:presLayoutVars>
          <dgm:chMax val="0"/>
          <dgm:bulletEnabled val="1"/>
        </dgm:presLayoutVars>
      </dgm:prSet>
      <dgm:spPr/>
      <dgm:t>
        <a:bodyPr/>
        <a:lstStyle/>
        <a:p>
          <a:endParaRPr lang="en-IN"/>
        </a:p>
      </dgm:t>
    </dgm:pt>
    <dgm:pt modelId="{A906C394-0421-40EE-90E9-8D099CB4DE2A}" type="pres">
      <dgm:prSet presAssocID="{AF80BF04-3E16-4172-A480-C5508654CD09}" presName="spacer" presStyleCnt="0"/>
      <dgm:spPr/>
    </dgm:pt>
    <dgm:pt modelId="{197D9E91-DFB6-4EC8-BD0C-E9BB46F2636B}" type="pres">
      <dgm:prSet presAssocID="{C92A3B93-4333-41FE-99EB-9BB0A6B0FB65}" presName="parentText" presStyleLbl="node1" presStyleIdx="2" presStyleCnt="7">
        <dgm:presLayoutVars>
          <dgm:chMax val="0"/>
          <dgm:bulletEnabled val="1"/>
        </dgm:presLayoutVars>
      </dgm:prSet>
      <dgm:spPr/>
      <dgm:t>
        <a:bodyPr/>
        <a:lstStyle/>
        <a:p>
          <a:endParaRPr lang="en-IN"/>
        </a:p>
      </dgm:t>
    </dgm:pt>
    <dgm:pt modelId="{1AE227E3-F28E-4133-A943-CBEB7938C5EF}" type="pres">
      <dgm:prSet presAssocID="{84AB4F9A-3294-42FD-B7DF-76A5CE6B83A2}" presName="spacer" presStyleCnt="0"/>
      <dgm:spPr/>
    </dgm:pt>
    <dgm:pt modelId="{F2DE88B5-EB13-4A75-AAD5-5F51DA4BD5EB}" type="pres">
      <dgm:prSet presAssocID="{A376880A-8FA2-42E4-A359-217A0FB70581}" presName="parentText" presStyleLbl="node1" presStyleIdx="3" presStyleCnt="7">
        <dgm:presLayoutVars>
          <dgm:chMax val="0"/>
          <dgm:bulletEnabled val="1"/>
        </dgm:presLayoutVars>
      </dgm:prSet>
      <dgm:spPr/>
      <dgm:t>
        <a:bodyPr/>
        <a:lstStyle/>
        <a:p>
          <a:endParaRPr lang="en-IN"/>
        </a:p>
      </dgm:t>
    </dgm:pt>
    <dgm:pt modelId="{1FF8CB1B-A787-457E-ABCC-842A0BB000DB}" type="pres">
      <dgm:prSet presAssocID="{BC3A9EA5-5252-4613-9A77-3206263DCF3E}" presName="spacer" presStyleCnt="0"/>
      <dgm:spPr/>
    </dgm:pt>
    <dgm:pt modelId="{07371F9B-CA01-418A-BF09-D2B06E33C85E}" type="pres">
      <dgm:prSet presAssocID="{F1C2859A-7CED-46B5-B36E-67DAA4D74FEA}" presName="parentText" presStyleLbl="node1" presStyleIdx="4" presStyleCnt="7">
        <dgm:presLayoutVars>
          <dgm:chMax val="0"/>
          <dgm:bulletEnabled val="1"/>
        </dgm:presLayoutVars>
      </dgm:prSet>
      <dgm:spPr/>
      <dgm:t>
        <a:bodyPr/>
        <a:lstStyle/>
        <a:p>
          <a:endParaRPr lang="en-IN"/>
        </a:p>
      </dgm:t>
    </dgm:pt>
    <dgm:pt modelId="{FE4BBDA6-A048-477F-829B-3718683AE02E}" type="pres">
      <dgm:prSet presAssocID="{F773C975-16CA-44D6-A5AD-F64E182804A9}" presName="spacer" presStyleCnt="0"/>
      <dgm:spPr/>
    </dgm:pt>
    <dgm:pt modelId="{9A1E5CF1-BA60-4A3D-A34B-517BE7A4BC33}" type="pres">
      <dgm:prSet presAssocID="{C9966721-F830-4468-9581-56D657B0795F}" presName="parentText" presStyleLbl="node1" presStyleIdx="5" presStyleCnt="7">
        <dgm:presLayoutVars>
          <dgm:chMax val="0"/>
          <dgm:bulletEnabled val="1"/>
        </dgm:presLayoutVars>
      </dgm:prSet>
      <dgm:spPr/>
      <dgm:t>
        <a:bodyPr/>
        <a:lstStyle/>
        <a:p>
          <a:endParaRPr lang="en-IN"/>
        </a:p>
      </dgm:t>
    </dgm:pt>
    <dgm:pt modelId="{7F817E00-1933-4796-987B-A1537405F645}" type="pres">
      <dgm:prSet presAssocID="{201DD2B7-E7E7-43CD-A120-6B5C25EA716C}" presName="spacer" presStyleCnt="0"/>
      <dgm:spPr/>
    </dgm:pt>
    <dgm:pt modelId="{BFABDA62-2717-4FB3-B2DE-CEF638010617}" type="pres">
      <dgm:prSet presAssocID="{D028F5E3-E6AE-41B1-9C5A-5DDE57426A4D}" presName="parentText" presStyleLbl="node1" presStyleIdx="6" presStyleCnt="7">
        <dgm:presLayoutVars>
          <dgm:chMax val="0"/>
          <dgm:bulletEnabled val="1"/>
        </dgm:presLayoutVars>
      </dgm:prSet>
      <dgm:spPr/>
      <dgm:t>
        <a:bodyPr/>
        <a:lstStyle/>
        <a:p>
          <a:endParaRPr lang="en-IN"/>
        </a:p>
      </dgm:t>
    </dgm:pt>
  </dgm:ptLst>
  <dgm:cxnLst>
    <dgm:cxn modelId="{96A491A9-5EAC-4604-846A-B7D7FDAE7A39}" type="presOf" srcId="{F1C2859A-7CED-46B5-B36E-67DAA4D74FEA}" destId="{07371F9B-CA01-418A-BF09-D2B06E33C85E}" srcOrd="0" destOrd="0" presId="urn:microsoft.com/office/officeart/2005/8/layout/vList2"/>
    <dgm:cxn modelId="{59DB0F3A-5131-4ADB-861B-833DFBF344DA}" srcId="{D853D87E-2323-4FA1-8F05-500FB187EAEF}" destId="{C9966721-F830-4468-9581-56D657B0795F}" srcOrd="5" destOrd="0" parTransId="{73C826D2-9E15-4D58-A773-6E8F09ED881A}" sibTransId="{201DD2B7-E7E7-43CD-A120-6B5C25EA716C}"/>
    <dgm:cxn modelId="{1D075608-E8C3-4043-868A-3567EDDA3069}" srcId="{D853D87E-2323-4FA1-8F05-500FB187EAEF}" destId="{D028F5E3-E6AE-41B1-9C5A-5DDE57426A4D}" srcOrd="6" destOrd="0" parTransId="{C2001DA2-27D8-462C-B5EF-8CA491390ACB}" sibTransId="{70AD7FDA-886A-45A3-A014-BA281192D24A}"/>
    <dgm:cxn modelId="{94E400F6-25FD-49E8-A0C7-481D1FD6A5C4}" srcId="{D853D87E-2323-4FA1-8F05-500FB187EAEF}" destId="{F1C2859A-7CED-46B5-B36E-67DAA4D74FEA}" srcOrd="4" destOrd="0" parTransId="{F1D3394F-E391-460B-BD7E-4920C121BAA9}" sibTransId="{F773C975-16CA-44D6-A5AD-F64E182804A9}"/>
    <dgm:cxn modelId="{7101929D-8B39-43CA-BE6F-944773C0E77E}" srcId="{D853D87E-2323-4FA1-8F05-500FB187EAEF}" destId="{C92A3B93-4333-41FE-99EB-9BB0A6B0FB65}" srcOrd="2" destOrd="0" parTransId="{8011D7FE-EB3F-41EF-9645-DDCE0C334310}" sibTransId="{84AB4F9A-3294-42FD-B7DF-76A5CE6B83A2}"/>
    <dgm:cxn modelId="{C20AFF2E-5469-471F-A4F1-EE355675679A}" type="presOf" srcId="{C92A3B93-4333-41FE-99EB-9BB0A6B0FB65}" destId="{197D9E91-DFB6-4EC8-BD0C-E9BB46F2636B}" srcOrd="0" destOrd="0" presId="urn:microsoft.com/office/officeart/2005/8/layout/vList2"/>
    <dgm:cxn modelId="{64DACA02-DD76-4C0D-BC6A-8F3E7DB1E190}" type="presOf" srcId="{C9966721-F830-4468-9581-56D657B0795F}" destId="{9A1E5CF1-BA60-4A3D-A34B-517BE7A4BC33}" srcOrd="0" destOrd="0" presId="urn:microsoft.com/office/officeart/2005/8/layout/vList2"/>
    <dgm:cxn modelId="{1F4F5EA7-71B3-4D1B-BC84-86ABE51674F6}" srcId="{D853D87E-2323-4FA1-8F05-500FB187EAEF}" destId="{A376880A-8FA2-42E4-A359-217A0FB70581}" srcOrd="3" destOrd="0" parTransId="{E48DCA43-FCDF-454A-A8A5-9FF93B19517B}" sibTransId="{BC3A9EA5-5252-4613-9A77-3206263DCF3E}"/>
    <dgm:cxn modelId="{E3D62996-5DBF-4C4B-9E28-BFF8F646DFB7}" type="presOf" srcId="{D028F5E3-E6AE-41B1-9C5A-5DDE57426A4D}" destId="{BFABDA62-2717-4FB3-B2DE-CEF638010617}" srcOrd="0" destOrd="0" presId="urn:microsoft.com/office/officeart/2005/8/layout/vList2"/>
    <dgm:cxn modelId="{5FD12225-3303-437C-A1E7-A989AA9B4577}" type="presOf" srcId="{F6EA2473-8106-4699-87D1-0A9223D3A01D}" destId="{0CD1E0DF-FFB2-4064-B487-F5794A3B95C3}" srcOrd="0" destOrd="0" presId="urn:microsoft.com/office/officeart/2005/8/layout/vList2"/>
    <dgm:cxn modelId="{B1199F37-64B1-46D2-911A-2E05B5FADC85}" type="presOf" srcId="{8C748404-B2F6-46C2-8A76-B6B4A0DA1322}" destId="{BE9320A1-ACCC-4FC4-B7DA-15EAE3073647}" srcOrd="0" destOrd="0" presId="urn:microsoft.com/office/officeart/2005/8/layout/vList2"/>
    <dgm:cxn modelId="{92FC46C0-1C54-4078-80F8-88BCCD32D619}" type="presOf" srcId="{D853D87E-2323-4FA1-8F05-500FB187EAEF}" destId="{4402636E-C021-4F4A-8BF2-D06F7EFC875B}" srcOrd="0" destOrd="0" presId="urn:microsoft.com/office/officeart/2005/8/layout/vList2"/>
    <dgm:cxn modelId="{55EB03E4-4593-4AE5-BE8F-CAE964067E54}" type="presOf" srcId="{A376880A-8FA2-42E4-A359-217A0FB70581}" destId="{F2DE88B5-EB13-4A75-AAD5-5F51DA4BD5EB}" srcOrd="0" destOrd="0" presId="urn:microsoft.com/office/officeart/2005/8/layout/vList2"/>
    <dgm:cxn modelId="{07A8C384-9B57-4663-846A-F5EB3EBCB425}" srcId="{D853D87E-2323-4FA1-8F05-500FB187EAEF}" destId="{8C748404-B2F6-46C2-8A76-B6B4A0DA1322}" srcOrd="1" destOrd="0" parTransId="{B77E0BED-061E-4358-8758-FEFD6AF1E32D}" sibTransId="{AF80BF04-3E16-4172-A480-C5508654CD09}"/>
    <dgm:cxn modelId="{02D8AB48-5721-4D02-8051-64B54808CB09}" srcId="{D853D87E-2323-4FA1-8F05-500FB187EAEF}" destId="{F6EA2473-8106-4699-87D1-0A9223D3A01D}" srcOrd="0" destOrd="0" parTransId="{1D5DD627-E523-4736-AB6E-AC5825AF3786}" sibTransId="{0F86BE94-D32C-486A-93C6-42FBB2F12E4B}"/>
    <dgm:cxn modelId="{FDA1C0F8-DF12-41BE-B6E7-E256AADCC5CF}" type="presParOf" srcId="{4402636E-C021-4F4A-8BF2-D06F7EFC875B}" destId="{0CD1E0DF-FFB2-4064-B487-F5794A3B95C3}" srcOrd="0" destOrd="0" presId="urn:microsoft.com/office/officeart/2005/8/layout/vList2"/>
    <dgm:cxn modelId="{8CBC5284-81A0-45C6-9A57-FC8D3DD3AEBD}" type="presParOf" srcId="{4402636E-C021-4F4A-8BF2-D06F7EFC875B}" destId="{42170F4C-C206-4D77-87F8-DEAA0C192FA4}" srcOrd="1" destOrd="0" presId="urn:microsoft.com/office/officeart/2005/8/layout/vList2"/>
    <dgm:cxn modelId="{D88F8751-F46B-4783-87D7-15EA7F74640E}" type="presParOf" srcId="{4402636E-C021-4F4A-8BF2-D06F7EFC875B}" destId="{BE9320A1-ACCC-4FC4-B7DA-15EAE3073647}" srcOrd="2" destOrd="0" presId="urn:microsoft.com/office/officeart/2005/8/layout/vList2"/>
    <dgm:cxn modelId="{8018E818-91F4-4F76-9320-B9BE1631EB10}" type="presParOf" srcId="{4402636E-C021-4F4A-8BF2-D06F7EFC875B}" destId="{A906C394-0421-40EE-90E9-8D099CB4DE2A}" srcOrd="3" destOrd="0" presId="urn:microsoft.com/office/officeart/2005/8/layout/vList2"/>
    <dgm:cxn modelId="{265B5DAE-5DA4-43AA-A73E-2E7D36D2E07D}" type="presParOf" srcId="{4402636E-C021-4F4A-8BF2-D06F7EFC875B}" destId="{197D9E91-DFB6-4EC8-BD0C-E9BB46F2636B}" srcOrd="4" destOrd="0" presId="urn:microsoft.com/office/officeart/2005/8/layout/vList2"/>
    <dgm:cxn modelId="{1A1CF1C8-A29F-4940-83EF-E1818D0DBB8A}" type="presParOf" srcId="{4402636E-C021-4F4A-8BF2-D06F7EFC875B}" destId="{1AE227E3-F28E-4133-A943-CBEB7938C5EF}" srcOrd="5" destOrd="0" presId="urn:microsoft.com/office/officeart/2005/8/layout/vList2"/>
    <dgm:cxn modelId="{D380717E-A0B7-49D5-918B-699D7E0BC5EE}" type="presParOf" srcId="{4402636E-C021-4F4A-8BF2-D06F7EFC875B}" destId="{F2DE88B5-EB13-4A75-AAD5-5F51DA4BD5EB}" srcOrd="6" destOrd="0" presId="urn:microsoft.com/office/officeart/2005/8/layout/vList2"/>
    <dgm:cxn modelId="{F9F3B383-D54D-4DF3-A0AB-46F435E39B03}" type="presParOf" srcId="{4402636E-C021-4F4A-8BF2-D06F7EFC875B}" destId="{1FF8CB1B-A787-457E-ABCC-842A0BB000DB}" srcOrd="7" destOrd="0" presId="urn:microsoft.com/office/officeart/2005/8/layout/vList2"/>
    <dgm:cxn modelId="{B605AFF5-6971-4793-8134-C3049364A22E}" type="presParOf" srcId="{4402636E-C021-4F4A-8BF2-D06F7EFC875B}" destId="{07371F9B-CA01-418A-BF09-D2B06E33C85E}" srcOrd="8" destOrd="0" presId="urn:microsoft.com/office/officeart/2005/8/layout/vList2"/>
    <dgm:cxn modelId="{DF13B456-D25C-4F83-B801-41A33E0EB8BA}" type="presParOf" srcId="{4402636E-C021-4F4A-8BF2-D06F7EFC875B}" destId="{FE4BBDA6-A048-477F-829B-3718683AE02E}" srcOrd="9" destOrd="0" presId="urn:microsoft.com/office/officeart/2005/8/layout/vList2"/>
    <dgm:cxn modelId="{3FF50DFB-399F-4DE4-8BA2-41A9E1C69458}" type="presParOf" srcId="{4402636E-C021-4F4A-8BF2-D06F7EFC875B}" destId="{9A1E5CF1-BA60-4A3D-A34B-517BE7A4BC33}" srcOrd="10" destOrd="0" presId="urn:microsoft.com/office/officeart/2005/8/layout/vList2"/>
    <dgm:cxn modelId="{D96A40EA-58C8-469E-B7C0-D7871D834FBC}" type="presParOf" srcId="{4402636E-C021-4F4A-8BF2-D06F7EFC875B}" destId="{7F817E00-1933-4796-987B-A1537405F645}" srcOrd="11" destOrd="0" presId="urn:microsoft.com/office/officeart/2005/8/layout/vList2"/>
    <dgm:cxn modelId="{B8044032-74FA-4B84-82A5-FBAAE82D07AD}" type="presParOf" srcId="{4402636E-C021-4F4A-8BF2-D06F7EFC875B}" destId="{BFABDA62-2717-4FB3-B2DE-CEF63801061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0805EE-8362-4C9A-8A76-D1754152AB2F}" type="doc">
      <dgm:prSet loTypeId="urn:microsoft.com/office/officeart/2005/8/layout/radial5" loCatId="cycle" qsTypeId="urn:microsoft.com/office/officeart/2005/8/quickstyle/simple4" qsCatId="simple" csTypeId="urn:microsoft.com/office/officeart/2005/8/colors/colorful1" csCatId="colorful" phldr="1"/>
      <dgm:spPr/>
      <dgm:t>
        <a:bodyPr/>
        <a:lstStyle/>
        <a:p>
          <a:endParaRPr lang="en-GB"/>
        </a:p>
      </dgm:t>
    </dgm:pt>
    <dgm:pt modelId="{46ADCEE0-0908-49D5-8E00-7E6C4C10344C}">
      <dgm:prSet custT="1"/>
      <dgm:spPr>
        <a:xfrm>
          <a:off x="3447639" y="-72624"/>
          <a:ext cx="1312958" cy="1210959"/>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sz="1400" b="1" dirty="0">
              <a:solidFill>
                <a:sysClr val="window" lastClr="FFFFFF"/>
              </a:solidFill>
              <a:latin typeface="Cambria" pitchFamily="18" charset="0"/>
              <a:ea typeface="Cambria" pitchFamily="18" charset="0"/>
              <a:cs typeface="+mn-cs"/>
            </a:rPr>
            <a:t>Increased international acceptance of food products</a:t>
          </a:r>
          <a:endParaRPr lang="en-GB" sz="1400" b="1" dirty="0">
            <a:solidFill>
              <a:sysClr val="window" lastClr="FFFFFF"/>
            </a:solidFill>
            <a:latin typeface="Cambria" pitchFamily="18" charset="0"/>
            <a:ea typeface="Cambria" pitchFamily="18" charset="0"/>
            <a:cs typeface="+mn-cs"/>
          </a:endParaRPr>
        </a:p>
      </dgm:t>
    </dgm:pt>
    <dgm:pt modelId="{5E9A1E22-024B-477D-8617-E169D52E7431}" type="parTrans" cxnId="{5E351EFE-FE54-44F5-BC0B-34AC7A19A754}">
      <dgm:prSet/>
      <dgm:spPr>
        <a:xfrm rot="16200000">
          <a:off x="3960827" y="1273518"/>
          <a:ext cx="286583" cy="286577"/>
        </a:xfrm>
        <a:prstGeom prst="righ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endParaRPr lang="en-GB">
            <a:solidFill>
              <a:sysClr val="window" lastClr="FFFFFF"/>
            </a:solidFill>
            <a:latin typeface="Cambria" pitchFamily="18" charset="0"/>
            <a:ea typeface="Cambria" pitchFamily="18" charset="0"/>
            <a:cs typeface="+mn-cs"/>
          </a:endParaRPr>
        </a:p>
      </dgm:t>
    </dgm:pt>
    <dgm:pt modelId="{DAA3D126-096F-443D-BBA1-48FB2C0571CC}" type="sibTrans" cxnId="{5E351EFE-FE54-44F5-BC0B-34AC7A19A754}">
      <dgm:prSet/>
      <dgm:spPr/>
      <dgm:t>
        <a:bodyPr/>
        <a:lstStyle/>
        <a:p>
          <a:endParaRPr lang="en-GB"/>
        </a:p>
      </dgm:t>
    </dgm:pt>
    <dgm:pt modelId="{63A5AFE5-EAC0-4B8D-B51A-410F63D140FB}">
      <dgm:prSet custT="1"/>
      <dgm:spPr>
        <a:xfrm>
          <a:off x="4754777" y="567279"/>
          <a:ext cx="1149946" cy="1111616"/>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sz="1200" b="1" dirty="0">
              <a:solidFill>
                <a:sysClr val="window" lastClr="FFFFFF"/>
              </a:solidFill>
              <a:latin typeface="Cambria" pitchFamily="18" charset="0"/>
              <a:ea typeface="Cambria" pitchFamily="18" charset="0"/>
              <a:cs typeface="+mn-cs"/>
            </a:rPr>
            <a:t>Reduces risk of product/ service liability claims </a:t>
          </a:r>
          <a:endParaRPr lang="en-GB" sz="1200" b="1" dirty="0">
            <a:solidFill>
              <a:sysClr val="window" lastClr="FFFFFF"/>
            </a:solidFill>
            <a:latin typeface="Cambria" pitchFamily="18" charset="0"/>
            <a:ea typeface="Cambria" pitchFamily="18" charset="0"/>
            <a:cs typeface="+mn-cs"/>
          </a:endParaRPr>
        </a:p>
      </dgm:t>
    </dgm:pt>
    <dgm:pt modelId="{2681915D-B9EF-4080-887D-22A7015767C7}" type="parTrans" cxnId="{CFE6D881-EA4F-42B6-A9AC-87A45223D02B}">
      <dgm:prSet/>
      <dgm:spPr>
        <a:xfrm rot="19285714">
          <a:off x="4499717" y="1519386"/>
          <a:ext cx="306823" cy="286577"/>
        </a:xfrm>
        <a:prstGeom prst="righ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endParaRPr lang="en-GB">
            <a:solidFill>
              <a:sysClr val="window" lastClr="FFFFFF"/>
            </a:solidFill>
            <a:latin typeface="Cambria" pitchFamily="18" charset="0"/>
            <a:ea typeface="Cambria" pitchFamily="18" charset="0"/>
            <a:cs typeface="+mn-cs"/>
          </a:endParaRPr>
        </a:p>
      </dgm:t>
    </dgm:pt>
    <dgm:pt modelId="{6EA2A09A-D11D-4AA8-97B7-47628E88EAD7}" type="sibTrans" cxnId="{CFE6D881-EA4F-42B6-A9AC-87A45223D02B}">
      <dgm:prSet/>
      <dgm:spPr/>
      <dgm:t>
        <a:bodyPr/>
        <a:lstStyle/>
        <a:p>
          <a:endParaRPr lang="en-GB"/>
        </a:p>
      </dgm:t>
    </dgm:pt>
    <dgm:pt modelId="{C86AA9CB-6C1F-4CF8-B510-6F652A3D78EF}">
      <dgm:prSet custT="1"/>
      <dgm:spPr>
        <a:xfrm>
          <a:off x="4980312" y="1886425"/>
          <a:ext cx="1304287" cy="1125808"/>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sz="1400" b="1" dirty="0">
              <a:solidFill>
                <a:sysClr val="window" lastClr="FFFFFF"/>
              </a:solidFill>
              <a:latin typeface="Cambria" pitchFamily="18" charset="0"/>
              <a:ea typeface="Cambria" pitchFamily="18" charset="0"/>
              <a:cs typeface="+mn-cs"/>
            </a:rPr>
            <a:t>Satisfies customer contractual requirements</a:t>
          </a:r>
          <a:endParaRPr lang="en-GB" sz="1400" b="1" dirty="0">
            <a:solidFill>
              <a:sysClr val="window" lastClr="FFFFFF"/>
            </a:solidFill>
            <a:latin typeface="Cambria" pitchFamily="18" charset="0"/>
            <a:ea typeface="Cambria" pitchFamily="18" charset="0"/>
            <a:cs typeface="+mn-cs"/>
          </a:endParaRPr>
        </a:p>
      </dgm:t>
    </dgm:pt>
    <dgm:pt modelId="{F06DF4F5-6D5D-4C81-B026-6BD1E797FDE7}" type="parTrans" cxnId="{430FCC30-8A29-40C2-B940-D7E8CFEF9FB6}">
      <dgm:prSet/>
      <dgm:spPr>
        <a:xfrm rot="771429">
          <a:off x="4618810" y="2104895"/>
          <a:ext cx="264743" cy="286577"/>
        </a:xfrm>
        <a:prstGeom prst="rightArrow">
          <a:avLst>
            <a:gd name="adj1" fmla="val 60000"/>
            <a:gd name="adj2" fmla="val 5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endParaRPr lang="en-GB">
            <a:solidFill>
              <a:sysClr val="window" lastClr="FFFFFF"/>
            </a:solidFill>
            <a:latin typeface="Cambria" pitchFamily="18" charset="0"/>
            <a:ea typeface="Cambria" pitchFamily="18" charset="0"/>
            <a:cs typeface="+mn-cs"/>
          </a:endParaRPr>
        </a:p>
      </dgm:t>
    </dgm:pt>
    <dgm:pt modelId="{D3EA0DCE-80C8-4220-9D64-84C3499FE468}" type="sibTrans" cxnId="{430FCC30-8A29-40C2-B940-D7E8CFEF9FB6}">
      <dgm:prSet/>
      <dgm:spPr/>
      <dgm:t>
        <a:bodyPr/>
        <a:lstStyle/>
        <a:p>
          <a:endParaRPr lang="en-GB"/>
        </a:p>
      </dgm:t>
    </dgm:pt>
    <dgm:pt modelId="{BE2ABC81-FC7A-484B-BA42-37AB1F7C45D7}">
      <dgm:prSet/>
      <dgm:spPr>
        <a:xfrm>
          <a:off x="4158383" y="2936033"/>
          <a:ext cx="1251818" cy="1153718"/>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b="1" dirty="0">
              <a:solidFill>
                <a:sysClr val="window" lastClr="FFFFFF"/>
              </a:solidFill>
              <a:latin typeface="Cambria" pitchFamily="18" charset="0"/>
              <a:ea typeface="Cambria" pitchFamily="18" charset="0"/>
              <a:cs typeface="+mn-cs"/>
            </a:rPr>
            <a:t>Ensures safety of food products</a:t>
          </a:r>
          <a:endParaRPr lang="en-GB" b="1" dirty="0">
            <a:solidFill>
              <a:sysClr val="window" lastClr="FFFFFF"/>
            </a:solidFill>
            <a:latin typeface="Cambria" pitchFamily="18" charset="0"/>
            <a:ea typeface="Cambria" pitchFamily="18" charset="0"/>
            <a:cs typeface="+mn-cs"/>
          </a:endParaRPr>
        </a:p>
      </dgm:t>
    </dgm:pt>
    <dgm:pt modelId="{456F0C7E-B122-4199-ACDF-DF1C4C7EF1B0}" type="parTrans" cxnId="{CBD65425-4D62-47C8-A59B-3F5F4B7E0A09}">
      <dgm:prSet/>
      <dgm:spPr>
        <a:xfrm rot="3857143">
          <a:off x="4256363" y="2582045"/>
          <a:ext cx="297324" cy="286577"/>
        </a:xfrm>
        <a:prstGeom prst="rightArrow">
          <a:avLst>
            <a:gd name="adj1" fmla="val 60000"/>
            <a:gd name="adj2" fmla="val 5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endParaRPr lang="en-GB">
            <a:solidFill>
              <a:sysClr val="window" lastClr="FFFFFF"/>
            </a:solidFill>
            <a:latin typeface="Cambria" pitchFamily="18" charset="0"/>
            <a:ea typeface="Cambria" pitchFamily="18" charset="0"/>
            <a:cs typeface="+mn-cs"/>
          </a:endParaRPr>
        </a:p>
      </dgm:t>
    </dgm:pt>
    <dgm:pt modelId="{C68D1A45-4035-46F8-B8A6-08575F180C15}" type="sibTrans" cxnId="{CBD65425-4D62-47C8-A59B-3F5F4B7E0A09}">
      <dgm:prSet/>
      <dgm:spPr/>
      <dgm:t>
        <a:bodyPr/>
        <a:lstStyle/>
        <a:p>
          <a:endParaRPr lang="en-GB"/>
        </a:p>
      </dgm:t>
    </dgm:pt>
    <dgm:pt modelId="{C9C477C5-96A0-42ED-824B-A33D7714446C}">
      <dgm:prSet/>
      <dgm:spPr>
        <a:xfrm>
          <a:off x="2743201" y="2914560"/>
          <a:ext cx="1361487" cy="1196662"/>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b="1" dirty="0">
              <a:solidFill>
                <a:sysClr val="window" lastClr="FFFFFF"/>
              </a:solidFill>
              <a:latin typeface="Cambria" pitchFamily="18" charset="0"/>
              <a:ea typeface="Cambria" pitchFamily="18" charset="0"/>
              <a:cs typeface="+mn-cs"/>
            </a:rPr>
            <a:t>Greater health protection  </a:t>
          </a:r>
          <a:endParaRPr lang="en-GB" b="1" dirty="0">
            <a:solidFill>
              <a:sysClr val="window" lastClr="FFFFFF"/>
            </a:solidFill>
            <a:latin typeface="Cambria" pitchFamily="18" charset="0"/>
            <a:ea typeface="Cambria" pitchFamily="18" charset="0"/>
            <a:cs typeface="+mn-cs"/>
          </a:endParaRPr>
        </a:p>
      </dgm:t>
    </dgm:pt>
    <dgm:pt modelId="{807166EF-882A-4E37-B8B5-21BF4267A135}" type="parTrans" cxnId="{AFA4E11C-D00B-4369-B0DC-81DB8826B5C3}">
      <dgm:prSet/>
      <dgm:spPr>
        <a:xfrm rot="6942857">
          <a:off x="3667081" y="2570529"/>
          <a:ext cx="283356" cy="286577"/>
        </a:xfrm>
        <a:prstGeom prst="rightArrow">
          <a:avLst>
            <a:gd name="adj1" fmla="val 60000"/>
            <a:gd name="adj2" fmla="val 5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endParaRPr lang="en-GB">
            <a:solidFill>
              <a:sysClr val="window" lastClr="FFFFFF"/>
            </a:solidFill>
            <a:latin typeface="Cambria" pitchFamily="18" charset="0"/>
            <a:ea typeface="Cambria" pitchFamily="18" charset="0"/>
            <a:cs typeface="+mn-cs"/>
          </a:endParaRPr>
        </a:p>
      </dgm:t>
    </dgm:pt>
    <dgm:pt modelId="{4AFF8EA2-C221-4189-876B-C887E162FAC4}" type="sibTrans" cxnId="{AFA4E11C-D00B-4369-B0DC-81DB8826B5C3}">
      <dgm:prSet/>
      <dgm:spPr/>
      <dgm:t>
        <a:bodyPr/>
        <a:lstStyle/>
        <a:p>
          <a:endParaRPr lang="en-GB"/>
        </a:p>
      </dgm:t>
    </dgm:pt>
    <dgm:pt modelId="{CD6D9366-C7D8-4E89-850E-164721FB6B53}">
      <dgm:prSet custT="1"/>
      <dgm:spPr>
        <a:xfrm>
          <a:off x="1945000" y="1822514"/>
          <a:ext cx="1261564" cy="1253630"/>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sz="1200" b="1" dirty="0">
              <a:solidFill>
                <a:sysClr val="window" lastClr="FFFFFF"/>
              </a:solidFill>
              <a:latin typeface="Cambria" pitchFamily="18" charset="0"/>
              <a:ea typeface="Cambria" pitchFamily="18" charset="0"/>
              <a:cs typeface="+mn-cs"/>
            </a:rPr>
            <a:t>conformance to international standards</a:t>
          </a:r>
          <a:endParaRPr lang="en-GB" sz="1200" b="1" dirty="0">
            <a:solidFill>
              <a:sysClr val="window" lastClr="FFFFFF"/>
            </a:solidFill>
            <a:latin typeface="Cambria" pitchFamily="18" charset="0"/>
            <a:ea typeface="Cambria" pitchFamily="18" charset="0"/>
            <a:cs typeface="+mn-cs"/>
          </a:endParaRPr>
        </a:p>
      </dgm:t>
    </dgm:pt>
    <dgm:pt modelId="{D56E0E31-F27A-4877-8C56-AC872FCA4085}" type="parTrans" cxnId="{C0932217-3837-456C-A135-06B2EC7978E4}">
      <dgm:prSet/>
      <dgm:spPr>
        <a:xfrm rot="10028571">
          <a:off x="3312802" y="2106633"/>
          <a:ext cx="273278" cy="286577"/>
        </a:xfrm>
        <a:prstGeom prst="righ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endParaRPr lang="en-GB">
            <a:solidFill>
              <a:sysClr val="window" lastClr="FFFFFF"/>
            </a:solidFill>
            <a:latin typeface="Cambria" pitchFamily="18" charset="0"/>
            <a:ea typeface="Cambria" pitchFamily="18" charset="0"/>
            <a:cs typeface="+mn-cs"/>
          </a:endParaRPr>
        </a:p>
      </dgm:t>
    </dgm:pt>
    <dgm:pt modelId="{74E2CCD0-9CF4-426D-8D03-40E4221FC596}" type="sibTrans" cxnId="{C0932217-3837-456C-A135-06B2EC7978E4}">
      <dgm:prSet/>
      <dgm:spPr/>
      <dgm:t>
        <a:bodyPr/>
        <a:lstStyle/>
        <a:p>
          <a:endParaRPr lang="en-GB"/>
        </a:p>
      </dgm:t>
    </dgm:pt>
    <dgm:pt modelId="{CED6E572-BB82-47CB-9764-EB5758086DA2}">
      <dgm:prSet custT="1"/>
      <dgm:spPr>
        <a:xfrm>
          <a:off x="3682681" y="1679058"/>
          <a:ext cx="842875" cy="842875"/>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GB" sz="2800" dirty="0">
              <a:solidFill>
                <a:sysClr val="window" lastClr="FFFFFF"/>
              </a:solidFill>
              <a:latin typeface="Cambria" pitchFamily="18" charset="0"/>
              <a:ea typeface="Cambria" pitchFamily="18" charset="0"/>
              <a:cs typeface="+mn-cs"/>
            </a:rPr>
            <a:t>FSMS</a:t>
          </a:r>
        </a:p>
      </dgm:t>
    </dgm:pt>
    <dgm:pt modelId="{A13E6709-6C24-4EB9-B5D8-ADE383A8EB5D}" type="parTrans" cxnId="{F3364995-47BE-4330-9283-5B2B34D93823}">
      <dgm:prSet/>
      <dgm:spPr/>
      <dgm:t>
        <a:bodyPr/>
        <a:lstStyle/>
        <a:p>
          <a:endParaRPr lang="en-GB"/>
        </a:p>
      </dgm:t>
    </dgm:pt>
    <dgm:pt modelId="{21D0E40D-C1E7-4DF6-BE06-7AA2D3AA3CA1}" type="sibTrans" cxnId="{F3364995-47BE-4330-9283-5B2B34D93823}">
      <dgm:prSet/>
      <dgm:spPr/>
      <dgm:t>
        <a:bodyPr/>
        <a:lstStyle/>
        <a:p>
          <a:endParaRPr lang="en-GB"/>
        </a:p>
      </dgm:t>
    </dgm:pt>
    <dgm:pt modelId="{F0FCA669-63C5-4237-9CD5-397AC77865C8}">
      <dgm:prSet/>
      <dgm:spPr>
        <a:xfrm>
          <a:off x="2186228" y="485963"/>
          <a:ext cx="1384518" cy="1274249"/>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b="1" dirty="0">
              <a:solidFill>
                <a:sysClr val="window" lastClr="FFFFFF"/>
              </a:solidFill>
              <a:latin typeface="Cambria" pitchFamily="18" charset="0"/>
              <a:ea typeface="Cambria" pitchFamily="18" charset="0"/>
              <a:cs typeface="+mn-cs"/>
            </a:rPr>
            <a:t>Helps to meet applicable statuary &amp; regulatory requiremen</a:t>
          </a:r>
          <a:r>
            <a:rPr lang="en-US" dirty="0">
              <a:solidFill>
                <a:sysClr val="window" lastClr="FFFFFF"/>
              </a:solidFill>
              <a:latin typeface="Cambria" pitchFamily="18" charset="0"/>
              <a:ea typeface="Cambria" pitchFamily="18" charset="0"/>
              <a:cs typeface="+mn-cs"/>
            </a:rPr>
            <a:t>ts </a:t>
          </a:r>
          <a:endParaRPr lang="en-GB" dirty="0">
            <a:solidFill>
              <a:sysClr val="window" lastClr="FFFFFF"/>
            </a:solidFill>
            <a:latin typeface="Cambria" pitchFamily="18" charset="0"/>
            <a:ea typeface="Cambria" pitchFamily="18" charset="0"/>
            <a:cs typeface="+mn-cs"/>
          </a:endParaRPr>
        </a:p>
      </dgm:t>
    </dgm:pt>
    <dgm:pt modelId="{593260EA-6EDC-4E8F-8497-157AC29EB041}" type="parTrans" cxnId="{6F59D364-C447-4F44-B778-812A579E0CF5}">
      <dgm:prSet/>
      <dgm:spPr>
        <a:xfrm rot="13114286">
          <a:off x="3467328" y="1550194"/>
          <a:ext cx="252826" cy="286577"/>
        </a:xfrm>
        <a:prstGeom prst="righ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endParaRPr lang="en-GB">
            <a:solidFill>
              <a:sysClr val="window" lastClr="FFFFFF"/>
            </a:solidFill>
            <a:latin typeface="Cambria" pitchFamily="18" charset="0"/>
            <a:ea typeface="Cambria" pitchFamily="18" charset="0"/>
            <a:cs typeface="+mn-cs"/>
          </a:endParaRPr>
        </a:p>
      </dgm:t>
    </dgm:pt>
    <dgm:pt modelId="{4E561C11-B5FC-4F81-B4E0-3626B252210A}" type="sibTrans" cxnId="{6F59D364-C447-4F44-B778-812A579E0CF5}">
      <dgm:prSet/>
      <dgm:spPr/>
      <dgm:t>
        <a:bodyPr/>
        <a:lstStyle/>
        <a:p>
          <a:endParaRPr lang="en-GB"/>
        </a:p>
      </dgm:t>
    </dgm:pt>
    <dgm:pt modelId="{7CEE0D23-4277-4FAE-8A60-335272C17197}" type="pres">
      <dgm:prSet presAssocID="{5B0805EE-8362-4C9A-8A76-D1754152AB2F}" presName="Name0" presStyleCnt="0">
        <dgm:presLayoutVars>
          <dgm:chMax val="1"/>
          <dgm:dir/>
          <dgm:animLvl val="ctr"/>
          <dgm:resizeHandles val="exact"/>
        </dgm:presLayoutVars>
      </dgm:prSet>
      <dgm:spPr/>
      <dgm:t>
        <a:bodyPr/>
        <a:lstStyle/>
        <a:p>
          <a:endParaRPr lang="en-IN"/>
        </a:p>
      </dgm:t>
    </dgm:pt>
    <dgm:pt modelId="{C9C43491-A787-418A-BCEB-1B08524EC184}" type="pres">
      <dgm:prSet presAssocID="{CED6E572-BB82-47CB-9764-EB5758086DA2}" presName="centerShape" presStyleLbl="node0" presStyleIdx="0" presStyleCnt="1"/>
      <dgm:spPr/>
      <dgm:t>
        <a:bodyPr/>
        <a:lstStyle/>
        <a:p>
          <a:endParaRPr lang="en-IN"/>
        </a:p>
      </dgm:t>
    </dgm:pt>
    <dgm:pt modelId="{D7FE27F6-24B6-43A3-BB9B-0BECFBF491A1}" type="pres">
      <dgm:prSet presAssocID="{5E9A1E22-024B-477D-8617-E169D52E7431}" presName="parTrans" presStyleLbl="sibTrans2D1" presStyleIdx="0" presStyleCnt="7"/>
      <dgm:spPr/>
      <dgm:t>
        <a:bodyPr/>
        <a:lstStyle/>
        <a:p>
          <a:endParaRPr lang="en-IN"/>
        </a:p>
      </dgm:t>
    </dgm:pt>
    <dgm:pt modelId="{A5B7D1EC-1F57-42A0-8E43-2D58AA6EE893}" type="pres">
      <dgm:prSet presAssocID="{5E9A1E22-024B-477D-8617-E169D52E7431}" presName="connectorText" presStyleLbl="sibTrans2D1" presStyleIdx="0" presStyleCnt="7"/>
      <dgm:spPr/>
      <dgm:t>
        <a:bodyPr/>
        <a:lstStyle/>
        <a:p>
          <a:endParaRPr lang="en-IN"/>
        </a:p>
      </dgm:t>
    </dgm:pt>
    <dgm:pt modelId="{1999E279-A16F-4C20-8249-C94D46AFF59E}" type="pres">
      <dgm:prSet presAssocID="{46ADCEE0-0908-49D5-8E00-7E6C4C10344C}" presName="node" presStyleLbl="node1" presStyleIdx="0" presStyleCnt="7" custScaleX="124617" custScaleY="114936">
        <dgm:presLayoutVars>
          <dgm:bulletEnabled val="1"/>
        </dgm:presLayoutVars>
      </dgm:prSet>
      <dgm:spPr/>
      <dgm:t>
        <a:bodyPr/>
        <a:lstStyle/>
        <a:p>
          <a:endParaRPr lang="en-IN"/>
        </a:p>
      </dgm:t>
    </dgm:pt>
    <dgm:pt modelId="{1ED66138-FA0C-4DF1-8E5D-19B6FA5AF1F7}" type="pres">
      <dgm:prSet presAssocID="{2681915D-B9EF-4080-887D-22A7015767C7}" presName="parTrans" presStyleLbl="sibTrans2D1" presStyleIdx="1" presStyleCnt="7"/>
      <dgm:spPr/>
      <dgm:t>
        <a:bodyPr/>
        <a:lstStyle/>
        <a:p>
          <a:endParaRPr lang="en-IN"/>
        </a:p>
      </dgm:t>
    </dgm:pt>
    <dgm:pt modelId="{1E38ADF2-7550-496F-A954-B1068AD31798}" type="pres">
      <dgm:prSet presAssocID="{2681915D-B9EF-4080-887D-22A7015767C7}" presName="connectorText" presStyleLbl="sibTrans2D1" presStyleIdx="1" presStyleCnt="7"/>
      <dgm:spPr/>
      <dgm:t>
        <a:bodyPr/>
        <a:lstStyle/>
        <a:p>
          <a:endParaRPr lang="en-IN"/>
        </a:p>
      </dgm:t>
    </dgm:pt>
    <dgm:pt modelId="{1A8DA959-3859-494E-BA3B-7FF127171145}" type="pres">
      <dgm:prSet presAssocID="{63A5AFE5-EAC0-4B8D-B51A-410F63D140FB}" presName="node" presStyleLbl="node1" presStyleIdx="1" presStyleCnt="7" custScaleX="109145" custScaleY="105507">
        <dgm:presLayoutVars>
          <dgm:bulletEnabled val="1"/>
        </dgm:presLayoutVars>
      </dgm:prSet>
      <dgm:spPr/>
      <dgm:t>
        <a:bodyPr/>
        <a:lstStyle/>
        <a:p>
          <a:endParaRPr lang="en-IN"/>
        </a:p>
      </dgm:t>
    </dgm:pt>
    <dgm:pt modelId="{50667BD3-A0AA-49D3-B371-62D7524DA2DC}" type="pres">
      <dgm:prSet presAssocID="{F06DF4F5-6D5D-4C81-B026-6BD1E797FDE7}" presName="parTrans" presStyleLbl="sibTrans2D1" presStyleIdx="2" presStyleCnt="7"/>
      <dgm:spPr/>
      <dgm:t>
        <a:bodyPr/>
        <a:lstStyle/>
        <a:p>
          <a:endParaRPr lang="en-IN"/>
        </a:p>
      </dgm:t>
    </dgm:pt>
    <dgm:pt modelId="{5ABE32E5-E21C-43D5-9A6E-F9E2939926CA}" type="pres">
      <dgm:prSet presAssocID="{F06DF4F5-6D5D-4C81-B026-6BD1E797FDE7}" presName="connectorText" presStyleLbl="sibTrans2D1" presStyleIdx="2" presStyleCnt="7"/>
      <dgm:spPr/>
      <dgm:t>
        <a:bodyPr/>
        <a:lstStyle/>
        <a:p>
          <a:endParaRPr lang="en-IN"/>
        </a:p>
      </dgm:t>
    </dgm:pt>
    <dgm:pt modelId="{84EDF24C-D68A-465B-9E09-45D0CCE322D5}" type="pres">
      <dgm:prSet presAssocID="{C86AA9CB-6C1F-4CF8-B510-6F652A3D78EF}" presName="node" presStyleLbl="node1" presStyleIdx="2" presStyleCnt="7" custScaleX="123794" custScaleY="106854">
        <dgm:presLayoutVars>
          <dgm:bulletEnabled val="1"/>
        </dgm:presLayoutVars>
      </dgm:prSet>
      <dgm:spPr/>
      <dgm:t>
        <a:bodyPr/>
        <a:lstStyle/>
        <a:p>
          <a:endParaRPr lang="en-IN"/>
        </a:p>
      </dgm:t>
    </dgm:pt>
    <dgm:pt modelId="{ABC3610A-94CE-491C-9262-288903805B73}" type="pres">
      <dgm:prSet presAssocID="{456F0C7E-B122-4199-ACDF-DF1C4C7EF1B0}" presName="parTrans" presStyleLbl="sibTrans2D1" presStyleIdx="3" presStyleCnt="7"/>
      <dgm:spPr/>
      <dgm:t>
        <a:bodyPr/>
        <a:lstStyle/>
        <a:p>
          <a:endParaRPr lang="en-IN"/>
        </a:p>
      </dgm:t>
    </dgm:pt>
    <dgm:pt modelId="{5240F0FE-6140-43E3-BA26-FAF520AF5B37}" type="pres">
      <dgm:prSet presAssocID="{456F0C7E-B122-4199-ACDF-DF1C4C7EF1B0}" presName="connectorText" presStyleLbl="sibTrans2D1" presStyleIdx="3" presStyleCnt="7"/>
      <dgm:spPr/>
      <dgm:t>
        <a:bodyPr/>
        <a:lstStyle/>
        <a:p>
          <a:endParaRPr lang="en-IN"/>
        </a:p>
      </dgm:t>
    </dgm:pt>
    <dgm:pt modelId="{FD172776-2BF9-4F7C-9709-6368CB926D66}" type="pres">
      <dgm:prSet presAssocID="{BE2ABC81-FC7A-484B-BA42-37AB1F7C45D7}" presName="node" presStyleLbl="node1" presStyleIdx="3" presStyleCnt="7" custScaleX="118814" custScaleY="109503">
        <dgm:presLayoutVars>
          <dgm:bulletEnabled val="1"/>
        </dgm:presLayoutVars>
      </dgm:prSet>
      <dgm:spPr/>
      <dgm:t>
        <a:bodyPr/>
        <a:lstStyle/>
        <a:p>
          <a:endParaRPr lang="en-IN"/>
        </a:p>
      </dgm:t>
    </dgm:pt>
    <dgm:pt modelId="{FFB1B548-02AF-433A-AEF3-46BA2E6D4022}" type="pres">
      <dgm:prSet presAssocID="{807166EF-882A-4E37-B8B5-21BF4267A135}" presName="parTrans" presStyleLbl="sibTrans2D1" presStyleIdx="4" presStyleCnt="7"/>
      <dgm:spPr/>
      <dgm:t>
        <a:bodyPr/>
        <a:lstStyle/>
        <a:p>
          <a:endParaRPr lang="en-IN"/>
        </a:p>
      </dgm:t>
    </dgm:pt>
    <dgm:pt modelId="{FCE3E41E-2869-4086-80E9-0C5B9007FAD5}" type="pres">
      <dgm:prSet presAssocID="{807166EF-882A-4E37-B8B5-21BF4267A135}" presName="connectorText" presStyleLbl="sibTrans2D1" presStyleIdx="4" presStyleCnt="7"/>
      <dgm:spPr/>
      <dgm:t>
        <a:bodyPr/>
        <a:lstStyle/>
        <a:p>
          <a:endParaRPr lang="en-IN"/>
        </a:p>
      </dgm:t>
    </dgm:pt>
    <dgm:pt modelId="{CA0E871A-C639-4AAD-A29D-CF209953124B}" type="pres">
      <dgm:prSet presAssocID="{C9C477C5-96A0-42ED-824B-A33D7714446C}" presName="node" presStyleLbl="node1" presStyleIdx="4" presStyleCnt="7" custScaleX="129223" custScaleY="113579">
        <dgm:presLayoutVars>
          <dgm:bulletEnabled val="1"/>
        </dgm:presLayoutVars>
      </dgm:prSet>
      <dgm:spPr/>
      <dgm:t>
        <a:bodyPr/>
        <a:lstStyle/>
        <a:p>
          <a:endParaRPr lang="en-IN"/>
        </a:p>
      </dgm:t>
    </dgm:pt>
    <dgm:pt modelId="{37195C9A-0B45-43E0-9270-867973B20EBC}" type="pres">
      <dgm:prSet presAssocID="{D56E0E31-F27A-4877-8C56-AC872FCA4085}" presName="parTrans" presStyleLbl="sibTrans2D1" presStyleIdx="5" presStyleCnt="7"/>
      <dgm:spPr/>
      <dgm:t>
        <a:bodyPr/>
        <a:lstStyle/>
        <a:p>
          <a:endParaRPr lang="en-IN"/>
        </a:p>
      </dgm:t>
    </dgm:pt>
    <dgm:pt modelId="{BFE49FE5-622C-4275-90BD-B163F41BF797}" type="pres">
      <dgm:prSet presAssocID="{D56E0E31-F27A-4877-8C56-AC872FCA4085}" presName="connectorText" presStyleLbl="sibTrans2D1" presStyleIdx="5" presStyleCnt="7"/>
      <dgm:spPr/>
      <dgm:t>
        <a:bodyPr/>
        <a:lstStyle/>
        <a:p>
          <a:endParaRPr lang="en-IN"/>
        </a:p>
      </dgm:t>
    </dgm:pt>
    <dgm:pt modelId="{6CAFDE28-A80C-4AB0-9E17-AD6B547450A6}" type="pres">
      <dgm:prSet presAssocID="{CD6D9366-C7D8-4E89-850E-164721FB6B53}" presName="node" presStyleLbl="node1" presStyleIdx="5" presStyleCnt="7" custScaleX="119739" custScaleY="118986">
        <dgm:presLayoutVars>
          <dgm:bulletEnabled val="1"/>
        </dgm:presLayoutVars>
      </dgm:prSet>
      <dgm:spPr/>
      <dgm:t>
        <a:bodyPr/>
        <a:lstStyle/>
        <a:p>
          <a:endParaRPr lang="en-IN"/>
        </a:p>
      </dgm:t>
    </dgm:pt>
    <dgm:pt modelId="{29B37689-E21E-4EA1-8071-49C446FA795C}" type="pres">
      <dgm:prSet presAssocID="{593260EA-6EDC-4E8F-8497-157AC29EB041}" presName="parTrans" presStyleLbl="sibTrans2D1" presStyleIdx="6" presStyleCnt="7"/>
      <dgm:spPr/>
      <dgm:t>
        <a:bodyPr/>
        <a:lstStyle/>
        <a:p>
          <a:endParaRPr lang="en-IN"/>
        </a:p>
      </dgm:t>
    </dgm:pt>
    <dgm:pt modelId="{F5ABD7B8-50EC-420B-99B7-66A3F5E9149E}" type="pres">
      <dgm:prSet presAssocID="{593260EA-6EDC-4E8F-8497-157AC29EB041}" presName="connectorText" presStyleLbl="sibTrans2D1" presStyleIdx="6" presStyleCnt="7"/>
      <dgm:spPr/>
      <dgm:t>
        <a:bodyPr/>
        <a:lstStyle/>
        <a:p>
          <a:endParaRPr lang="en-IN"/>
        </a:p>
      </dgm:t>
    </dgm:pt>
    <dgm:pt modelId="{CF60CD3D-6C7F-4868-9BD6-F1F73E1DC343}" type="pres">
      <dgm:prSet presAssocID="{F0FCA669-63C5-4237-9CD5-397AC77865C8}" presName="node" presStyleLbl="node1" presStyleIdx="6" presStyleCnt="7" custScaleX="131409" custScaleY="120943">
        <dgm:presLayoutVars>
          <dgm:bulletEnabled val="1"/>
        </dgm:presLayoutVars>
      </dgm:prSet>
      <dgm:spPr/>
      <dgm:t>
        <a:bodyPr/>
        <a:lstStyle/>
        <a:p>
          <a:endParaRPr lang="en-IN"/>
        </a:p>
      </dgm:t>
    </dgm:pt>
  </dgm:ptLst>
  <dgm:cxnLst>
    <dgm:cxn modelId="{B6A4AE4E-9846-4133-AADE-1BBBD97B0214}" type="presOf" srcId="{807166EF-882A-4E37-B8B5-21BF4267A135}" destId="{FFB1B548-02AF-433A-AEF3-46BA2E6D4022}" srcOrd="0" destOrd="0" presId="urn:microsoft.com/office/officeart/2005/8/layout/radial5"/>
    <dgm:cxn modelId="{F3364995-47BE-4330-9283-5B2B34D93823}" srcId="{5B0805EE-8362-4C9A-8A76-D1754152AB2F}" destId="{CED6E572-BB82-47CB-9764-EB5758086DA2}" srcOrd="0" destOrd="0" parTransId="{A13E6709-6C24-4EB9-B5D8-ADE383A8EB5D}" sibTransId="{21D0E40D-C1E7-4DF6-BE06-7AA2D3AA3CA1}"/>
    <dgm:cxn modelId="{E575373B-9AD4-4F3F-BC73-BEBE26821050}" type="presOf" srcId="{CD6D9366-C7D8-4E89-850E-164721FB6B53}" destId="{6CAFDE28-A80C-4AB0-9E17-AD6B547450A6}" srcOrd="0" destOrd="0" presId="urn:microsoft.com/office/officeart/2005/8/layout/radial5"/>
    <dgm:cxn modelId="{F2677791-8C79-458E-A54C-3463934AD185}" type="presOf" srcId="{C86AA9CB-6C1F-4CF8-B510-6F652A3D78EF}" destId="{84EDF24C-D68A-465B-9E09-45D0CCE322D5}" srcOrd="0" destOrd="0" presId="urn:microsoft.com/office/officeart/2005/8/layout/radial5"/>
    <dgm:cxn modelId="{0203B774-6EE9-4AA9-B770-BE4196226F07}" type="presOf" srcId="{5E9A1E22-024B-477D-8617-E169D52E7431}" destId="{D7FE27F6-24B6-43A3-BB9B-0BECFBF491A1}" srcOrd="0" destOrd="0" presId="urn:microsoft.com/office/officeart/2005/8/layout/radial5"/>
    <dgm:cxn modelId="{CBD65425-4D62-47C8-A59B-3F5F4B7E0A09}" srcId="{CED6E572-BB82-47CB-9764-EB5758086DA2}" destId="{BE2ABC81-FC7A-484B-BA42-37AB1F7C45D7}" srcOrd="3" destOrd="0" parTransId="{456F0C7E-B122-4199-ACDF-DF1C4C7EF1B0}" sibTransId="{C68D1A45-4035-46F8-B8A6-08575F180C15}"/>
    <dgm:cxn modelId="{7019703F-009B-43A2-9D89-33C0DC6333B3}" type="presOf" srcId="{5B0805EE-8362-4C9A-8A76-D1754152AB2F}" destId="{7CEE0D23-4277-4FAE-8A60-335272C17197}" srcOrd="0" destOrd="0" presId="urn:microsoft.com/office/officeart/2005/8/layout/radial5"/>
    <dgm:cxn modelId="{F379356F-A66C-48E9-9BC4-383E4878B38E}" type="presOf" srcId="{2681915D-B9EF-4080-887D-22A7015767C7}" destId="{1E38ADF2-7550-496F-A954-B1068AD31798}" srcOrd="1" destOrd="0" presId="urn:microsoft.com/office/officeart/2005/8/layout/radial5"/>
    <dgm:cxn modelId="{BCE05612-C1DF-4336-95B7-13F8684937A7}" type="presOf" srcId="{C9C477C5-96A0-42ED-824B-A33D7714446C}" destId="{CA0E871A-C639-4AAD-A29D-CF209953124B}" srcOrd="0" destOrd="0" presId="urn:microsoft.com/office/officeart/2005/8/layout/radial5"/>
    <dgm:cxn modelId="{7AC4B2BD-1E3F-4A49-A6DF-DD1F98DE2BF5}" type="presOf" srcId="{F06DF4F5-6D5D-4C81-B026-6BD1E797FDE7}" destId="{5ABE32E5-E21C-43D5-9A6E-F9E2939926CA}" srcOrd="1" destOrd="0" presId="urn:microsoft.com/office/officeart/2005/8/layout/radial5"/>
    <dgm:cxn modelId="{2E9EE75A-B910-41B0-AE23-B874C2DB833E}" type="presOf" srcId="{63A5AFE5-EAC0-4B8D-B51A-410F63D140FB}" destId="{1A8DA959-3859-494E-BA3B-7FF127171145}" srcOrd="0" destOrd="0" presId="urn:microsoft.com/office/officeart/2005/8/layout/radial5"/>
    <dgm:cxn modelId="{CFE6D881-EA4F-42B6-A9AC-87A45223D02B}" srcId="{CED6E572-BB82-47CB-9764-EB5758086DA2}" destId="{63A5AFE5-EAC0-4B8D-B51A-410F63D140FB}" srcOrd="1" destOrd="0" parTransId="{2681915D-B9EF-4080-887D-22A7015767C7}" sibTransId="{6EA2A09A-D11D-4AA8-97B7-47628E88EAD7}"/>
    <dgm:cxn modelId="{5696C0BA-3716-4F8A-AEF8-A5E89FBFCB31}" type="presOf" srcId="{456F0C7E-B122-4199-ACDF-DF1C4C7EF1B0}" destId="{ABC3610A-94CE-491C-9262-288903805B73}" srcOrd="0" destOrd="0" presId="urn:microsoft.com/office/officeart/2005/8/layout/radial5"/>
    <dgm:cxn modelId="{A83269B7-E899-44D5-AE95-EC138016BE13}" type="presOf" srcId="{D56E0E31-F27A-4877-8C56-AC872FCA4085}" destId="{BFE49FE5-622C-4275-90BD-B163F41BF797}" srcOrd="1" destOrd="0" presId="urn:microsoft.com/office/officeart/2005/8/layout/radial5"/>
    <dgm:cxn modelId="{0C9170C5-6C4A-4CEB-80AA-2AF5D7E3850F}" type="presOf" srcId="{593260EA-6EDC-4E8F-8497-157AC29EB041}" destId="{29B37689-E21E-4EA1-8071-49C446FA795C}" srcOrd="0" destOrd="0" presId="urn:microsoft.com/office/officeart/2005/8/layout/radial5"/>
    <dgm:cxn modelId="{AFA4E11C-D00B-4369-B0DC-81DB8826B5C3}" srcId="{CED6E572-BB82-47CB-9764-EB5758086DA2}" destId="{C9C477C5-96A0-42ED-824B-A33D7714446C}" srcOrd="4" destOrd="0" parTransId="{807166EF-882A-4E37-B8B5-21BF4267A135}" sibTransId="{4AFF8EA2-C221-4189-876B-C887E162FAC4}"/>
    <dgm:cxn modelId="{430FCC30-8A29-40C2-B940-D7E8CFEF9FB6}" srcId="{CED6E572-BB82-47CB-9764-EB5758086DA2}" destId="{C86AA9CB-6C1F-4CF8-B510-6F652A3D78EF}" srcOrd="2" destOrd="0" parTransId="{F06DF4F5-6D5D-4C81-B026-6BD1E797FDE7}" sibTransId="{D3EA0DCE-80C8-4220-9D64-84C3499FE468}"/>
    <dgm:cxn modelId="{1D88BC18-045F-40B5-A826-EF4074FBAEA9}" type="presOf" srcId="{5E9A1E22-024B-477D-8617-E169D52E7431}" destId="{A5B7D1EC-1F57-42A0-8E43-2D58AA6EE893}" srcOrd="1" destOrd="0" presId="urn:microsoft.com/office/officeart/2005/8/layout/radial5"/>
    <dgm:cxn modelId="{7F859311-2043-4E6E-9EE6-6CB52C0677CC}" type="presOf" srcId="{2681915D-B9EF-4080-887D-22A7015767C7}" destId="{1ED66138-FA0C-4DF1-8E5D-19B6FA5AF1F7}" srcOrd="0" destOrd="0" presId="urn:microsoft.com/office/officeart/2005/8/layout/radial5"/>
    <dgm:cxn modelId="{6F59D364-C447-4F44-B778-812A579E0CF5}" srcId="{CED6E572-BB82-47CB-9764-EB5758086DA2}" destId="{F0FCA669-63C5-4237-9CD5-397AC77865C8}" srcOrd="6" destOrd="0" parTransId="{593260EA-6EDC-4E8F-8497-157AC29EB041}" sibTransId="{4E561C11-B5FC-4F81-B4E0-3626B252210A}"/>
    <dgm:cxn modelId="{1DF1267D-1866-46EE-B444-39BCB746E7B2}" type="presOf" srcId="{593260EA-6EDC-4E8F-8497-157AC29EB041}" destId="{F5ABD7B8-50EC-420B-99B7-66A3F5E9149E}" srcOrd="1" destOrd="0" presId="urn:microsoft.com/office/officeart/2005/8/layout/radial5"/>
    <dgm:cxn modelId="{0BAA2BF4-DAAF-4EB0-A51A-BAEB2543F709}" type="presOf" srcId="{46ADCEE0-0908-49D5-8E00-7E6C4C10344C}" destId="{1999E279-A16F-4C20-8249-C94D46AFF59E}" srcOrd="0" destOrd="0" presId="urn:microsoft.com/office/officeart/2005/8/layout/radial5"/>
    <dgm:cxn modelId="{7B4F40DB-A7EB-45F9-B6C1-271A915DD21A}" type="presOf" srcId="{807166EF-882A-4E37-B8B5-21BF4267A135}" destId="{FCE3E41E-2869-4086-80E9-0C5B9007FAD5}" srcOrd="1" destOrd="0" presId="urn:microsoft.com/office/officeart/2005/8/layout/radial5"/>
    <dgm:cxn modelId="{5E351EFE-FE54-44F5-BC0B-34AC7A19A754}" srcId="{CED6E572-BB82-47CB-9764-EB5758086DA2}" destId="{46ADCEE0-0908-49D5-8E00-7E6C4C10344C}" srcOrd="0" destOrd="0" parTransId="{5E9A1E22-024B-477D-8617-E169D52E7431}" sibTransId="{DAA3D126-096F-443D-BBA1-48FB2C0571CC}"/>
    <dgm:cxn modelId="{2E9E382C-3692-41FC-BCF0-DF9AB3CF0CF0}" type="presOf" srcId="{D56E0E31-F27A-4877-8C56-AC872FCA4085}" destId="{37195C9A-0B45-43E0-9270-867973B20EBC}" srcOrd="0" destOrd="0" presId="urn:microsoft.com/office/officeart/2005/8/layout/radial5"/>
    <dgm:cxn modelId="{267D71DA-7742-4159-B344-517032608FCD}" type="presOf" srcId="{456F0C7E-B122-4199-ACDF-DF1C4C7EF1B0}" destId="{5240F0FE-6140-43E3-BA26-FAF520AF5B37}" srcOrd="1" destOrd="0" presId="urn:microsoft.com/office/officeart/2005/8/layout/radial5"/>
    <dgm:cxn modelId="{30DC3F0D-FBDB-4F85-A537-07C590640C72}" type="presOf" srcId="{F0FCA669-63C5-4237-9CD5-397AC77865C8}" destId="{CF60CD3D-6C7F-4868-9BD6-F1F73E1DC343}" srcOrd="0" destOrd="0" presId="urn:microsoft.com/office/officeart/2005/8/layout/radial5"/>
    <dgm:cxn modelId="{FDFFBBE1-80C2-4846-A3C2-D41133DEA239}" type="presOf" srcId="{F06DF4F5-6D5D-4C81-B026-6BD1E797FDE7}" destId="{50667BD3-A0AA-49D3-B371-62D7524DA2DC}" srcOrd="0" destOrd="0" presId="urn:microsoft.com/office/officeart/2005/8/layout/radial5"/>
    <dgm:cxn modelId="{669372EA-D9B2-4290-B4F6-0B8476EF4E15}" type="presOf" srcId="{CED6E572-BB82-47CB-9764-EB5758086DA2}" destId="{C9C43491-A787-418A-BCEB-1B08524EC184}" srcOrd="0" destOrd="0" presId="urn:microsoft.com/office/officeart/2005/8/layout/radial5"/>
    <dgm:cxn modelId="{50687E3C-726B-45F0-AA4C-7ECCF98EAFCE}" type="presOf" srcId="{BE2ABC81-FC7A-484B-BA42-37AB1F7C45D7}" destId="{FD172776-2BF9-4F7C-9709-6368CB926D66}" srcOrd="0" destOrd="0" presId="urn:microsoft.com/office/officeart/2005/8/layout/radial5"/>
    <dgm:cxn modelId="{C0932217-3837-456C-A135-06B2EC7978E4}" srcId="{CED6E572-BB82-47CB-9764-EB5758086DA2}" destId="{CD6D9366-C7D8-4E89-850E-164721FB6B53}" srcOrd="5" destOrd="0" parTransId="{D56E0E31-F27A-4877-8C56-AC872FCA4085}" sibTransId="{74E2CCD0-9CF4-426D-8D03-40E4221FC596}"/>
    <dgm:cxn modelId="{73DDF256-7FD1-449A-BD22-30833337A12F}" type="presParOf" srcId="{7CEE0D23-4277-4FAE-8A60-335272C17197}" destId="{C9C43491-A787-418A-BCEB-1B08524EC184}" srcOrd="0" destOrd="0" presId="urn:microsoft.com/office/officeart/2005/8/layout/radial5"/>
    <dgm:cxn modelId="{5D25A22E-604E-4AF2-BCDE-F69B62BE4A76}" type="presParOf" srcId="{7CEE0D23-4277-4FAE-8A60-335272C17197}" destId="{D7FE27F6-24B6-43A3-BB9B-0BECFBF491A1}" srcOrd="1" destOrd="0" presId="urn:microsoft.com/office/officeart/2005/8/layout/radial5"/>
    <dgm:cxn modelId="{4F56DA8B-83E4-4315-851E-3C8297E80710}" type="presParOf" srcId="{D7FE27F6-24B6-43A3-BB9B-0BECFBF491A1}" destId="{A5B7D1EC-1F57-42A0-8E43-2D58AA6EE893}" srcOrd="0" destOrd="0" presId="urn:microsoft.com/office/officeart/2005/8/layout/radial5"/>
    <dgm:cxn modelId="{DA15BAC1-D853-4D5E-BF4B-0F06AD174D8F}" type="presParOf" srcId="{7CEE0D23-4277-4FAE-8A60-335272C17197}" destId="{1999E279-A16F-4C20-8249-C94D46AFF59E}" srcOrd="2" destOrd="0" presId="urn:microsoft.com/office/officeart/2005/8/layout/radial5"/>
    <dgm:cxn modelId="{EF58879D-BA48-415F-A971-BD86F4250EF9}" type="presParOf" srcId="{7CEE0D23-4277-4FAE-8A60-335272C17197}" destId="{1ED66138-FA0C-4DF1-8E5D-19B6FA5AF1F7}" srcOrd="3" destOrd="0" presId="urn:microsoft.com/office/officeart/2005/8/layout/radial5"/>
    <dgm:cxn modelId="{306F0D1E-624D-4847-B677-AE88E644A01E}" type="presParOf" srcId="{1ED66138-FA0C-4DF1-8E5D-19B6FA5AF1F7}" destId="{1E38ADF2-7550-496F-A954-B1068AD31798}" srcOrd="0" destOrd="0" presId="urn:microsoft.com/office/officeart/2005/8/layout/radial5"/>
    <dgm:cxn modelId="{943EF157-D456-4434-B866-3A450235C709}" type="presParOf" srcId="{7CEE0D23-4277-4FAE-8A60-335272C17197}" destId="{1A8DA959-3859-494E-BA3B-7FF127171145}" srcOrd="4" destOrd="0" presId="urn:microsoft.com/office/officeart/2005/8/layout/radial5"/>
    <dgm:cxn modelId="{E2AF8825-8357-4BA6-A64F-DEB76AE75914}" type="presParOf" srcId="{7CEE0D23-4277-4FAE-8A60-335272C17197}" destId="{50667BD3-A0AA-49D3-B371-62D7524DA2DC}" srcOrd="5" destOrd="0" presId="urn:microsoft.com/office/officeart/2005/8/layout/radial5"/>
    <dgm:cxn modelId="{9D72D288-F664-40C5-9340-B2D9F9956746}" type="presParOf" srcId="{50667BD3-A0AA-49D3-B371-62D7524DA2DC}" destId="{5ABE32E5-E21C-43D5-9A6E-F9E2939926CA}" srcOrd="0" destOrd="0" presId="urn:microsoft.com/office/officeart/2005/8/layout/radial5"/>
    <dgm:cxn modelId="{383D4464-95BE-455B-A00E-EE883C831B5B}" type="presParOf" srcId="{7CEE0D23-4277-4FAE-8A60-335272C17197}" destId="{84EDF24C-D68A-465B-9E09-45D0CCE322D5}" srcOrd="6" destOrd="0" presId="urn:microsoft.com/office/officeart/2005/8/layout/radial5"/>
    <dgm:cxn modelId="{092B790B-49A8-43C7-9DE7-FBB1CD178624}" type="presParOf" srcId="{7CEE0D23-4277-4FAE-8A60-335272C17197}" destId="{ABC3610A-94CE-491C-9262-288903805B73}" srcOrd="7" destOrd="0" presId="urn:microsoft.com/office/officeart/2005/8/layout/radial5"/>
    <dgm:cxn modelId="{AAC5262D-0D04-49F0-8A42-E90FB3797CC4}" type="presParOf" srcId="{ABC3610A-94CE-491C-9262-288903805B73}" destId="{5240F0FE-6140-43E3-BA26-FAF520AF5B37}" srcOrd="0" destOrd="0" presId="urn:microsoft.com/office/officeart/2005/8/layout/radial5"/>
    <dgm:cxn modelId="{26D86390-26FD-4A9B-92B6-D1D4416C04EB}" type="presParOf" srcId="{7CEE0D23-4277-4FAE-8A60-335272C17197}" destId="{FD172776-2BF9-4F7C-9709-6368CB926D66}" srcOrd="8" destOrd="0" presId="urn:microsoft.com/office/officeart/2005/8/layout/radial5"/>
    <dgm:cxn modelId="{6F93E63D-82C5-4C9B-A50E-C069C87DFAA5}" type="presParOf" srcId="{7CEE0D23-4277-4FAE-8A60-335272C17197}" destId="{FFB1B548-02AF-433A-AEF3-46BA2E6D4022}" srcOrd="9" destOrd="0" presId="urn:microsoft.com/office/officeart/2005/8/layout/radial5"/>
    <dgm:cxn modelId="{4A3CC834-546D-42DD-A1AB-CBD79089893A}" type="presParOf" srcId="{FFB1B548-02AF-433A-AEF3-46BA2E6D4022}" destId="{FCE3E41E-2869-4086-80E9-0C5B9007FAD5}" srcOrd="0" destOrd="0" presId="urn:microsoft.com/office/officeart/2005/8/layout/radial5"/>
    <dgm:cxn modelId="{8D07305A-EFBE-4532-ADA4-A833C6A0E0BC}" type="presParOf" srcId="{7CEE0D23-4277-4FAE-8A60-335272C17197}" destId="{CA0E871A-C639-4AAD-A29D-CF209953124B}" srcOrd="10" destOrd="0" presId="urn:microsoft.com/office/officeart/2005/8/layout/radial5"/>
    <dgm:cxn modelId="{3C94BA73-EF89-4D0B-93A2-BC92F8BBA8A7}" type="presParOf" srcId="{7CEE0D23-4277-4FAE-8A60-335272C17197}" destId="{37195C9A-0B45-43E0-9270-867973B20EBC}" srcOrd="11" destOrd="0" presId="urn:microsoft.com/office/officeart/2005/8/layout/radial5"/>
    <dgm:cxn modelId="{D3363631-FDCA-4BF0-B249-C1357E460168}" type="presParOf" srcId="{37195C9A-0B45-43E0-9270-867973B20EBC}" destId="{BFE49FE5-622C-4275-90BD-B163F41BF797}" srcOrd="0" destOrd="0" presId="urn:microsoft.com/office/officeart/2005/8/layout/radial5"/>
    <dgm:cxn modelId="{8C401789-2A96-4009-B5F5-EBC1A2ECC10C}" type="presParOf" srcId="{7CEE0D23-4277-4FAE-8A60-335272C17197}" destId="{6CAFDE28-A80C-4AB0-9E17-AD6B547450A6}" srcOrd="12" destOrd="0" presId="urn:microsoft.com/office/officeart/2005/8/layout/radial5"/>
    <dgm:cxn modelId="{A3F9C836-6934-44AA-8837-EE844238BF4A}" type="presParOf" srcId="{7CEE0D23-4277-4FAE-8A60-335272C17197}" destId="{29B37689-E21E-4EA1-8071-49C446FA795C}" srcOrd="13" destOrd="0" presId="urn:microsoft.com/office/officeart/2005/8/layout/radial5"/>
    <dgm:cxn modelId="{8C424E49-7903-4ADA-85AA-A28CD91AB513}" type="presParOf" srcId="{29B37689-E21E-4EA1-8071-49C446FA795C}" destId="{F5ABD7B8-50EC-420B-99B7-66A3F5E9149E}" srcOrd="0" destOrd="0" presId="urn:microsoft.com/office/officeart/2005/8/layout/radial5"/>
    <dgm:cxn modelId="{224A1B90-F957-4641-9066-086DDAC1C64F}" type="presParOf" srcId="{7CEE0D23-4277-4FAE-8A60-335272C17197}" destId="{CF60CD3D-6C7F-4868-9BD6-F1F73E1DC343}"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76A975-D713-4A10-88AB-1093610E0601}" type="doc">
      <dgm:prSet loTypeId="urn:microsoft.com/office/officeart/2005/8/layout/pyramid2" loCatId="pyramid" qsTypeId="urn:microsoft.com/office/officeart/2005/8/quickstyle/simple1" qsCatId="simple" csTypeId="urn:microsoft.com/office/officeart/2005/8/colors/colorful2" csCatId="colorful" phldr="1"/>
      <dgm:spPr/>
      <dgm:t>
        <a:bodyPr/>
        <a:lstStyle/>
        <a:p>
          <a:endParaRPr lang="en-GB"/>
        </a:p>
      </dgm:t>
    </dgm:pt>
    <dgm:pt modelId="{E0E95B05-743A-45CB-BDE2-470748B501DC}">
      <dgm:prSet custT="1"/>
      <dgm:spPr>
        <a:xfrm>
          <a:off x="2642234" y="388999"/>
          <a:ext cx="2526030" cy="276284"/>
        </a:xfrm>
        <a:prstGeom prst="round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algn="l" rtl="0">
            <a:buNone/>
          </a:pPr>
          <a:r>
            <a:rPr lang="en-US" sz="1400" b="1" dirty="0">
              <a:solidFill>
                <a:sysClr val="windowText" lastClr="000000">
                  <a:hueOff val="0"/>
                  <a:satOff val="0"/>
                  <a:lumOff val="0"/>
                  <a:alphaOff val="0"/>
                </a:sysClr>
              </a:solidFill>
              <a:latin typeface="Cambria" pitchFamily="18" charset="0"/>
              <a:ea typeface="Cambria" pitchFamily="18" charset="0"/>
              <a:cs typeface="+mn-cs"/>
            </a:rPr>
            <a:t>1.Scope</a:t>
          </a:r>
          <a:endParaRPr lang="en-GB" sz="1400" dirty="0">
            <a:solidFill>
              <a:sysClr val="windowText" lastClr="000000">
                <a:hueOff val="0"/>
                <a:satOff val="0"/>
                <a:lumOff val="0"/>
                <a:alphaOff val="0"/>
              </a:sysClr>
            </a:solidFill>
            <a:latin typeface="Cambria" pitchFamily="18" charset="0"/>
            <a:ea typeface="Cambria" pitchFamily="18" charset="0"/>
            <a:cs typeface="+mn-cs"/>
          </a:endParaRPr>
        </a:p>
      </dgm:t>
    </dgm:pt>
    <dgm:pt modelId="{6C4F2D3D-2DC2-4197-90F7-4F26AB2F9D73}" type="parTrans" cxnId="{86A853FF-C85B-4009-AF2E-122A3266A11E}">
      <dgm:prSet/>
      <dgm:spPr/>
      <dgm:t>
        <a:bodyPr/>
        <a:lstStyle/>
        <a:p>
          <a:endParaRPr lang="en-GB"/>
        </a:p>
      </dgm:t>
    </dgm:pt>
    <dgm:pt modelId="{E102D6B0-B0A8-49A8-830F-255E5D920D83}" type="sibTrans" cxnId="{86A853FF-C85B-4009-AF2E-122A3266A11E}">
      <dgm:prSet/>
      <dgm:spPr/>
      <dgm:t>
        <a:bodyPr/>
        <a:lstStyle/>
        <a:p>
          <a:endParaRPr lang="en-GB"/>
        </a:p>
      </dgm:t>
    </dgm:pt>
    <dgm:pt modelId="{59BB9A02-BAF3-4FAC-9143-0576E07A7091}">
      <dgm:prSet custT="1"/>
      <dgm:spPr>
        <a:xfrm>
          <a:off x="2642234" y="699819"/>
          <a:ext cx="2526030" cy="276284"/>
        </a:xfrm>
        <a:prstGeom prst="roundRect">
          <a:avLst/>
        </a:prstGeom>
        <a:solidFill>
          <a:sysClr val="window" lastClr="FFFFFF">
            <a:alpha val="90000"/>
            <a:hueOff val="0"/>
            <a:satOff val="0"/>
            <a:lumOff val="0"/>
            <a:alphaOff val="0"/>
          </a:sysClr>
        </a:solidFill>
        <a:ln w="25400" cap="flat" cmpd="sng" algn="ctr">
          <a:solidFill>
            <a:srgbClr val="C0504D">
              <a:hueOff val="520169"/>
              <a:satOff val="-649"/>
              <a:lumOff val="153"/>
              <a:alphaOff val="0"/>
            </a:srgbClr>
          </a:solidFill>
          <a:prstDash val="solid"/>
        </a:ln>
        <a:effectLst/>
      </dgm:spPr>
      <dgm:t>
        <a:bodyPr/>
        <a:lstStyle/>
        <a:p>
          <a:pPr algn="l" rtl="0">
            <a:buNone/>
          </a:pPr>
          <a:r>
            <a:rPr lang="en-US" sz="1400" b="1" dirty="0">
              <a:solidFill>
                <a:sysClr val="windowText" lastClr="000000">
                  <a:hueOff val="0"/>
                  <a:satOff val="0"/>
                  <a:lumOff val="0"/>
                  <a:alphaOff val="0"/>
                </a:sysClr>
              </a:solidFill>
              <a:latin typeface="Cambria" pitchFamily="18" charset="0"/>
              <a:ea typeface="Cambria" pitchFamily="18" charset="0"/>
              <a:cs typeface="+mn-cs"/>
            </a:rPr>
            <a:t>2.Normative references</a:t>
          </a:r>
          <a:endParaRPr lang="en-GB" sz="1400" dirty="0">
            <a:solidFill>
              <a:sysClr val="windowText" lastClr="000000">
                <a:hueOff val="0"/>
                <a:satOff val="0"/>
                <a:lumOff val="0"/>
                <a:alphaOff val="0"/>
              </a:sysClr>
            </a:solidFill>
            <a:latin typeface="Cambria" pitchFamily="18" charset="0"/>
            <a:ea typeface="Cambria" pitchFamily="18" charset="0"/>
            <a:cs typeface="+mn-cs"/>
          </a:endParaRPr>
        </a:p>
      </dgm:t>
    </dgm:pt>
    <dgm:pt modelId="{E51C9E87-BEBF-4BA2-9701-64F7DBB01B3B}" type="parTrans" cxnId="{335577F8-72A6-4324-9D3A-D0817A83F496}">
      <dgm:prSet/>
      <dgm:spPr/>
      <dgm:t>
        <a:bodyPr/>
        <a:lstStyle/>
        <a:p>
          <a:endParaRPr lang="en-GB"/>
        </a:p>
      </dgm:t>
    </dgm:pt>
    <dgm:pt modelId="{866471A3-3B83-48DF-8C90-EBD2B91668A7}" type="sibTrans" cxnId="{335577F8-72A6-4324-9D3A-D0817A83F496}">
      <dgm:prSet/>
      <dgm:spPr/>
      <dgm:t>
        <a:bodyPr/>
        <a:lstStyle/>
        <a:p>
          <a:endParaRPr lang="en-GB"/>
        </a:p>
      </dgm:t>
    </dgm:pt>
    <dgm:pt modelId="{E29343C9-95EF-4D80-A397-5E4F4EB66CC9}">
      <dgm:prSet custT="1"/>
      <dgm:spPr>
        <a:xfrm>
          <a:off x="2642234" y="1010639"/>
          <a:ext cx="2526030" cy="276284"/>
        </a:xfrm>
        <a:prstGeom prst="roundRect">
          <a:avLst/>
        </a:prstGeom>
        <a:solidFill>
          <a:sysClr val="window" lastClr="FFFFFF">
            <a:alpha val="90000"/>
            <a:hueOff val="0"/>
            <a:satOff val="0"/>
            <a:lumOff val="0"/>
            <a:alphaOff val="0"/>
          </a:sysClr>
        </a:solidFill>
        <a:ln w="25400" cap="flat" cmpd="sng" algn="ctr">
          <a:solidFill>
            <a:srgbClr val="C0504D">
              <a:hueOff val="1040338"/>
              <a:satOff val="-1298"/>
              <a:lumOff val="305"/>
              <a:alphaOff val="0"/>
            </a:srgbClr>
          </a:solidFill>
          <a:prstDash val="solid"/>
        </a:ln>
        <a:effectLst/>
      </dgm:spPr>
      <dgm:t>
        <a:bodyPr/>
        <a:lstStyle/>
        <a:p>
          <a:pPr algn="l" rtl="0">
            <a:buNone/>
          </a:pPr>
          <a:r>
            <a:rPr lang="en-US" sz="1400" b="1" dirty="0">
              <a:solidFill>
                <a:sysClr val="windowText" lastClr="000000">
                  <a:hueOff val="0"/>
                  <a:satOff val="0"/>
                  <a:lumOff val="0"/>
                  <a:alphaOff val="0"/>
                </a:sysClr>
              </a:solidFill>
              <a:latin typeface="Cambria" pitchFamily="18" charset="0"/>
              <a:ea typeface="Cambria" pitchFamily="18" charset="0"/>
              <a:cs typeface="+mn-cs"/>
            </a:rPr>
            <a:t>3.Terms and definitions</a:t>
          </a:r>
          <a:endParaRPr lang="en-GB" sz="1400" dirty="0">
            <a:solidFill>
              <a:sysClr val="windowText" lastClr="000000">
                <a:hueOff val="0"/>
                <a:satOff val="0"/>
                <a:lumOff val="0"/>
                <a:alphaOff val="0"/>
              </a:sysClr>
            </a:solidFill>
            <a:latin typeface="Cambria" pitchFamily="18" charset="0"/>
            <a:ea typeface="Cambria" pitchFamily="18" charset="0"/>
            <a:cs typeface="+mn-cs"/>
          </a:endParaRPr>
        </a:p>
      </dgm:t>
    </dgm:pt>
    <dgm:pt modelId="{BDEC52EA-2681-4A99-8CF1-2652742D7C8A}" type="parTrans" cxnId="{C80EFF7F-C116-4A4A-979E-B1E246256852}">
      <dgm:prSet/>
      <dgm:spPr/>
      <dgm:t>
        <a:bodyPr/>
        <a:lstStyle/>
        <a:p>
          <a:endParaRPr lang="en-GB"/>
        </a:p>
      </dgm:t>
    </dgm:pt>
    <dgm:pt modelId="{8947C21D-47C7-4A98-B263-0E386DC8742D}" type="sibTrans" cxnId="{C80EFF7F-C116-4A4A-979E-B1E246256852}">
      <dgm:prSet/>
      <dgm:spPr/>
      <dgm:t>
        <a:bodyPr/>
        <a:lstStyle/>
        <a:p>
          <a:endParaRPr lang="en-GB"/>
        </a:p>
      </dgm:t>
    </dgm:pt>
    <dgm:pt modelId="{27151A00-6B4D-49F5-B1A3-955D498F8030}">
      <dgm:prSet custT="1"/>
      <dgm:spPr>
        <a:xfrm>
          <a:off x="2642234" y="1321459"/>
          <a:ext cx="2526030" cy="276284"/>
        </a:xfrm>
        <a:prstGeom prst="roundRect">
          <a:avLst/>
        </a:prstGeom>
        <a:solidFill>
          <a:sysClr val="window" lastClr="FFFFFF">
            <a:alpha val="90000"/>
            <a:hueOff val="0"/>
            <a:satOff val="0"/>
            <a:lumOff val="0"/>
            <a:alphaOff val="0"/>
          </a:sysClr>
        </a:solidFill>
        <a:ln w="25400" cap="flat" cmpd="sng" algn="ctr">
          <a:solidFill>
            <a:srgbClr val="C0504D">
              <a:hueOff val="1560506"/>
              <a:satOff val="-1946"/>
              <a:lumOff val="458"/>
              <a:alphaOff val="0"/>
            </a:srgbClr>
          </a:solidFill>
          <a:prstDash val="solid"/>
        </a:ln>
        <a:effectLst/>
      </dgm:spPr>
      <dgm:t>
        <a:bodyPr/>
        <a:lstStyle/>
        <a:p>
          <a:pPr algn="l" rtl="0">
            <a:buNone/>
          </a:pPr>
          <a:r>
            <a:rPr lang="en-US" sz="1400" b="1" dirty="0">
              <a:solidFill>
                <a:sysClr val="windowText" lastClr="000000">
                  <a:hueOff val="0"/>
                  <a:satOff val="0"/>
                  <a:lumOff val="0"/>
                  <a:alphaOff val="0"/>
                </a:sysClr>
              </a:solidFill>
              <a:latin typeface="Cambria" pitchFamily="18" charset="0"/>
              <a:ea typeface="Cambria" pitchFamily="18" charset="0"/>
              <a:cs typeface="+mn-cs"/>
            </a:rPr>
            <a:t>4.Context of the organization</a:t>
          </a:r>
          <a:endParaRPr lang="en-GB" sz="1400" dirty="0">
            <a:solidFill>
              <a:sysClr val="windowText" lastClr="000000">
                <a:hueOff val="0"/>
                <a:satOff val="0"/>
                <a:lumOff val="0"/>
                <a:alphaOff val="0"/>
              </a:sysClr>
            </a:solidFill>
            <a:latin typeface="Cambria" pitchFamily="18" charset="0"/>
            <a:ea typeface="Cambria" pitchFamily="18" charset="0"/>
            <a:cs typeface="+mn-cs"/>
          </a:endParaRPr>
        </a:p>
      </dgm:t>
    </dgm:pt>
    <dgm:pt modelId="{53B9D1CE-0A13-447F-A425-F1EF932A1EF8}" type="parTrans" cxnId="{2352E231-220B-4145-86C6-827D200DF6F8}">
      <dgm:prSet/>
      <dgm:spPr/>
      <dgm:t>
        <a:bodyPr/>
        <a:lstStyle/>
        <a:p>
          <a:endParaRPr lang="en-GB"/>
        </a:p>
      </dgm:t>
    </dgm:pt>
    <dgm:pt modelId="{0BB60C86-DEF6-47E9-8143-5F4469D9C81C}" type="sibTrans" cxnId="{2352E231-220B-4145-86C6-827D200DF6F8}">
      <dgm:prSet/>
      <dgm:spPr/>
      <dgm:t>
        <a:bodyPr/>
        <a:lstStyle/>
        <a:p>
          <a:endParaRPr lang="en-GB"/>
        </a:p>
      </dgm:t>
    </dgm:pt>
    <dgm:pt modelId="{4F492710-2326-409A-AF62-76400726E0B5}">
      <dgm:prSet custT="1"/>
      <dgm:spPr>
        <a:xfrm>
          <a:off x="2642234" y="1632279"/>
          <a:ext cx="2526030" cy="276284"/>
        </a:xfrm>
        <a:prstGeom prst="roundRect">
          <a:avLst/>
        </a:prstGeom>
        <a:solidFill>
          <a:sysClr val="window" lastClr="FFFFFF">
            <a:alpha val="90000"/>
            <a:hueOff val="0"/>
            <a:satOff val="0"/>
            <a:lumOff val="0"/>
            <a:alphaOff val="0"/>
          </a:sysClr>
        </a:solidFill>
        <a:ln w="25400" cap="flat" cmpd="sng" algn="ctr">
          <a:solidFill>
            <a:srgbClr val="C0504D">
              <a:hueOff val="2080675"/>
              <a:satOff val="-2595"/>
              <a:lumOff val="610"/>
              <a:alphaOff val="0"/>
            </a:srgbClr>
          </a:solidFill>
          <a:prstDash val="solid"/>
        </a:ln>
        <a:effectLst/>
      </dgm:spPr>
      <dgm:t>
        <a:bodyPr/>
        <a:lstStyle/>
        <a:p>
          <a:pPr algn="l" rtl="0">
            <a:buNone/>
          </a:pPr>
          <a:r>
            <a:rPr lang="en-US" sz="1400" b="1" dirty="0">
              <a:solidFill>
                <a:sysClr val="windowText" lastClr="000000">
                  <a:hueOff val="0"/>
                  <a:satOff val="0"/>
                  <a:lumOff val="0"/>
                  <a:alphaOff val="0"/>
                </a:sysClr>
              </a:solidFill>
              <a:latin typeface="Cambria" pitchFamily="18" charset="0"/>
              <a:ea typeface="Cambria" pitchFamily="18" charset="0"/>
              <a:cs typeface="+mn-cs"/>
            </a:rPr>
            <a:t>5.Leadership</a:t>
          </a:r>
          <a:endParaRPr lang="en-GB" sz="1400" dirty="0">
            <a:solidFill>
              <a:sysClr val="windowText" lastClr="000000">
                <a:hueOff val="0"/>
                <a:satOff val="0"/>
                <a:lumOff val="0"/>
                <a:alphaOff val="0"/>
              </a:sysClr>
            </a:solidFill>
            <a:latin typeface="Cambria" pitchFamily="18" charset="0"/>
            <a:ea typeface="Cambria" pitchFamily="18" charset="0"/>
            <a:cs typeface="+mn-cs"/>
          </a:endParaRPr>
        </a:p>
      </dgm:t>
    </dgm:pt>
    <dgm:pt modelId="{1F6F2E4D-3AF9-44AC-B576-76F7FD25184A}" type="parTrans" cxnId="{1EA43D23-68E7-4527-9635-EFD43A90BF73}">
      <dgm:prSet/>
      <dgm:spPr/>
      <dgm:t>
        <a:bodyPr/>
        <a:lstStyle/>
        <a:p>
          <a:endParaRPr lang="en-GB"/>
        </a:p>
      </dgm:t>
    </dgm:pt>
    <dgm:pt modelId="{CAB3C0AC-CBD7-41ED-9EE4-68047170BBBD}" type="sibTrans" cxnId="{1EA43D23-68E7-4527-9635-EFD43A90BF73}">
      <dgm:prSet/>
      <dgm:spPr/>
      <dgm:t>
        <a:bodyPr/>
        <a:lstStyle/>
        <a:p>
          <a:endParaRPr lang="en-GB"/>
        </a:p>
      </dgm:t>
    </dgm:pt>
    <dgm:pt modelId="{C64154C3-816D-4C20-97A6-8BBF3A6E668E}">
      <dgm:prSet custT="1"/>
      <dgm:spPr>
        <a:xfrm>
          <a:off x="2642234" y="1943100"/>
          <a:ext cx="2526030" cy="276284"/>
        </a:xfrm>
        <a:prstGeom prst="roundRect">
          <a:avLst/>
        </a:prstGeom>
        <a:solidFill>
          <a:sysClr val="window" lastClr="FFFFFF">
            <a:alpha val="90000"/>
            <a:hueOff val="0"/>
            <a:satOff val="0"/>
            <a:lumOff val="0"/>
            <a:alphaOff val="0"/>
          </a:sysClr>
        </a:solidFill>
        <a:ln w="25400" cap="flat" cmpd="sng" algn="ctr">
          <a:solidFill>
            <a:srgbClr val="C0504D">
              <a:hueOff val="2600844"/>
              <a:satOff val="-3244"/>
              <a:lumOff val="763"/>
              <a:alphaOff val="0"/>
            </a:srgbClr>
          </a:solidFill>
          <a:prstDash val="solid"/>
        </a:ln>
        <a:effectLst/>
      </dgm:spPr>
      <dgm:t>
        <a:bodyPr/>
        <a:lstStyle/>
        <a:p>
          <a:pPr algn="l" rtl="0">
            <a:buNone/>
          </a:pPr>
          <a:r>
            <a:rPr lang="en-US" sz="1400" b="1" dirty="0">
              <a:solidFill>
                <a:sysClr val="windowText" lastClr="000000">
                  <a:hueOff val="0"/>
                  <a:satOff val="0"/>
                  <a:lumOff val="0"/>
                  <a:alphaOff val="0"/>
                </a:sysClr>
              </a:solidFill>
              <a:latin typeface="Cambria" pitchFamily="18" charset="0"/>
              <a:ea typeface="Cambria" pitchFamily="18" charset="0"/>
              <a:cs typeface="+mn-cs"/>
            </a:rPr>
            <a:t>6.Planning</a:t>
          </a:r>
          <a:endParaRPr lang="en-GB" sz="1400" dirty="0">
            <a:solidFill>
              <a:sysClr val="windowText" lastClr="000000">
                <a:hueOff val="0"/>
                <a:satOff val="0"/>
                <a:lumOff val="0"/>
                <a:alphaOff val="0"/>
              </a:sysClr>
            </a:solidFill>
            <a:latin typeface="Cambria" pitchFamily="18" charset="0"/>
            <a:ea typeface="Cambria" pitchFamily="18" charset="0"/>
            <a:cs typeface="+mn-cs"/>
          </a:endParaRPr>
        </a:p>
      </dgm:t>
    </dgm:pt>
    <dgm:pt modelId="{9C6CBDD5-FFE6-4116-81B2-BA2FE7E5A812}" type="parTrans" cxnId="{2D28CEB4-5E03-4EC6-9E70-D5282F47AAF2}">
      <dgm:prSet/>
      <dgm:spPr/>
      <dgm:t>
        <a:bodyPr/>
        <a:lstStyle/>
        <a:p>
          <a:endParaRPr lang="en-GB"/>
        </a:p>
      </dgm:t>
    </dgm:pt>
    <dgm:pt modelId="{A330E00A-4B66-420F-8F3E-0DD6B6059855}" type="sibTrans" cxnId="{2D28CEB4-5E03-4EC6-9E70-D5282F47AAF2}">
      <dgm:prSet/>
      <dgm:spPr/>
      <dgm:t>
        <a:bodyPr/>
        <a:lstStyle/>
        <a:p>
          <a:endParaRPr lang="en-GB"/>
        </a:p>
      </dgm:t>
    </dgm:pt>
    <dgm:pt modelId="{E882C432-F821-4706-978E-C35DA832BF66}">
      <dgm:prSet custT="1"/>
      <dgm:spPr>
        <a:xfrm>
          <a:off x="2642234" y="2253920"/>
          <a:ext cx="2526030" cy="276284"/>
        </a:xfrm>
        <a:prstGeom prst="roundRect">
          <a:avLst/>
        </a:prstGeom>
        <a:solidFill>
          <a:sysClr val="window" lastClr="FFFFFF">
            <a:alpha val="90000"/>
            <a:hueOff val="0"/>
            <a:satOff val="0"/>
            <a:lumOff val="0"/>
            <a:alphaOff val="0"/>
          </a:sysClr>
        </a:solidFill>
        <a:ln w="25400" cap="flat" cmpd="sng" algn="ctr">
          <a:solidFill>
            <a:srgbClr val="C0504D">
              <a:hueOff val="3121013"/>
              <a:satOff val="-3893"/>
              <a:lumOff val="915"/>
              <a:alphaOff val="0"/>
            </a:srgbClr>
          </a:solidFill>
          <a:prstDash val="solid"/>
        </a:ln>
        <a:effectLst/>
      </dgm:spPr>
      <dgm:t>
        <a:bodyPr/>
        <a:lstStyle/>
        <a:p>
          <a:pPr algn="l" rtl="0">
            <a:buNone/>
          </a:pPr>
          <a:r>
            <a:rPr lang="en-US" sz="1400" b="1" dirty="0">
              <a:solidFill>
                <a:sysClr val="windowText" lastClr="000000">
                  <a:hueOff val="0"/>
                  <a:satOff val="0"/>
                  <a:lumOff val="0"/>
                  <a:alphaOff val="0"/>
                </a:sysClr>
              </a:solidFill>
              <a:latin typeface="Cambria" pitchFamily="18" charset="0"/>
              <a:ea typeface="Cambria" pitchFamily="18" charset="0"/>
              <a:cs typeface="+mn-cs"/>
            </a:rPr>
            <a:t>7.Support</a:t>
          </a:r>
          <a:endParaRPr lang="en-GB" sz="1400" dirty="0">
            <a:solidFill>
              <a:sysClr val="windowText" lastClr="000000">
                <a:hueOff val="0"/>
                <a:satOff val="0"/>
                <a:lumOff val="0"/>
                <a:alphaOff val="0"/>
              </a:sysClr>
            </a:solidFill>
            <a:latin typeface="Cambria" pitchFamily="18" charset="0"/>
            <a:ea typeface="Cambria" pitchFamily="18" charset="0"/>
            <a:cs typeface="+mn-cs"/>
          </a:endParaRPr>
        </a:p>
      </dgm:t>
    </dgm:pt>
    <dgm:pt modelId="{028D91D1-12AC-4D2B-9A3A-BB8AF440B756}" type="parTrans" cxnId="{A3DBAD1D-D741-49F1-A528-A0AF941417A9}">
      <dgm:prSet/>
      <dgm:spPr/>
      <dgm:t>
        <a:bodyPr/>
        <a:lstStyle/>
        <a:p>
          <a:endParaRPr lang="en-GB"/>
        </a:p>
      </dgm:t>
    </dgm:pt>
    <dgm:pt modelId="{E1F34B6E-7E6A-4883-B5E0-72CE9A862649}" type="sibTrans" cxnId="{A3DBAD1D-D741-49F1-A528-A0AF941417A9}">
      <dgm:prSet/>
      <dgm:spPr/>
      <dgm:t>
        <a:bodyPr/>
        <a:lstStyle/>
        <a:p>
          <a:endParaRPr lang="en-GB"/>
        </a:p>
      </dgm:t>
    </dgm:pt>
    <dgm:pt modelId="{2CCFF30E-354F-49AC-944A-48F17DB9FFCA}">
      <dgm:prSet custT="1"/>
      <dgm:spPr>
        <a:xfrm>
          <a:off x="2642234" y="2564740"/>
          <a:ext cx="2526030" cy="276284"/>
        </a:xfrm>
        <a:prstGeom prst="roundRect">
          <a:avLst/>
        </a:prstGeom>
        <a:solidFill>
          <a:sysClr val="window" lastClr="FFFFFF">
            <a:alpha val="90000"/>
            <a:hueOff val="0"/>
            <a:satOff val="0"/>
            <a:lumOff val="0"/>
            <a:alphaOff val="0"/>
          </a:sysClr>
        </a:solidFill>
        <a:ln w="25400" cap="flat" cmpd="sng" algn="ctr">
          <a:solidFill>
            <a:srgbClr val="C0504D">
              <a:hueOff val="3641181"/>
              <a:satOff val="-4541"/>
              <a:lumOff val="1068"/>
              <a:alphaOff val="0"/>
            </a:srgbClr>
          </a:solidFill>
          <a:prstDash val="solid"/>
        </a:ln>
        <a:effectLst/>
      </dgm:spPr>
      <dgm:t>
        <a:bodyPr/>
        <a:lstStyle/>
        <a:p>
          <a:pPr algn="l" rtl="0">
            <a:buNone/>
          </a:pPr>
          <a:r>
            <a:rPr lang="en-US" sz="1400" b="1" dirty="0">
              <a:solidFill>
                <a:sysClr val="windowText" lastClr="000000">
                  <a:hueOff val="0"/>
                  <a:satOff val="0"/>
                  <a:lumOff val="0"/>
                  <a:alphaOff val="0"/>
                </a:sysClr>
              </a:solidFill>
              <a:latin typeface="Cambria" pitchFamily="18" charset="0"/>
              <a:ea typeface="Cambria" pitchFamily="18" charset="0"/>
              <a:cs typeface="+mn-cs"/>
            </a:rPr>
            <a:t>8.Operation</a:t>
          </a:r>
          <a:endParaRPr lang="en-GB" sz="1400" dirty="0">
            <a:solidFill>
              <a:sysClr val="windowText" lastClr="000000">
                <a:hueOff val="0"/>
                <a:satOff val="0"/>
                <a:lumOff val="0"/>
                <a:alphaOff val="0"/>
              </a:sysClr>
            </a:solidFill>
            <a:latin typeface="Cambria" pitchFamily="18" charset="0"/>
            <a:ea typeface="Cambria" pitchFamily="18" charset="0"/>
            <a:cs typeface="+mn-cs"/>
          </a:endParaRPr>
        </a:p>
      </dgm:t>
    </dgm:pt>
    <dgm:pt modelId="{3C2C3BC9-7B2E-4B82-8D70-9BD2EED63F21}" type="parTrans" cxnId="{2AEFB27F-2855-4777-B7F2-614C4B588CD1}">
      <dgm:prSet/>
      <dgm:spPr/>
      <dgm:t>
        <a:bodyPr/>
        <a:lstStyle/>
        <a:p>
          <a:endParaRPr lang="en-GB"/>
        </a:p>
      </dgm:t>
    </dgm:pt>
    <dgm:pt modelId="{B1116DF0-6230-491E-A077-9E35BB94A162}" type="sibTrans" cxnId="{2AEFB27F-2855-4777-B7F2-614C4B588CD1}">
      <dgm:prSet/>
      <dgm:spPr/>
      <dgm:t>
        <a:bodyPr/>
        <a:lstStyle/>
        <a:p>
          <a:endParaRPr lang="en-GB"/>
        </a:p>
      </dgm:t>
    </dgm:pt>
    <dgm:pt modelId="{0BCB8F68-0CDA-4033-9A22-14CE69983CC8}">
      <dgm:prSet custT="1"/>
      <dgm:spPr>
        <a:xfrm>
          <a:off x="2642234" y="2875560"/>
          <a:ext cx="2526030" cy="276284"/>
        </a:xfrm>
        <a:prstGeom prst="roundRect">
          <a:avLst/>
        </a:prstGeom>
        <a:solidFill>
          <a:sysClr val="window" lastClr="FFFFFF">
            <a:alpha val="90000"/>
            <a:hueOff val="0"/>
            <a:satOff val="0"/>
            <a:lumOff val="0"/>
            <a:alphaOff val="0"/>
          </a:sysClr>
        </a:solidFill>
        <a:ln w="25400" cap="flat" cmpd="sng" algn="ctr">
          <a:solidFill>
            <a:srgbClr val="C0504D">
              <a:hueOff val="4161350"/>
              <a:satOff val="-5190"/>
              <a:lumOff val="1220"/>
              <a:alphaOff val="0"/>
            </a:srgbClr>
          </a:solidFill>
          <a:prstDash val="solid"/>
        </a:ln>
        <a:effectLst/>
      </dgm:spPr>
      <dgm:t>
        <a:bodyPr/>
        <a:lstStyle/>
        <a:p>
          <a:pPr algn="l" rtl="0">
            <a:buNone/>
          </a:pPr>
          <a:r>
            <a:rPr lang="en-US" sz="1400" b="1" dirty="0">
              <a:solidFill>
                <a:sysClr val="windowText" lastClr="000000">
                  <a:hueOff val="0"/>
                  <a:satOff val="0"/>
                  <a:lumOff val="0"/>
                  <a:alphaOff val="0"/>
                </a:sysClr>
              </a:solidFill>
              <a:latin typeface="Cambria" pitchFamily="18" charset="0"/>
              <a:ea typeface="Cambria" pitchFamily="18" charset="0"/>
              <a:cs typeface="+mn-cs"/>
            </a:rPr>
            <a:t>9.Performance evaluation</a:t>
          </a:r>
          <a:endParaRPr lang="en-GB" sz="1400" dirty="0">
            <a:solidFill>
              <a:sysClr val="windowText" lastClr="000000">
                <a:hueOff val="0"/>
                <a:satOff val="0"/>
                <a:lumOff val="0"/>
                <a:alphaOff val="0"/>
              </a:sysClr>
            </a:solidFill>
            <a:latin typeface="Cambria" pitchFamily="18" charset="0"/>
            <a:ea typeface="Cambria" pitchFamily="18" charset="0"/>
            <a:cs typeface="+mn-cs"/>
          </a:endParaRPr>
        </a:p>
      </dgm:t>
    </dgm:pt>
    <dgm:pt modelId="{10894B37-2003-4DAE-9022-C0858032D000}" type="parTrans" cxnId="{BD86D6A3-9A23-4330-9843-B977A6B5E389}">
      <dgm:prSet/>
      <dgm:spPr/>
      <dgm:t>
        <a:bodyPr/>
        <a:lstStyle/>
        <a:p>
          <a:endParaRPr lang="en-GB"/>
        </a:p>
      </dgm:t>
    </dgm:pt>
    <dgm:pt modelId="{BB264C4E-F47A-4A67-B454-5D742733E14D}" type="sibTrans" cxnId="{BD86D6A3-9A23-4330-9843-B977A6B5E389}">
      <dgm:prSet/>
      <dgm:spPr/>
      <dgm:t>
        <a:bodyPr/>
        <a:lstStyle/>
        <a:p>
          <a:endParaRPr lang="en-GB"/>
        </a:p>
      </dgm:t>
    </dgm:pt>
    <dgm:pt modelId="{AF5CC1A1-72EA-4D6C-9198-8C67D4FFC2FD}">
      <dgm:prSet custT="1"/>
      <dgm:spPr>
        <a:xfrm>
          <a:off x="2642234" y="3186380"/>
          <a:ext cx="2526030" cy="276284"/>
        </a:xfrm>
        <a:prstGeom prst="roundRect">
          <a:avLst/>
        </a:prstGeom>
        <a:solidFill>
          <a:sysClr val="window" lastClr="FFFFFF">
            <a:alpha val="90000"/>
            <a:hueOff val="0"/>
            <a:satOff val="0"/>
            <a:lumOff val="0"/>
            <a:alphaOff val="0"/>
          </a:sysClr>
        </a:solidFill>
        <a:ln w="25400" cap="flat" cmpd="sng" algn="ctr">
          <a:solidFill>
            <a:srgbClr val="C0504D">
              <a:hueOff val="4681519"/>
              <a:satOff val="-5839"/>
              <a:lumOff val="1373"/>
              <a:alphaOff val="0"/>
            </a:srgbClr>
          </a:solidFill>
          <a:prstDash val="solid"/>
        </a:ln>
        <a:effectLst/>
      </dgm:spPr>
      <dgm:t>
        <a:bodyPr/>
        <a:lstStyle/>
        <a:p>
          <a:pPr algn="l" rtl="0">
            <a:buNone/>
          </a:pPr>
          <a:r>
            <a:rPr lang="en-US" sz="1400" b="1" dirty="0">
              <a:solidFill>
                <a:sysClr val="windowText" lastClr="000000">
                  <a:hueOff val="0"/>
                  <a:satOff val="0"/>
                  <a:lumOff val="0"/>
                  <a:alphaOff val="0"/>
                </a:sysClr>
              </a:solidFill>
              <a:latin typeface="Cambria" pitchFamily="18" charset="0"/>
              <a:ea typeface="Cambria" pitchFamily="18" charset="0"/>
              <a:cs typeface="+mn-cs"/>
            </a:rPr>
            <a:t>10.Improvement</a:t>
          </a:r>
          <a:endParaRPr lang="en-GB" sz="1400" dirty="0">
            <a:solidFill>
              <a:sysClr val="windowText" lastClr="000000">
                <a:hueOff val="0"/>
                <a:satOff val="0"/>
                <a:lumOff val="0"/>
                <a:alphaOff val="0"/>
              </a:sysClr>
            </a:solidFill>
            <a:latin typeface="Cambria" pitchFamily="18" charset="0"/>
            <a:ea typeface="Cambria" pitchFamily="18" charset="0"/>
            <a:cs typeface="+mn-cs"/>
          </a:endParaRPr>
        </a:p>
      </dgm:t>
    </dgm:pt>
    <dgm:pt modelId="{7D5B75B2-9E1C-460E-ABA1-8018C0F25A8E}" type="parTrans" cxnId="{5094266B-D2DC-4926-A7B0-CFCA345462D8}">
      <dgm:prSet/>
      <dgm:spPr/>
      <dgm:t>
        <a:bodyPr/>
        <a:lstStyle/>
        <a:p>
          <a:endParaRPr lang="en-GB"/>
        </a:p>
      </dgm:t>
    </dgm:pt>
    <dgm:pt modelId="{E1290879-3553-4B0E-AB7C-D4949862A998}" type="sibTrans" cxnId="{5094266B-D2DC-4926-A7B0-CFCA345462D8}">
      <dgm:prSet/>
      <dgm:spPr/>
      <dgm:t>
        <a:bodyPr/>
        <a:lstStyle/>
        <a:p>
          <a:endParaRPr lang="en-GB"/>
        </a:p>
      </dgm:t>
    </dgm:pt>
    <dgm:pt modelId="{BAB52B3D-2671-490C-BB7A-124173099934}" type="pres">
      <dgm:prSet presAssocID="{8576A975-D713-4A10-88AB-1093610E0601}" presName="compositeShape" presStyleCnt="0">
        <dgm:presLayoutVars>
          <dgm:dir/>
          <dgm:resizeHandles/>
        </dgm:presLayoutVars>
      </dgm:prSet>
      <dgm:spPr/>
      <dgm:t>
        <a:bodyPr/>
        <a:lstStyle/>
        <a:p>
          <a:endParaRPr lang="en-IN"/>
        </a:p>
      </dgm:t>
    </dgm:pt>
    <dgm:pt modelId="{E107A84C-D67B-4755-B534-7260C6CE7AA8}" type="pres">
      <dgm:prSet presAssocID="{8576A975-D713-4A10-88AB-1093610E0601}" presName="pyramid" presStyleLbl="node1" presStyleIdx="0" presStyleCnt="1" custLinFactNeighborX="-343"/>
      <dgm:spPr>
        <a:xfrm>
          <a:off x="685805" y="0"/>
          <a:ext cx="3886200" cy="3886200"/>
        </a:xfrm>
        <a:prstGeom prst="triangl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EA9A08DC-017C-45E7-84AC-5094EBB9D146}" type="pres">
      <dgm:prSet presAssocID="{8576A975-D713-4A10-88AB-1093610E0601}" presName="theList" presStyleCnt="0"/>
      <dgm:spPr/>
    </dgm:pt>
    <dgm:pt modelId="{02CFD7E9-1FC7-459A-8999-2B0A54FE1709}" type="pres">
      <dgm:prSet presAssocID="{E0E95B05-743A-45CB-BDE2-470748B501DC}" presName="aNode" presStyleLbl="fgAcc1" presStyleIdx="0" presStyleCnt="10">
        <dgm:presLayoutVars>
          <dgm:bulletEnabled val="1"/>
        </dgm:presLayoutVars>
      </dgm:prSet>
      <dgm:spPr/>
      <dgm:t>
        <a:bodyPr/>
        <a:lstStyle/>
        <a:p>
          <a:endParaRPr lang="en-IN"/>
        </a:p>
      </dgm:t>
    </dgm:pt>
    <dgm:pt modelId="{8E21DB27-2CF0-48C0-B486-245F8ECF5D35}" type="pres">
      <dgm:prSet presAssocID="{E0E95B05-743A-45CB-BDE2-470748B501DC}" presName="aSpace" presStyleCnt="0"/>
      <dgm:spPr/>
    </dgm:pt>
    <dgm:pt modelId="{58C64B28-E85C-4E90-A55A-3CFBABE2A995}" type="pres">
      <dgm:prSet presAssocID="{59BB9A02-BAF3-4FAC-9143-0576E07A7091}" presName="aNode" presStyleLbl="fgAcc1" presStyleIdx="1" presStyleCnt="10">
        <dgm:presLayoutVars>
          <dgm:bulletEnabled val="1"/>
        </dgm:presLayoutVars>
      </dgm:prSet>
      <dgm:spPr/>
      <dgm:t>
        <a:bodyPr/>
        <a:lstStyle/>
        <a:p>
          <a:endParaRPr lang="en-IN"/>
        </a:p>
      </dgm:t>
    </dgm:pt>
    <dgm:pt modelId="{A3994C92-76FF-4681-A72F-BE72935B8F91}" type="pres">
      <dgm:prSet presAssocID="{59BB9A02-BAF3-4FAC-9143-0576E07A7091}" presName="aSpace" presStyleCnt="0"/>
      <dgm:spPr/>
    </dgm:pt>
    <dgm:pt modelId="{FA1DB006-1E39-4384-A07B-46CB5B8B4EE5}" type="pres">
      <dgm:prSet presAssocID="{E29343C9-95EF-4D80-A397-5E4F4EB66CC9}" presName="aNode" presStyleLbl="fgAcc1" presStyleIdx="2" presStyleCnt="10">
        <dgm:presLayoutVars>
          <dgm:bulletEnabled val="1"/>
        </dgm:presLayoutVars>
      </dgm:prSet>
      <dgm:spPr/>
      <dgm:t>
        <a:bodyPr/>
        <a:lstStyle/>
        <a:p>
          <a:endParaRPr lang="en-IN"/>
        </a:p>
      </dgm:t>
    </dgm:pt>
    <dgm:pt modelId="{B41D86AE-FEA7-4E9E-9B7B-90F4FFA8FE61}" type="pres">
      <dgm:prSet presAssocID="{E29343C9-95EF-4D80-A397-5E4F4EB66CC9}" presName="aSpace" presStyleCnt="0"/>
      <dgm:spPr/>
    </dgm:pt>
    <dgm:pt modelId="{938FC8E0-FF1E-4B54-BCF6-CACF65D5319F}" type="pres">
      <dgm:prSet presAssocID="{27151A00-6B4D-49F5-B1A3-955D498F8030}" presName="aNode" presStyleLbl="fgAcc1" presStyleIdx="3" presStyleCnt="10">
        <dgm:presLayoutVars>
          <dgm:bulletEnabled val="1"/>
        </dgm:presLayoutVars>
      </dgm:prSet>
      <dgm:spPr/>
      <dgm:t>
        <a:bodyPr/>
        <a:lstStyle/>
        <a:p>
          <a:endParaRPr lang="en-IN"/>
        </a:p>
      </dgm:t>
    </dgm:pt>
    <dgm:pt modelId="{B14630CA-7A9E-4930-9B57-C2EF7E826290}" type="pres">
      <dgm:prSet presAssocID="{27151A00-6B4D-49F5-B1A3-955D498F8030}" presName="aSpace" presStyleCnt="0"/>
      <dgm:spPr/>
    </dgm:pt>
    <dgm:pt modelId="{EABF6EE8-8F7B-4AC2-9447-2D8D94153AD7}" type="pres">
      <dgm:prSet presAssocID="{4F492710-2326-409A-AF62-76400726E0B5}" presName="aNode" presStyleLbl="fgAcc1" presStyleIdx="4" presStyleCnt="10">
        <dgm:presLayoutVars>
          <dgm:bulletEnabled val="1"/>
        </dgm:presLayoutVars>
      </dgm:prSet>
      <dgm:spPr/>
      <dgm:t>
        <a:bodyPr/>
        <a:lstStyle/>
        <a:p>
          <a:endParaRPr lang="en-IN"/>
        </a:p>
      </dgm:t>
    </dgm:pt>
    <dgm:pt modelId="{B701FB01-756C-42AA-88F5-B6EE767EAF7F}" type="pres">
      <dgm:prSet presAssocID="{4F492710-2326-409A-AF62-76400726E0B5}" presName="aSpace" presStyleCnt="0"/>
      <dgm:spPr/>
    </dgm:pt>
    <dgm:pt modelId="{79FDAE70-D83A-40C4-8F68-F87712AF322A}" type="pres">
      <dgm:prSet presAssocID="{C64154C3-816D-4C20-97A6-8BBF3A6E668E}" presName="aNode" presStyleLbl="fgAcc1" presStyleIdx="5" presStyleCnt="10">
        <dgm:presLayoutVars>
          <dgm:bulletEnabled val="1"/>
        </dgm:presLayoutVars>
      </dgm:prSet>
      <dgm:spPr/>
      <dgm:t>
        <a:bodyPr/>
        <a:lstStyle/>
        <a:p>
          <a:endParaRPr lang="en-IN"/>
        </a:p>
      </dgm:t>
    </dgm:pt>
    <dgm:pt modelId="{9EB7DCB1-91B6-4EB8-AA4B-14F4280B9146}" type="pres">
      <dgm:prSet presAssocID="{C64154C3-816D-4C20-97A6-8BBF3A6E668E}" presName="aSpace" presStyleCnt="0"/>
      <dgm:spPr/>
    </dgm:pt>
    <dgm:pt modelId="{A34FDCD5-33C8-416A-877F-FEE134E4332B}" type="pres">
      <dgm:prSet presAssocID="{E882C432-F821-4706-978E-C35DA832BF66}" presName="aNode" presStyleLbl="fgAcc1" presStyleIdx="6" presStyleCnt="10">
        <dgm:presLayoutVars>
          <dgm:bulletEnabled val="1"/>
        </dgm:presLayoutVars>
      </dgm:prSet>
      <dgm:spPr/>
      <dgm:t>
        <a:bodyPr/>
        <a:lstStyle/>
        <a:p>
          <a:endParaRPr lang="en-IN"/>
        </a:p>
      </dgm:t>
    </dgm:pt>
    <dgm:pt modelId="{99915A9A-D43A-4C6B-BB13-A2A8A1461AB6}" type="pres">
      <dgm:prSet presAssocID="{E882C432-F821-4706-978E-C35DA832BF66}" presName="aSpace" presStyleCnt="0"/>
      <dgm:spPr/>
    </dgm:pt>
    <dgm:pt modelId="{845F2F43-CA1A-4D42-ACF3-41E11680DC4E}" type="pres">
      <dgm:prSet presAssocID="{2CCFF30E-354F-49AC-944A-48F17DB9FFCA}" presName="aNode" presStyleLbl="fgAcc1" presStyleIdx="7" presStyleCnt="10">
        <dgm:presLayoutVars>
          <dgm:bulletEnabled val="1"/>
        </dgm:presLayoutVars>
      </dgm:prSet>
      <dgm:spPr/>
      <dgm:t>
        <a:bodyPr/>
        <a:lstStyle/>
        <a:p>
          <a:endParaRPr lang="en-IN"/>
        </a:p>
      </dgm:t>
    </dgm:pt>
    <dgm:pt modelId="{08E61FED-F1A1-42AE-80FE-A4FE2270BD22}" type="pres">
      <dgm:prSet presAssocID="{2CCFF30E-354F-49AC-944A-48F17DB9FFCA}" presName="aSpace" presStyleCnt="0"/>
      <dgm:spPr/>
    </dgm:pt>
    <dgm:pt modelId="{08CFF15E-6143-4AB9-BD6A-CB451683832E}" type="pres">
      <dgm:prSet presAssocID="{0BCB8F68-0CDA-4033-9A22-14CE69983CC8}" presName="aNode" presStyleLbl="fgAcc1" presStyleIdx="8" presStyleCnt="10">
        <dgm:presLayoutVars>
          <dgm:bulletEnabled val="1"/>
        </dgm:presLayoutVars>
      </dgm:prSet>
      <dgm:spPr/>
      <dgm:t>
        <a:bodyPr/>
        <a:lstStyle/>
        <a:p>
          <a:endParaRPr lang="en-IN"/>
        </a:p>
      </dgm:t>
    </dgm:pt>
    <dgm:pt modelId="{8BEBFD5D-2E8A-4451-8627-F82B4BE3FD98}" type="pres">
      <dgm:prSet presAssocID="{0BCB8F68-0CDA-4033-9A22-14CE69983CC8}" presName="aSpace" presStyleCnt="0"/>
      <dgm:spPr/>
    </dgm:pt>
    <dgm:pt modelId="{0C8676A4-4BA1-40AE-B46E-9AC25DF6B415}" type="pres">
      <dgm:prSet presAssocID="{AF5CC1A1-72EA-4D6C-9198-8C67D4FFC2FD}" presName="aNode" presStyleLbl="fgAcc1" presStyleIdx="9" presStyleCnt="10">
        <dgm:presLayoutVars>
          <dgm:bulletEnabled val="1"/>
        </dgm:presLayoutVars>
      </dgm:prSet>
      <dgm:spPr/>
      <dgm:t>
        <a:bodyPr/>
        <a:lstStyle/>
        <a:p>
          <a:endParaRPr lang="en-IN"/>
        </a:p>
      </dgm:t>
    </dgm:pt>
    <dgm:pt modelId="{1A84FA35-68F6-48D9-86F6-B9BD916D7527}" type="pres">
      <dgm:prSet presAssocID="{AF5CC1A1-72EA-4D6C-9198-8C67D4FFC2FD}" presName="aSpace" presStyleCnt="0"/>
      <dgm:spPr/>
    </dgm:pt>
  </dgm:ptLst>
  <dgm:cxnLst>
    <dgm:cxn modelId="{2AEFB27F-2855-4777-B7F2-614C4B588CD1}" srcId="{8576A975-D713-4A10-88AB-1093610E0601}" destId="{2CCFF30E-354F-49AC-944A-48F17DB9FFCA}" srcOrd="7" destOrd="0" parTransId="{3C2C3BC9-7B2E-4B82-8D70-9BD2EED63F21}" sibTransId="{B1116DF0-6230-491E-A077-9E35BB94A162}"/>
    <dgm:cxn modelId="{7E8A4688-3560-45CE-A1DD-BA49F5D25208}" type="presOf" srcId="{E0E95B05-743A-45CB-BDE2-470748B501DC}" destId="{02CFD7E9-1FC7-459A-8999-2B0A54FE1709}" srcOrd="0" destOrd="0" presId="urn:microsoft.com/office/officeart/2005/8/layout/pyramid2"/>
    <dgm:cxn modelId="{5094266B-D2DC-4926-A7B0-CFCA345462D8}" srcId="{8576A975-D713-4A10-88AB-1093610E0601}" destId="{AF5CC1A1-72EA-4D6C-9198-8C67D4FFC2FD}" srcOrd="9" destOrd="0" parTransId="{7D5B75B2-9E1C-460E-ABA1-8018C0F25A8E}" sibTransId="{E1290879-3553-4B0E-AB7C-D4949862A998}"/>
    <dgm:cxn modelId="{C80EFF7F-C116-4A4A-979E-B1E246256852}" srcId="{8576A975-D713-4A10-88AB-1093610E0601}" destId="{E29343C9-95EF-4D80-A397-5E4F4EB66CC9}" srcOrd="2" destOrd="0" parTransId="{BDEC52EA-2681-4A99-8CF1-2652742D7C8A}" sibTransId="{8947C21D-47C7-4A98-B263-0E386DC8742D}"/>
    <dgm:cxn modelId="{7DD55DC5-21B9-4376-8BFD-0C8D14660BB3}" type="presOf" srcId="{2CCFF30E-354F-49AC-944A-48F17DB9FFCA}" destId="{845F2F43-CA1A-4D42-ACF3-41E11680DC4E}" srcOrd="0" destOrd="0" presId="urn:microsoft.com/office/officeart/2005/8/layout/pyramid2"/>
    <dgm:cxn modelId="{CD5A9A3B-B453-4C2A-A540-54E5AF2A0B30}" type="presOf" srcId="{8576A975-D713-4A10-88AB-1093610E0601}" destId="{BAB52B3D-2671-490C-BB7A-124173099934}" srcOrd="0" destOrd="0" presId="urn:microsoft.com/office/officeart/2005/8/layout/pyramid2"/>
    <dgm:cxn modelId="{1B23BF0B-1442-4D47-BAF9-EEEC40B4C2B5}" type="presOf" srcId="{4F492710-2326-409A-AF62-76400726E0B5}" destId="{EABF6EE8-8F7B-4AC2-9447-2D8D94153AD7}" srcOrd="0" destOrd="0" presId="urn:microsoft.com/office/officeart/2005/8/layout/pyramid2"/>
    <dgm:cxn modelId="{86A853FF-C85B-4009-AF2E-122A3266A11E}" srcId="{8576A975-D713-4A10-88AB-1093610E0601}" destId="{E0E95B05-743A-45CB-BDE2-470748B501DC}" srcOrd="0" destOrd="0" parTransId="{6C4F2D3D-2DC2-4197-90F7-4F26AB2F9D73}" sibTransId="{E102D6B0-B0A8-49A8-830F-255E5D920D83}"/>
    <dgm:cxn modelId="{7D856FB5-617C-43E9-BA4B-D265EBA0EA24}" type="presOf" srcId="{AF5CC1A1-72EA-4D6C-9198-8C67D4FFC2FD}" destId="{0C8676A4-4BA1-40AE-B46E-9AC25DF6B415}" srcOrd="0" destOrd="0" presId="urn:microsoft.com/office/officeart/2005/8/layout/pyramid2"/>
    <dgm:cxn modelId="{E4D4D139-9887-4C95-A41E-F9271549009B}" type="presOf" srcId="{59BB9A02-BAF3-4FAC-9143-0576E07A7091}" destId="{58C64B28-E85C-4E90-A55A-3CFBABE2A995}" srcOrd="0" destOrd="0" presId="urn:microsoft.com/office/officeart/2005/8/layout/pyramid2"/>
    <dgm:cxn modelId="{A3DBAD1D-D741-49F1-A528-A0AF941417A9}" srcId="{8576A975-D713-4A10-88AB-1093610E0601}" destId="{E882C432-F821-4706-978E-C35DA832BF66}" srcOrd="6" destOrd="0" parTransId="{028D91D1-12AC-4D2B-9A3A-BB8AF440B756}" sibTransId="{E1F34B6E-7E6A-4883-B5E0-72CE9A862649}"/>
    <dgm:cxn modelId="{64AF9B75-B9A5-486E-A076-E20BC19B38E8}" type="presOf" srcId="{C64154C3-816D-4C20-97A6-8BBF3A6E668E}" destId="{79FDAE70-D83A-40C4-8F68-F87712AF322A}" srcOrd="0" destOrd="0" presId="urn:microsoft.com/office/officeart/2005/8/layout/pyramid2"/>
    <dgm:cxn modelId="{2352E231-220B-4145-86C6-827D200DF6F8}" srcId="{8576A975-D713-4A10-88AB-1093610E0601}" destId="{27151A00-6B4D-49F5-B1A3-955D498F8030}" srcOrd="3" destOrd="0" parTransId="{53B9D1CE-0A13-447F-A425-F1EF932A1EF8}" sibTransId="{0BB60C86-DEF6-47E9-8143-5F4469D9C81C}"/>
    <dgm:cxn modelId="{CB41DBF4-9862-46BA-A0A5-F2E5FED64E15}" type="presOf" srcId="{27151A00-6B4D-49F5-B1A3-955D498F8030}" destId="{938FC8E0-FF1E-4B54-BCF6-CACF65D5319F}" srcOrd="0" destOrd="0" presId="urn:microsoft.com/office/officeart/2005/8/layout/pyramid2"/>
    <dgm:cxn modelId="{8E7006A4-AEB5-48BB-8663-7AD2DE75AD1D}" type="presOf" srcId="{E29343C9-95EF-4D80-A397-5E4F4EB66CC9}" destId="{FA1DB006-1E39-4384-A07B-46CB5B8B4EE5}" srcOrd="0" destOrd="0" presId="urn:microsoft.com/office/officeart/2005/8/layout/pyramid2"/>
    <dgm:cxn modelId="{2D28CEB4-5E03-4EC6-9E70-D5282F47AAF2}" srcId="{8576A975-D713-4A10-88AB-1093610E0601}" destId="{C64154C3-816D-4C20-97A6-8BBF3A6E668E}" srcOrd="5" destOrd="0" parTransId="{9C6CBDD5-FFE6-4116-81B2-BA2FE7E5A812}" sibTransId="{A330E00A-4B66-420F-8F3E-0DD6B6059855}"/>
    <dgm:cxn modelId="{4AC85C55-C6D3-423E-8268-975A12C8A116}" type="presOf" srcId="{E882C432-F821-4706-978E-C35DA832BF66}" destId="{A34FDCD5-33C8-416A-877F-FEE134E4332B}" srcOrd="0" destOrd="0" presId="urn:microsoft.com/office/officeart/2005/8/layout/pyramid2"/>
    <dgm:cxn modelId="{335577F8-72A6-4324-9D3A-D0817A83F496}" srcId="{8576A975-D713-4A10-88AB-1093610E0601}" destId="{59BB9A02-BAF3-4FAC-9143-0576E07A7091}" srcOrd="1" destOrd="0" parTransId="{E51C9E87-BEBF-4BA2-9701-64F7DBB01B3B}" sibTransId="{866471A3-3B83-48DF-8C90-EBD2B91668A7}"/>
    <dgm:cxn modelId="{1EA43D23-68E7-4527-9635-EFD43A90BF73}" srcId="{8576A975-D713-4A10-88AB-1093610E0601}" destId="{4F492710-2326-409A-AF62-76400726E0B5}" srcOrd="4" destOrd="0" parTransId="{1F6F2E4D-3AF9-44AC-B576-76F7FD25184A}" sibTransId="{CAB3C0AC-CBD7-41ED-9EE4-68047170BBBD}"/>
    <dgm:cxn modelId="{B7F37D21-8E32-4F40-AEA2-36D5A02B289D}" type="presOf" srcId="{0BCB8F68-0CDA-4033-9A22-14CE69983CC8}" destId="{08CFF15E-6143-4AB9-BD6A-CB451683832E}" srcOrd="0" destOrd="0" presId="urn:microsoft.com/office/officeart/2005/8/layout/pyramid2"/>
    <dgm:cxn modelId="{BD86D6A3-9A23-4330-9843-B977A6B5E389}" srcId="{8576A975-D713-4A10-88AB-1093610E0601}" destId="{0BCB8F68-0CDA-4033-9A22-14CE69983CC8}" srcOrd="8" destOrd="0" parTransId="{10894B37-2003-4DAE-9022-C0858032D000}" sibTransId="{BB264C4E-F47A-4A67-B454-5D742733E14D}"/>
    <dgm:cxn modelId="{EF3EF1D4-604F-4835-BE2E-4D109EB94436}" type="presParOf" srcId="{BAB52B3D-2671-490C-BB7A-124173099934}" destId="{E107A84C-D67B-4755-B534-7260C6CE7AA8}" srcOrd="0" destOrd="0" presId="urn:microsoft.com/office/officeart/2005/8/layout/pyramid2"/>
    <dgm:cxn modelId="{89C73501-EC03-40C0-ABBC-48EABA1985E5}" type="presParOf" srcId="{BAB52B3D-2671-490C-BB7A-124173099934}" destId="{EA9A08DC-017C-45E7-84AC-5094EBB9D146}" srcOrd="1" destOrd="0" presId="urn:microsoft.com/office/officeart/2005/8/layout/pyramid2"/>
    <dgm:cxn modelId="{1C87B54F-765A-4BF1-8E07-871077E68047}" type="presParOf" srcId="{EA9A08DC-017C-45E7-84AC-5094EBB9D146}" destId="{02CFD7E9-1FC7-459A-8999-2B0A54FE1709}" srcOrd="0" destOrd="0" presId="urn:microsoft.com/office/officeart/2005/8/layout/pyramid2"/>
    <dgm:cxn modelId="{743E2B79-786F-423E-B275-1A427A984F2D}" type="presParOf" srcId="{EA9A08DC-017C-45E7-84AC-5094EBB9D146}" destId="{8E21DB27-2CF0-48C0-B486-245F8ECF5D35}" srcOrd="1" destOrd="0" presId="urn:microsoft.com/office/officeart/2005/8/layout/pyramid2"/>
    <dgm:cxn modelId="{872E51F4-0298-46C6-B718-5C2B0904546C}" type="presParOf" srcId="{EA9A08DC-017C-45E7-84AC-5094EBB9D146}" destId="{58C64B28-E85C-4E90-A55A-3CFBABE2A995}" srcOrd="2" destOrd="0" presId="urn:microsoft.com/office/officeart/2005/8/layout/pyramid2"/>
    <dgm:cxn modelId="{A101E6BA-E0FE-470E-B312-BDA534158C0F}" type="presParOf" srcId="{EA9A08DC-017C-45E7-84AC-5094EBB9D146}" destId="{A3994C92-76FF-4681-A72F-BE72935B8F91}" srcOrd="3" destOrd="0" presId="urn:microsoft.com/office/officeart/2005/8/layout/pyramid2"/>
    <dgm:cxn modelId="{31BE62CA-2F50-4D9B-9462-FA8D919513E8}" type="presParOf" srcId="{EA9A08DC-017C-45E7-84AC-5094EBB9D146}" destId="{FA1DB006-1E39-4384-A07B-46CB5B8B4EE5}" srcOrd="4" destOrd="0" presId="urn:microsoft.com/office/officeart/2005/8/layout/pyramid2"/>
    <dgm:cxn modelId="{1B3B85A6-B2AA-4BDD-8C84-CB3632478AA7}" type="presParOf" srcId="{EA9A08DC-017C-45E7-84AC-5094EBB9D146}" destId="{B41D86AE-FEA7-4E9E-9B7B-90F4FFA8FE61}" srcOrd="5" destOrd="0" presId="urn:microsoft.com/office/officeart/2005/8/layout/pyramid2"/>
    <dgm:cxn modelId="{F15A766B-FF08-4F80-B3DF-1E9CD2ABA450}" type="presParOf" srcId="{EA9A08DC-017C-45E7-84AC-5094EBB9D146}" destId="{938FC8E0-FF1E-4B54-BCF6-CACF65D5319F}" srcOrd="6" destOrd="0" presId="urn:microsoft.com/office/officeart/2005/8/layout/pyramid2"/>
    <dgm:cxn modelId="{0D047867-08F8-4926-9C59-80578AD9D6C2}" type="presParOf" srcId="{EA9A08DC-017C-45E7-84AC-5094EBB9D146}" destId="{B14630CA-7A9E-4930-9B57-C2EF7E826290}" srcOrd="7" destOrd="0" presId="urn:microsoft.com/office/officeart/2005/8/layout/pyramid2"/>
    <dgm:cxn modelId="{597AFDB2-EA7A-488D-877D-0A4A6E9CFD95}" type="presParOf" srcId="{EA9A08DC-017C-45E7-84AC-5094EBB9D146}" destId="{EABF6EE8-8F7B-4AC2-9447-2D8D94153AD7}" srcOrd="8" destOrd="0" presId="urn:microsoft.com/office/officeart/2005/8/layout/pyramid2"/>
    <dgm:cxn modelId="{6E47B625-AF6F-4AF7-B9D4-8C472AB28D15}" type="presParOf" srcId="{EA9A08DC-017C-45E7-84AC-5094EBB9D146}" destId="{B701FB01-756C-42AA-88F5-B6EE767EAF7F}" srcOrd="9" destOrd="0" presId="urn:microsoft.com/office/officeart/2005/8/layout/pyramid2"/>
    <dgm:cxn modelId="{603E51A8-AE82-4C92-93BF-8C3369F4E45D}" type="presParOf" srcId="{EA9A08DC-017C-45E7-84AC-5094EBB9D146}" destId="{79FDAE70-D83A-40C4-8F68-F87712AF322A}" srcOrd="10" destOrd="0" presId="urn:microsoft.com/office/officeart/2005/8/layout/pyramid2"/>
    <dgm:cxn modelId="{1360518A-11A7-41C3-824D-1B7E8F20ADD7}" type="presParOf" srcId="{EA9A08DC-017C-45E7-84AC-5094EBB9D146}" destId="{9EB7DCB1-91B6-4EB8-AA4B-14F4280B9146}" srcOrd="11" destOrd="0" presId="urn:microsoft.com/office/officeart/2005/8/layout/pyramid2"/>
    <dgm:cxn modelId="{EE9E0165-9A51-4987-98C1-7096CBE81979}" type="presParOf" srcId="{EA9A08DC-017C-45E7-84AC-5094EBB9D146}" destId="{A34FDCD5-33C8-416A-877F-FEE134E4332B}" srcOrd="12" destOrd="0" presId="urn:microsoft.com/office/officeart/2005/8/layout/pyramid2"/>
    <dgm:cxn modelId="{0E7F49AE-70D5-4E6E-A2CC-4AF1B2EF628E}" type="presParOf" srcId="{EA9A08DC-017C-45E7-84AC-5094EBB9D146}" destId="{99915A9A-D43A-4C6B-BB13-A2A8A1461AB6}" srcOrd="13" destOrd="0" presId="urn:microsoft.com/office/officeart/2005/8/layout/pyramid2"/>
    <dgm:cxn modelId="{799EE255-4DA3-4DB0-8CAE-B8C1043AEB31}" type="presParOf" srcId="{EA9A08DC-017C-45E7-84AC-5094EBB9D146}" destId="{845F2F43-CA1A-4D42-ACF3-41E11680DC4E}" srcOrd="14" destOrd="0" presId="urn:microsoft.com/office/officeart/2005/8/layout/pyramid2"/>
    <dgm:cxn modelId="{39109694-79CF-47A2-B33B-71F1E915DE44}" type="presParOf" srcId="{EA9A08DC-017C-45E7-84AC-5094EBB9D146}" destId="{08E61FED-F1A1-42AE-80FE-A4FE2270BD22}" srcOrd="15" destOrd="0" presId="urn:microsoft.com/office/officeart/2005/8/layout/pyramid2"/>
    <dgm:cxn modelId="{902A1F7D-2740-478B-9007-AC5EC96FE5B2}" type="presParOf" srcId="{EA9A08DC-017C-45E7-84AC-5094EBB9D146}" destId="{08CFF15E-6143-4AB9-BD6A-CB451683832E}" srcOrd="16" destOrd="0" presId="urn:microsoft.com/office/officeart/2005/8/layout/pyramid2"/>
    <dgm:cxn modelId="{A6B080CD-8CD7-429F-8523-0CFDE319B270}" type="presParOf" srcId="{EA9A08DC-017C-45E7-84AC-5094EBB9D146}" destId="{8BEBFD5D-2E8A-4451-8627-F82B4BE3FD98}" srcOrd="17" destOrd="0" presId="urn:microsoft.com/office/officeart/2005/8/layout/pyramid2"/>
    <dgm:cxn modelId="{AE76CAB7-0001-4C5A-9CED-64D46E198662}" type="presParOf" srcId="{EA9A08DC-017C-45E7-84AC-5094EBB9D146}" destId="{0C8676A4-4BA1-40AE-B46E-9AC25DF6B415}" srcOrd="18" destOrd="0" presId="urn:microsoft.com/office/officeart/2005/8/layout/pyramid2"/>
    <dgm:cxn modelId="{B0640EB1-34A1-4531-B642-A47ABD148CF6}" type="presParOf" srcId="{EA9A08DC-017C-45E7-84AC-5094EBB9D146}" destId="{1A84FA35-68F6-48D9-86F6-B9BD916D7527}" srcOrd="1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43491-A787-418A-BCEB-1B08524EC184}">
      <dsp:nvSpPr>
        <dsp:cNvPr id="0" name=""/>
        <dsp:cNvSpPr/>
      </dsp:nvSpPr>
      <dsp:spPr>
        <a:xfrm>
          <a:off x="3644135" y="2089157"/>
          <a:ext cx="1370471" cy="1370471"/>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buNone/>
          </a:pPr>
          <a:r>
            <a:rPr lang="en-GB" sz="2800" kern="1200" dirty="0">
              <a:solidFill>
                <a:sysClr val="window" lastClr="FFFFFF"/>
              </a:solidFill>
              <a:latin typeface="Cambria" pitchFamily="18" charset="0"/>
              <a:ea typeface="Cambria" pitchFamily="18" charset="0"/>
              <a:cs typeface="+mn-cs"/>
            </a:rPr>
            <a:t>FSMS</a:t>
          </a:r>
        </a:p>
      </dsp:txBody>
      <dsp:txXfrm>
        <a:off x="3844836" y="2289858"/>
        <a:ext cx="969069" cy="969069"/>
      </dsp:txXfrm>
    </dsp:sp>
    <dsp:sp modelId="{D7FE27F6-24B6-43A3-BB9B-0BECFBF491A1}">
      <dsp:nvSpPr>
        <dsp:cNvPr id="0" name=""/>
        <dsp:cNvSpPr/>
      </dsp:nvSpPr>
      <dsp:spPr>
        <a:xfrm rot="16200000">
          <a:off x="4172076" y="1539888"/>
          <a:ext cx="314590" cy="522777"/>
        </a:xfrm>
        <a:prstGeom prst="righ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buNone/>
          </a:pPr>
          <a:endParaRPr lang="en-GB" sz="1400" kern="1200">
            <a:solidFill>
              <a:sysClr val="window" lastClr="FFFFFF"/>
            </a:solidFill>
            <a:latin typeface="Cambria" pitchFamily="18" charset="0"/>
            <a:ea typeface="Cambria" pitchFamily="18" charset="0"/>
            <a:cs typeface="+mn-cs"/>
          </a:endParaRPr>
        </a:p>
      </dsp:txBody>
      <dsp:txXfrm>
        <a:off x="4219265" y="1691632"/>
        <a:ext cx="220213" cy="313667"/>
      </dsp:txXfrm>
    </dsp:sp>
    <dsp:sp modelId="{1999E279-A16F-4C20-8249-C94D46AFF59E}">
      <dsp:nvSpPr>
        <dsp:cNvPr id="0" name=""/>
        <dsp:cNvSpPr/>
      </dsp:nvSpPr>
      <dsp:spPr>
        <a:xfrm>
          <a:off x="3467132" y="-94920"/>
          <a:ext cx="1724478" cy="1590510"/>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buNone/>
          </a:pPr>
          <a:r>
            <a:rPr lang="en-US" sz="1400" b="1" kern="1200" dirty="0">
              <a:solidFill>
                <a:sysClr val="window" lastClr="FFFFFF"/>
              </a:solidFill>
              <a:latin typeface="Cambria" pitchFamily="18" charset="0"/>
              <a:ea typeface="Cambria" pitchFamily="18" charset="0"/>
              <a:cs typeface="+mn-cs"/>
            </a:rPr>
            <a:t>Increased international acceptance of food products</a:t>
          </a:r>
          <a:endParaRPr lang="en-GB" sz="1400" b="1" kern="1200" dirty="0">
            <a:solidFill>
              <a:sysClr val="window" lastClr="FFFFFF"/>
            </a:solidFill>
            <a:latin typeface="Cambria" pitchFamily="18" charset="0"/>
            <a:ea typeface="Cambria" pitchFamily="18" charset="0"/>
            <a:cs typeface="+mn-cs"/>
          </a:endParaRPr>
        </a:p>
      </dsp:txBody>
      <dsp:txXfrm>
        <a:off x="3719676" y="138005"/>
        <a:ext cx="1219390" cy="1124660"/>
      </dsp:txXfrm>
    </dsp:sp>
    <dsp:sp modelId="{1ED66138-FA0C-4DF1-8E5D-19B6FA5AF1F7}">
      <dsp:nvSpPr>
        <dsp:cNvPr id="0" name=""/>
        <dsp:cNvSpPr/>
      </dsp:nvSpPr>
      <dsp:spPr>
        <a:xfrm rot="19285714">
          <a:off x="4938616" y="1891108"/>
          <a:ext cx="341175" cy="522777"/>
        </a:xfrm>
        <a:prstGeom prst="righ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buNone/>
          </a:pPr>
          <a:endParaRPr lang="en-GB" sz="1400" kern="1200">
            <a:solidFill>
              <a:sysClr val="window" lastClr="FFFFFF"/>
            </a:solidFill>
            <a:latin typeface="Cambria" pitchFamily="18" charset="0"/>
            <a:ea typeface="Cambria" pitchFamily="18" charset="0"/>
            <a:cs typeface="+mn-cs"/>
          </a:endParaRPr>
        </a:p>
      </dsp:txBody>
      <dsp:txXfrm>
        <a:off x="4949781" y="2027571"/>
        <a:ext cx="238823" cy="313667"/>
      </dsp:txXfrm>
    </dsp:sp>
    <dsp:sp modelId="{1A8DA959-3859-494E-BA3B-7FF127171145}">
      <dsp:nvSpPr>
        <dsp:cNvPr id="0" name=""/>
        <dsp:cNvSpPr/>
      </dsp:nvSpPr>
      <dsp:spPr>
        <a:xfrm>
          <a:off x="5195749" y="751224"/>
          <a:ext cx="1510373" cy="1460029"/>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buNone/>
          </a:pPr>
          <a:r>
            <a:rPr lang="en-US" sz="1200" b="1" kern="1200" dirty="0">
              <a:solidFill>
                <a:sysClr val="window" lastClr="FFFFFF"/>
              </a:solidFill>
              <a:latin typeface="Cambria" pitchFamily="18" charset="0"/>
              <a:ea typeface="Cambria" pitchFamily="18" charset="0"/>
              <a:cs typeface="+mn-cs"/>
            </a:rPr>
            <a:t>Reduces risk of product/ service liability claims </a:t>
          </a:r>
          <a:endParaRPr lang="en-GB" sz="1200" b="1" kern="1200" dirty="0">
            <a:solidFill>
              <a:sysClr val="window" lastClr="FFFFFF"/>
            </a:solidFill>
            <a:latin typeface="Cambria" pitchFamily="18" charset="0"/>
            <a:ea typeface="Cambria" pitchFamily="18" charset="0"/>
            <a:cs typeface="+mn-cs"/>
          </a:endParaRPr>
        </a:p>
      </dsp:txBody>
      <dsp:txXfrm>
        <a:off x="5416938" y="965040"/>
        <a:ext cx="1067995" cy="1032397"/>
      </dsp:txXfrm>
    </dsp:sp>
    <dsp:sp modelId="{50667BD3-A0AA-49D3-B371-62D7524DA2DC}">
      <dsp:nvSpPr>
        <dsp:cNvPr id="0" name=""/>
        <dsp:cNvSpPr/>
      </dsp:nvSpPr>
      <dsp:spPr>
        <a:xfrm rot="771429">
          <a:off x="5109544" y="2723702"/>
          <a:ext cx="285905" cy="522777"/>
        </a:xfrm>
        <a:prstGeom prst="rightArrow">
          <a:avLst>
            <a:gd name="adj1" fmla="val 60000"/>
            <a:gd name="adj2" fmla="val 5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buNone/>
          </a:pPr>
          <a:endParaRPr lang="en-GB" sz="1400" kern="1200">
            <a:solidFill>
              <a:sysClr val="window" lastClr="FFFFFF"/>
            </a:solidFill>
            <a:latin typeface="Cambria" pitchFamily="18" charset="0"/>
            <a:ea typeface="Cambria" pitchFamily="18" charset="0"/>
            <a:cs typeface="+mn-cs"/>
          </a:endParaRPr>
        </a:p>
      </dsp:txBody>
      <dsp:txXfrm>
        <a:off x="5110619" y="2818714"/>
        <a:ext cx="200134" cy="313667"/>
      </dsp:txXfrm>
    </dsp:sp>
    <dsp:sp modelId="{84EDF24C-D68A-465B-9E09-45D0CCE322D5}">
      <dsp:nvSpPr>
        <dsp:cNvPr id="0" name=""/>
        <dsp:cNvSpPr/>
      </dsp:nvSpPr>
      <dsp:spPr>
        <a:xfrm>
          <a:off x="5494884" y="2496579"/>
          <a:ext cx="1713089" cy="1478669"/>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buNone/>
          </a:pPr>
          <a:r>
            <a:rPr lang="en-US" sz="1400" b="1" kern="1200" dirty="0">
              <a:solidFill>
                <a:sysClr val="window" lastClr="FFFFFF"/>
              </a:solidFill>
              <a:latin typeface="Cambria" pitchFamily="18" charset="0"/>
              <a:ea typeface="Cambria" pitchFamily="18" charset="0"/>
              <a:cs typeface="+mn-cs"/>
            </a:rPr>
            <a:t>Satisfies customer contractual requirements</a:t>
          </a:r>
          <a:endParaRPr lang="en-GB" sz="1400" b="1" kern="1200" dirty="0">
            <a:solidFill>
              <a:sysClr val="window" lastClr="FFFFFF"/>
            </a:solidFill>
            <a:latin typeface="Cambria" pitchFamily="18" charset="0"/>
            <a:ea typeface="Cambria" pitchFamily="18" charset="0"/>
            <a:cs typeface="+mn-cs"/>
          </a:endParaRPr>
        </a:p>
      </dsp:txBody>
      <dsp:txXfrm>
        <a:off x="5745760" y="2713125"/>
        <a:ext cx="1211337" cy="1045577"/>
      </dsp:txXfrm>
    </dsp:sp>
    <dsp:sp modelId="{ABC3610A-94CE-491C-9262-288903805B73}">
      <dsp:nvSpPr>
        <dsp:cNvPr id="0" name=""/>
        <dsp:cNvSpPr/>
      </dsp:nvSpPr>
      <dsp:spPr>
        <a:xfrm rot="3857143">
          <a:off x="4592842" y="3401383"/>
          <a:ext cx="328698" cy="522777"/>
        </a:xfrm>
        <a:prstGeom prst="rightArrow">
          <a:avLst>
            <a:gd name="adj1" fmla="val 60000"/>
            <a:gd name="adj2" fmla="val 5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buNone/>
          </a:pPr>
          <a:endParaRPr lang="en-GB" sz="1400" kern="1200">
            <a:solidFill>
              <a:sysClr val="window" lastClr="FFFFFF"/>
            </a:solidFill>
            <a:latin typeface="Cambria" pitchFamily="18" charset="0"/>
            <a:ea typeface="Cambria" pitchFamily="18" charset="0"/>
            <a:cs typeface="+mn-cs"/>
          </a:endParaRPr>
        </a:p>
      </dsp:txBody>
      <dsp:txXfrm>
        <a:off x="4620754" y="3461516"/>
        <a:ext cx="230089" cy="313667"/>
      </dsp:txXfrm>
    </dsp:sp>
    <dsp:sp modelId="{FD172776-2BF9-4F7C-9709-6368CB926D66}">
      <dsp:nvSpPr>
        <dsp:cNvPr id="0" name=""/>
        <dsp:cNvSpPr/>
      </dsp:nvSpPr>
      <dsp:spPr>
        <a:xfrm>
          <a:off x="4407184" y="3885391"/>
          <a:ext cx="1644174" cy="1515327"/>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buNone/>
          </a:pPr>
          <a:r>
            <a:rPr lang="en-US" sz="1400" b="1" kern="1200" dirty="0">
              <a:solidFill>
                <a:sysClr val="window" lastClr="FFFFFF"/>
              </a:solidFill>
              <a:latin typeface="Cambria" pitchFamily="18" charset="0"/>
              <a:ea typeface="Cambria" pitchFamily="18" charset="0"/>
              <a:cs typeface="+mn-cs"/>
            </a:rPr>
            <a:t>Ensures safety of food products</a:t>
          </a:r>
          <a:endParaRPr lang="en-GB" sz="1400" b="1" kern="1200" dirty="0">
            <a:solidFill>
              <a:sysClr val="window" lastClr="FFFFFF"/>
            </a:solidFill>
            <a:latin typeface="Cambria" pitchFamily="18" charset="0"/>
            <a:ea typeface="Cambria" pitchFamily="18" charset="0"/>
            <a:cs typeface="+mn-cs"/>
          </a:endParaRPr>
        </a:p>
      </dsp:txBody>
      <dsp:txXfrm>
        <a:off x="4647968" y="4107306"/>
        <a:ext cx="1162606" cy="1071497"/>
      </dsp:txXfrm>
    </dsp:sp>
    <dsp:sp modelId="{FFB1B548-02AF-433A-AEF3-46BA2E6D4022}">
      <dsp:nvSpPr>
        <dsp:cNvPr id="0" name=""/>
        <dsp:cNvSpPr/>
      </dsp:nvSpPr>
      <dsp:spPr>
        <a:xfrm rot="6942857">
          <a:off x="3753659" y="3386257"/>
          <a:ext cx="310352" cy="522777"/>
        </a:xfrm>
        <a:prstGeom prst="rightArrow">
          <a:avLst>
            <a:gd name="adj1" fmla="val 60000"/>
            <a:gd name="adj2" fmla="val 5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buNone/>
          </a:pPr>
          <a:endParaRPr lang="en-GB" sz="1400" kern="1200">
            <a:solidFill>
              <a:sysClr val="window" lastClr="FFFFFF"/>
            </a:solidFill>
            <a:latin typeface="Cambria" pitchFamily="18" charset="0"/>
            <a:ea typeface="Cambria" pitchFamily="18" charset="0"/>
            <a:cs typeface="+mn-cs"/>
          </a:endParaRPr>
        </a:p>
      </dsp:txBody>
      <dsp:txXfrm rot="10800000">
        <a:off x="3820411" y="3448869"/>
        <a:ext cx="217246" cy="313667"/>
      </dsp:txXfrm>
    </dsp:sp>
    <dsp:sp modelId="{CA0E871A-C639-4AAD-A29D-CF209953124B}">
      <dsp:nvSpPr>
        <dsp:cNvPr id="0" name=""/>
        <dsp:cNvSpPr/>
      </dsp:nvSpPr>
      <dsp:spPr>
        <a:xfrm>
          <a:off x="2535362" y="3857189"/>
          <a:ext cx="1788216" cy="1571731"/>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buNone/>
          </a:pPr>
          <a:r>
            <a:rPr lang="en-US" sz="1400" b="1" kern="1200" dirty="0">
              <a:solidFill>
                <a:sysClr val="window" lastClr="FFFFFF"/>
              </a:solidFill>
              <a:latin typeface="Cambria" pitchFamily="18" charset="0"/>
              <a:ea typeface="Cambria" pitchFamily="18" charset="0"/>
              <a:cs typeface="+mn-cs"/>
            </a:rPr>
            <a:t>Greater health protection  </a:t>
          </a:r>
          <a:endParaRPr lang="en-GB" sz="1400" b="1" kern="1200" dirty="0">
            <a:solidFill>
              <a:sysClr val="window" lastClr="FFFFFF"/>
            </a:solidFill>
            <a:latin typeface="Cambria" pitchFamily="18" charset="0"/>
            <a:ea typeface="Cambria" pitchFamily="18" charset="0"/>
            <a:cs typeface="+mn-cs"/>
          </a:endParaRPr>
        </a:p>
      </dsp:txBody>
      <dsp:txXfrm>
        <a:off x="2797240" y="4087364"/>
        <a:ext cx="1264460" cy="1111381"/>
      </dsp:txXfrm>
    </dsp:sp>
    <dsp:sp modelId="{37195C9A-0B45-43E0-9270-867973B20EBC}">
      <dsp:nvSpPr>
        <dsp:cNvPr id="0" name=""/>
        <dsp:cNvSpPr/>
      </dsp:nvSpPr>
      <dsp:spPr>
        <a:xfrm rot="10028571">
          <a:off x="3247686" y="2725984"/>
          <a:ext cx="297115" cy="522777"/>
        </a:xfrm>
        <a:prstGeom prst="righ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buNone/>
          </a:pPr>
          <a:endParaRPr lang="en-GB" sz="1400" kern="1200">
            <a:solidFill>
              <a:sysClr val="window" lastClr="FFFFFF"/>
            </a:solidFill>
            <a:latin typeface="Cambria" pitchFamily="18" charset="0"/>
            <a:ea typeface="Cambria" pitchFamily="18" charset="0"/>
            <a:cs typeface="+mn-cs"/>
          </a:endParaRPr>
        </a:p>
      </dsp:txBody>
      <dsp:txXfrm rot="10800000">
        <a:off x="3335703" y="2820622"/>
        <a:ext cx="207981" cy="313667"/>
      </dsp:txXfrm>
    </dsp:sp>
    <dsp:sp modelId="{6CAFDE28-A80C-4AB0-9E17-AD6B547450A6}">
      <dsp:nvSpPr>
        <dsp:cNvPr id="0" name=""/>
        <dsp:cNvSpPr/>
      </dsp:nvSpPr>
      <dsp:spPr>
        <a:xfrm>
          <a:off x="1478826" y="2412637"/>
          <a:ext cx="1656975" cy="1646555"/>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buNone/>
          </a:pPr>
          <a:r>
            <a:rPr lang="en-US" sz="1200" b="1" kern="1200" dirty="0">
              <a:solidFill>
                <a:sysClr val="window" lastClr="FFFFFF"/>
              </a:solidFill>
              <a:latin typeface="Cambria" pitchFamily="18" charset="0"/>
              <a:ea typeface="Cambria" pitchFamily="18" charset="0"/>
              <a:cs typeface="+mn-cs"/>
            </a:rPr>
            <a:t>conformance to international standards</a:t>
          </a:r>
          <a:endParaRPr lang="en-GB" sz="1200" b="1" kern="1200" dirty="0">
            <a:solidFill>
              <a:sysClr val="window" lastClr="FFFFFF"/>
            </a:solidFill>
            <a:latin typeface="Cambria" pitchFamily="18" charset="0"/>
            <a:ea typeface="Cambria" pitchFamily="18" charset="0"/>
            <a:cs typeface="+mn-cs"/>
          </a:endParaRPr>
        </a:p>
      </dsp:txBody>
      <dsp:txXfrm>
        <a:off x="1721484" y="2653769"/>
        <a:ext cx="1171659" cy="1164291"/>
      </dsp:txXfrm>
    </dsp:sp>
    <dsp:sp modelId="{29B37689-E21E-4EA1-8071-49C446FA795C}">
      <dsp:nvSpPr>
        <dsp:cNvPr id="0" name=""/>
        <dsp:cNvSpPr/>
      </dsp:nvSpPr>
      <dsp:spPr>
        <a:xfrm rot="13114286">
          <a:off x="3465153" y="1931573"/>
          <a:ext cx="270253" cy="522777"/>
        </a:xfrm>
        <a:prstGeom prst="righ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buNone/>
          </a:pPr>
          <a:endParaRPr lang="en-GB" sz="1400" kern="1200">
            <a:solidFill>
              <a:sysClr val="window" lastClr="FFFFFF"/>
            </a:solidFill>
            <a:latin typeface="Cambria" pitchFamily="18" charset="0"/>
            <a:ea typeface="Cambria" pitchFamily="18" charset="0"/>
            <a:cs typeface="+mn-cs"/>
          </a:endParaRPr>
        </a:p>
      </dsp:txBody>
      <dsp:txXfrm rot="10800000">
        <a:off x="3537385" y="2061403"/>
        <a:ext cx="189177" cy="313667"/>
      </dsp:txXfrm>
    </dsp:sp>
    <dsp:sp modelId="{CF60CD3D-6C7F-4868-9BD6-F1F73E1DC343}">
      <dsp:nvSpPr>
        <dsp:cNvPr id="0" name=""/>
        <dsp:cNvSpPr/>
      </dsp:nvSpPr>
      <dsp:spPr>
        <a:xfrm>
          <a:off x="1798573" y="644420"/>
          <a:ext cx="1818467" cy="1673636"/>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buNone/>
          </a:pPr>
          <a:r>
            <a:rPr lang="en-US" sz="1400" b="1" kern="1200" dirty="0">
              <a:solidFill>
                <a:sysClr val="window" lastClr="FFFFFF"/>
              </a:solidFill>
              <a:latin typeface="Cambria" pitchFamily="18" charset="0"/>
              <a:ea typeface="Cambria" pitchFamily="18" charset="0"/>
              <a:cs typeface="+mn-cs"/>
            </a:rPr>
            <a:t>Helps to meet applicable statuary &amp; regulatory requiremen</a:t>
          </a:r>
          <a:r>
            <a:rPr lang="en-US" sz="1400" kern="1200" dirty="0">
              <a:solidFill>
                <a:sysClr val="window" lastClr="FFFFFF"/>
              </a:solidFill>
              <a:latin typeface="Cambria" pitchFamily="18" charset="0"/>
              <a:ea typeface="Cambria" pitchFamily="18" charset="0"/>
              <a:cs typeface="+mn-cs"/>
            </a:rPr>
            <a:t>ts </a:t>
          </a:r>
          <a:endParaRPr lang="en-GB" sz="1400" kern="1200" dirty="0">
            <a:solidFill>
              <a:sysClr val="window" lastClr="FFFFFF"/>
            </a:solidFill>
            <a:latin typeface="Cambria" pitchFamily="18" charset="0"/>
            <a:ea typeface="Cambria" pitchFamily="18" charset="0"/>
            <a:cs typeface="+mn-cs"/>
          </a:endParaRPr>
        </a:p>
      </dsp:txBody>
      <dsp:txXfrm>
        <a:off x="2064881" y="889518"/>
        <a:ext cx="1285851" cy="1183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7A84C-D67B-4755-B534-7260C6CE7AA8}">
      <dsp:nvSpPr>
        <dsp:cNvPr id="0" name=""/>
        <dsp:cNvSpPr/>
      </dsp:nvSpPr>
      <dsp:spPr>
        <a:xfrm>
          <a:off x="763126" y="0"/>
          <a:ext cx="4114800" cy="4114800"/>
        </a:xfrm>
        <a:prstGeom prst="triangl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02CFD7E9-1FC7-459A-8999-2B0A54FE1709}">
      <dsp:nvSpPr>
        <dsp:cNvPr id="0" name=""/>
        <dsp:cNvSpPr/>
      </dsp:nvSpPr>
      <dsp:spPr>
        <a:xfrm>
          <a:off x="2834639" y="411881"/>
          <a:ext cx="2674620" cy="292536"/>
        </a:xfrm>
        <a:prstGeom prst="round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buNone/>
          </a:pPr>
          <a:r>
            <a:rPr lang="en-US" sz="1400" b="1" kern="1200" dirty="0">
              <a:solidFill>
                <a:sysClr val="windowText" lastClr="000000">
                  <a:hueOff val="0"/>
                  <a:satOff val="0"/>
                  <a:lumOff val="0"/>
                  <a:alphaOff val="0"/>
                </a:sysClr>
              </a:solidFill>
              <a:latin typeface="Cambria" pitchFamily="18" charset="0"/>
              <a:ea typeface="Cambria" pitchFamily="18" charset="0"/>
              <a:cs typeface="+mn-cs"/>
            </a:rPr>
            <a:t>1.Scope</a:t>
          </a:r>
          <a:endParaRPr lang="en-GB" sz="1400" kern="1200" dirty="0">
            <a:solidFill>
              <a:sysClr val="windowText" lastClr="000000">
                <a:hueOff val="0"/>
                <a:satOff val="0"/>
                <a:lumOff val="0"/>
                <a:alphaOff val="0"/>
              </a:sysClr>
            </a:solidFill>
            <a:latin typeface="Cambria" pitchFamily="18" charset="0"/>
            <a:ea typeface="Cambria" pitchFamily="18" charset="0"/>
            <a:cs typeface="+mn-cs"/>
          </a:endParaRPr>
        </a:p>
      </dsp:txBody>
      <dsp:txXfrm>
        <a:off x="2848919" y="426161"/>
        <a:ext cx="2646060" cy="263976"/>
      </dsp:txXfrm>
    </dsp:sp>
    <dsp:sp modelId="{58C64B28-E85C-4E90-A55A-3CFBABE2A995}">
      <dsp:nvSpPr>
        <dsp:cNvPr id="0" name=""/>
        <dsp:cNvSpPr/>
      </dsp:nvSpPr>
      <dsp:spPr>
        <a:xfrm>
          <a:off x="2834639" y="740985"/>
          <a:ext cx="2674620" cy="292536"/>
        </a:xfrm>
        <a:prstGeom prst="roundRect">
          <a:avLst/>
        </a:prstGeom>
        <a:solidFill>
          <a:sysClr val="window" lastClr="FFFFFF">
            <a:alpha val="90000"/>
            <a:hueOff val="0"/>
            <a:satOff val="0"/>
            <a:lumOff val="0"/>
            <a:alphaOff val="0"/>
          </a:sysClr>
        </a:solidFill>
        <a:ln w="25400" cap="flat" cmpd="sng" algn="ctr">
          <a:solidFill>
            <a:srgbClr val="C0504D">
              <a:hueOff val="520169"/>
              <a:satOff val="-649"/>
              <a:lumOff val="153"/>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buNone/>
          </a:pPr>
          <a:r>
            <a:rPr lang="en-US" sz="1400" b="1" kern="1200" dirty="0">
              <a:solidFill>
                <a:sysClr val="windowText" lastClr="000000">
                  <a:hueOff val="0"/>
                  <a:satOff val="0"/>
                  <a:lumOff val="0"/>
                  <a:alphaOff val="0"/>
                </a:sysClr>
              </a:solidFill>
              <a:latin typeface="Cambria" pitchFamily="18" charset="0"/>
              <a:ea typeface="Cambria" pitchFamily="18" charset="0"/>
              <a:cs typeface="+mn-cs"/>
            </a:rPr>
            <a:t>2.Normative references</a:t>
          </a:r>
          <a:endParaRPr lang="en-GB" sz="1400" kern="1200" dirty="0">
            <a:solidFill>
              <a:sysClr val="windowText" lastClr="000000">
                <a:hueOff val="0"/>
                <a:satOff val="0"/>
                <a:lumOff val="0"/>
                <a:alphaOff val="0"/>
              </a:sysClr>
            </a:solidFill>
            <a:latin typeface="Cambria" pitchFamily="18" charset="0"/>
            <a:ea typeface="Cambria" pitchFamily="18" charset="0"/>
            <a:cs typeface="+mn-cs"/>
          </a:endParaRPr>
        </a:p>
      </dsp:txBody>
      <dsp:txXfrm>
        <a:off x="2848919" y="755265"/>
        <a:ext cx="2646060" cy="263976"/>
      </dsp:txXfrm>
    </dsp:sp>
    <dsp:sp modelId="{FA1DB006-1E39-4384-A07B-46CB5B8B4EE5}">
      <dsp:nvSpPr>
        <dsp:cNvPr id="0" name=""/>
        <dsp:cNvSpPr/>
      </dsp:nvSpPr>
      <dsp:spPr>
        <a:xfrm>
          <a:off x="2834639" y="1070089"/>
          <a:ext cx="2674620" cy="292536"/>
        </a:xfrm>
        <a:prstGeom prst="roundRect">
          <a:avLst/>
        </a:prstGeom>
        <a:solidFill>
          <a:sysClr val="window" lastClr="FFFFFF">
            <a:alpha val="90000"/>
            <a:hueOff val="0"/>
            <a:satOff val="0"/>
            <a:lumOff val="0"/>
            <a:alphaOff val="0"/>
          </a:sysClr>
        </a:solidFill>
        <a:ln w="25400" cap="flat" cmpd="sng" algn="ctr">
          <a:solidFill>
            <a:srgbClr val="C0504D">
              <a:hueOff val="1040338"/>
              <a:satOff val="-1298"/>
              <a:lumOff val="30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buNone/>
          </a:pPr>
          <a:r>
            <a:rPr lang="en-US" sz="1400" b="1" kern="1200" dirty="0">
              <a:solidFill>
                <a:sysClr val="windowText" lastClr="000000">
                  <a:hueOff val="0"/>
                  <a:satOff val="0"/>
                  <a:lumOff val="0"/>
                  <a:alphaOff val="0"/>
                </a:sysClr>
              </a:solidFill>
              <a:latin typeface="Cambria" pitchFamily="18" charset="0"/>
              <a:ea typeface="Cambria" pitchFamily="18" charset="0"/>
              <a:cs typeface="+mn-cs"/>
            </a:rPr>
            <a:t>3.Terms and definitions</a:t>
          </a:r>
          <a:endParaRPr lang="en-GB" sz="1400" kern="1200" dirty="0">
            <a:solidFill>
              <a:sysClr val="windowText" lastClr="000000">
                <a:hueOff val="0"/>
                <a:satOff val="0"/>
                <a:lumOff val="0"/>
                <a:alphaOff val="0"/>
              </a:sysClr>
            </a:solidFill>
            <a:latin typeface="Cambria" pitchFamily="18" charset="0"/>
            <a:ea typeface="Cambria" pitchFamily="18" charset="0"/>
            <a:cs typeface="+mn-cs"/>
          </a:endParaRPr>
        </a:p>
      </dsp:txBody>
      <dsp:txXfrm>
        <a:off x="2848919" y="1084369"/>
        <a:ext cx="2646060" cy="263976"/>
      </dsp:txXfrm>
    </dsp:sp>
    <dsp:sp modelId="{938FC8E0-FF1E-4B54-BCF6-CACF65D5319F}">
      <dsp:nvSpPr>
        <dsp:cNvPr id="0" name=""/>
        <dsp:cNvSpPr/>
      </dsp:nvSpPr>
      <dsp:spPr>
        <a:xfrm>
          <a:off x="2834639" y="1399192"/>
          <a:ext cx="2674620" cy="292536"/>
        </a:xfrm>
        <a:prstGeom prst="roundRect">
          <a:avLst/>
        </a:prstGeom>
        <a:solidFill>
          <a:sysClr val="window" lastClr="FFFFFF">
            <a:alpha val="90000"/>
            <a:hueOff val="0"/>
            <a:satOff val="0"/>
            <a:lumOff val="0"/>
            <a:alphaOff val="0"/>
          </a:sysClr>
        </a:solidFill>
        <a:ln w="25400" cap="flat" cmpd="sng" algn="ctr">
          <a:solidFill>
            <a:srgbClr val="C0504D">
              <a:hueOff val="1560506"/>
              <a:satOff val="-1946"/>
              <a:lumOff val="45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buNone/>
          </a:pPr>
          <a:r>
            <a:rPr lang="en-US" sz="1400" b="1" kern="1200" dirty="0">
              <a:solidFill>
                <a:sysClr val="windowText" lastClr="000000">
                  <a:hueOff val="0"/>
                  <a:satOff val="0"/>
                  <a:lumOff val="0"/>
                  <a:alphaOff val="0"/>
                </a:sysClr>
              </a:solidFill>
              <a:latin typeface="Cambria" pitchFamily="18" charset="0"/>
              <a:ea typeface="Cambria" pitchFamily="18" charset="0"/>
              <a:cs typeface="+mn-cs"/>
            </a:rPr>
            <a:t>4.Context of the organization</a:t>
          </a:r>
          <a:endParaRPr lang="en-GB" sz="1400" kern="1200" dirty="0">
            <a:solidFill>
              <a:sysClr val="windowText" lastClr="000000">
                <a:hueOff val="0"/>
                <a:satOff val="0"/>
                <a:lumOff val="0"/>
                <a:alphaOff val="0"/>
              </a:sysClr>
            </a:solidFill>
            <a:latin typeface="Cambria" pitchFamily="18" charset="0"/>
            <a:ea typeface="Cambria" pitchFamily="18" charset="0"/>
            <a:cs typeface="+mn-cs"/>
          </a:endParaRPr>
        </a:p>
      </dsp:txBody>
      <dsp:txXfrm>
        <a:off x="2848919" y="1413472"/>
        <a:ext cx="2646060" cy="263976"/>
      </dsp:txXfrm>
    </dsp:sp>
    <dsp:sp modelId="{EABF6EE8-8F7B-4AC2-9447-2D8D94153AD7}">
      <dsp:nvSpPr>
        <dsp:cNvPr id="0" name=""/>
        <dsp:cNvSpPr/>
      </dsp:nvSpPr>
      <dsp:spPr>
        <a:xfrm>
          <a:off x="2834639" y="1728296"/>
          <a:ext cx="2674620" cy="292536"/>
        </a:xfrm>
        <a:prstGeom prst="roundRect">
          <a:avLst/>
        </a:prstGeom>
        <a:solidFill>
          <a:sysClr val="window" lastClr="FFFFFF">
            <a:alpha val="90000"/>
            <a:hueOff val="0"/>
            <a:satOff val="0"/>
            <a:lumOff val="0"/>
            <a:alphaOff val="0"/>
          </a:sysClr>
        </a:solidFill>
        <a:ln w="25400" cap="flat" cmpd="sng" algn="ctr">
          <a:solidFill>
            <a:srgbClr val="C0504D">
              <a:hueOff val="2080675"/>
              <a:satOff val="-2595"/>
              <a:lumOff val="61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buNone/>
          </a:pPr>
          <a:r>
            <a:rPr lang="en-US" sz="1400" b="1" kern="1200" dirty="0">
              <a:solidFill>
                <a:sysClr val="windowText" lastClr="000000">
                  <a:hueOff val="0"/>
                  <a:satOff val="0"/>
                  <a:lumOff val="0"/>
                  <a:alphaOff val="0"/>
                </a:sysClr>
              </a:solidFill>
              <a:latin typeface="Cambria" pitchFamily="18" charset="0"/>
              <a:ea typeface="Cambria" pitchFamily="18" charset="0"/>
              <a:cs typeface="+mn-cs"/>
            </a:rPr>
            <a:t>5.Leadership</a:t>
          </a:r>
          <a:endParaRPr lang="en-GB" sz="1400" kern="1200" dirty="0">
            <a:solidFill>
              <a:sysClr val="windowText" lastClr="000000">
                <a:hueOff val="0"/>
                <a:satOff val="0"/>
                <a:lumOff val="0"/>
                <a:alphaOff val="0"/>
              </a:sysClr>
            </a:solidFill>
            <a:latin typeface="Cambria" pitchFamily="18" charset="0"/>
            <a:ea typeface="Cambria" pitchFamily="18" charset="0"/>
            <a:cs typeface="+mn-cs"/>
          </a:endParaRPr>
        </a:p>
      </dsp:txBody>
      <dsp:txXfrm>
        <a:off x="2848919" y="1742576"/>
        <a:ext cx="2646060" cy="263976"/>
      </dsp:txXfrm>
    </dsp:sp>
    <dsp:sp modelId="{79FDAE70-D83A-40C4-8F68-F87712AF322A}">
      <dsp:nvSpPr>
        <dsp:cNvPr id="0" name=""/>
        <dsp:cNvSpPr/>
      </dsp:nvSpPr>
      <dsp:spPr>
        <a:xfrm>
          <a:off x="2834639" y="2057400"/>
          <a:ext cx="2674620" cy="292536"/>
        </a:xfrm>
        <a:prstGeom prst="roundRect">
          <a:avLst/>
        </a:prstGeom>
        <a:solidFill>
          <a:sysClr val="window" lastClr="FFFFFF">
            <a:alpha val="90000"/>
            <a:hueOff val="0"/>
            <a:satOff val="0"/>
            <a:lumOff val="0"/>
            <a:alphaOff val="0"/>
          </a:sysClr>
        </a:solidFill>
        <a:ln w="25400" cap="flat" cmpd="sng" algn="ctr">
          <a:solidFill>
            <a:srgbClr val="C0504D">
              <a:hueOff val="2600844"/>
              <a:satOff val="-3244"/>
              <a:lumOff val="763"/>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buNone/>
          </a:pPr>
          <a:r>
            <a:rPr lang="en-US" sz="1400" b="1" kern="1200" dirty="0">
              <a:solidFill>
                <a:sysClr val="windowText" lastClr="000000">
                  <a:hueOff val="0"/>
                  <a:satOff val="0"/>
                  <a:lumOff val="0"/>
                  <a:alphaOff val="0"/>
                </a:sysClr>
              </a:solidFill>
              <a:latin typeface="Cambria" pitchFamily="18" charset="0"/>
              <a:ea typeface="Cambria" pitchFamily="18" charset="0"/>
              <a:cs typeface="+mn-cs"/>
            </a:rPr>
            <a:t>6.Planning</a:t>
          </a:r>
          <a:endParaRPr lang="en-GB" sz="1400" kern="1200" dirty="0">
            <a:solidFill>
              <a:sysClr val="windowText" lastClr="000000">
                <a:hueOff val="0"/>
                <a:satOff val="0"/>
                <a:lumOff val="0"/>
                <a:alphaOff val="0"/>
              </a:sysClr>
            </a:solidFill>
            <a:latin typeface="Cambria" pitchFamily="18" charset="0"/>
            <a:ea typeface="Cambria" pitchFamily="18" charset="0"/>
            <a:cs typeface="+mn-cs"/>
          </a:endParaRPr>
        </a:p>
      </dsp:txBody>
      <dsp:txXfrm>
        <a:off x="2848919" y="2071680"/>
        <a:ext cx="2646060" cy="263976"/>
      </dsp:txXfrm>
    </dsp:sp>
    <dsp:sp modelId="{A34FDCD5-33C8-416A-877F-FEE134E4332B}">
      <dsp:nvSpPr>
        <dsp:cNvPr id="0" name=""/>
        <dsp:cNvSpPr/>
      </dsp:nvSpPr>
      <dsp:spPr>
        <a:xfrm>
          <a:off x="2834639" y="2386503"/>
          <a:ext cx="2674620" cy="292536"/>
        </a:xfrm>
        <a:prstGeom prst="roundRect">
          <a:avLst/>
        </a:prstGeom>
        <a:solidFill>
          <a:sysClr val="window" lastClr="FFFFFF">
            <a:alpha val="90000"/>
            <a:hueOff val="0"/>
            <a:satOff val="0"/>
            <a:lumOff val="0"/>
            <a:alphaOff val="0"/>
          </a:sysClr>
        </a:solidFill>
        <a:ln w="25400" cap="flat" cmpd="sng" algn="ctr">
          <a:solidFill>
            <a:srgbClr val="C0504D">
              <a:hueOff val="3121013"/>
              <a:satOff val="-3893"/>
              <a:lumOff val="91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buNone/>
          </a:pPr>
          <a:r>
            <a:rPr lang="en-US" sz="1400" b="1" kern="1200" dirty="0">
              <a:solidFill>
                <a:sysClr val="windowText" lastClr="000000">
                  <a:hueOff val="0"/>
                  <a:satOff val="0"/>
                  <a:lumOff val="0"/>
                  <a:alphaOff val="0"/>
                </a:sysClr>
              </a:solidFill>
              <a:latin typeface="Cambria" pitchFamily="18" charset="0"/>
              <a:ea typeface="Cambria" pitchFamily="18" charset="0"/>
              <a:cs typeface="+mn-cs"/>
            </a:rPr>
            <a:t>7.Support</a:t>
          </a:r>
          <a:endParaRPr lang="en-GB" sz="1400" kern="1200" dirty="0">
            <a:solidFill>
              <a:sysClr val="windowText" lastClr="000000">
                <a:hueOff val="0"/>
                <a:satOff val="0"/>
                <a:lumOff val="0"/>
                <a:alphaOff val="0"/>
              </a:sysClr>
            </a:solidFill>
            <a:latin typeface="Cambria" pitchFamily="18" charset="0"/>
            <a:ea typeface="Cambria" pitchFamily="18" charset="0"/>
            <a:cs typeface="+mn-cs"/>
          </a:endParaRPr>
        </a:p>
      </dsp:txBody>
      <dsp:txXfrm>
        <a:off x="2848919" y="2400783"/>
        <a:ext cx="2646060" cy="263976"/>
      </dsp:txXfrm>
    </dsp:sp>
    <dsp:sp modelId="{845F2F43-CA1A-4D42-ACF3-41E11680DC4E}">
      <dsp:nvSpPr>
        <dsp:cNvPr id="0" name=""/>
        <dsp:cNvSpPr/>
      </dsp:nvSpPr>
      <dsp:spPr>
        <a:xfrm>
          <a:off x="2834639" y="2715607"/>
          <a:ext cx="2674620" cy="292536"/>
        </a:xfrm>
        <a:prstGeom prst="roundRect">
          <a:avLst/>
        </a:prstGeom>
        <a:solidFill>
          <a:sysClr val="window" lastClr="FFFFFF">
            <a:alpha val="90000"/>
            <a:hueOff val="0"/>
            <a:satOff val="0"/>
            <a:lumOff val="0"/>
            <a:alphaOff val="0"/>
          </a:sysClr>
        </a:solidFill>
        <a:ln w="25400" cap="flat" cmpd="sng" algn="ctr">
          <a:solidFill>
            <a:srgbClr val="C0504D">
              <a:hueOff val="3641181"/>
              <a:satOff val="-4541"/>
              <a:lumOff val="106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buNone/>
          </a:pPr>
          <a:r>
            <a:rPr lang="en-US" sz="1400" b="1" kern="1200" dirty="0">
              <a:solidFill>
                <a:sysClr val="windowText" lastClr="000000">
                  <a:hueOff val="0"/>
                  <a:satOff val="0"/>
                  <a:lumOff val="0"/>
                  <a:alphaOff val="0"/>
                </a:sysClr>
              </a:solidFill>
              <a:latin typeface="Cambria" pitchFamily="18" charset="0"/>
              <a:ea typeface="Cambria" pitchFamily="18" charset="0"/>
              <a:cs typeface="+mn-cs"/>
            </a:rPr>
            <a:t>8.Operation</a:t>
          </a:r>
          <a:endParaRPr lang="en-GB" sz="1400" kern="1200" dirty="0">
            <a:solidFill>
              <a:sysClr val="windowText" lastClr="000000">
                <a:hueOff val="0"/>
                <a:satOff val="0"/>
                <a:lumOff val="0"/>
                <a:alphaOff val="0"/>
              </a:sysClr>
            </a:solidFill>
            <a:latin typeface="Cambria" pitchFamily="18" charset="0"/>
            <a:ea typeface="Cambria" pitchFamily="18" charset="0"/>
            <a:cs typeface="+mn-cs"/>
          </a:endParaRPr>
        </a:p>
      </dsp:txBody>
      <dsp:txXfrm>
        <a:off x="2848919" y="2729887"/>
        <a:ext cx="2646060" cy="263976"/>
      </dsp:txXfrm>
    </dsp:sp>
    <dsp:sp modelId="{08CFF15E-6143-4AB9-BD6A-CB451683832E}">
      <dsp:nvSpPr>
        <dsp:cNvPr id="0" name=""/>
        <dsp:cNvSpPr/>
      </dsp:nvSpPr>
      <dsp:spPr>
        <a:xfrm>
          <a:off x="2834639" y="3044710"/>
          <a:ext cx="2674620" cy="292536"/>
        </a:xfrm>
        <a:prstGeom prst="roundRect">
          <a:avLst/>
        </a:prstGeom>
        <a:solidFill>
          <a:sysClr val="window" lastClr="FFFFFF">
            <a:alpha val="90000"/>
            <a:hueOff val="0"/>
            <a:satOff val="0"/>
            <a:lumOff val="0"/>
            <a:alphaOff val="0"/>
          </a:sysClr>
        </a:solidFill>
        <a:ln w="25400" cap="flat" cmpd="sng" algn="ctr">
          <a:solidFill>
            <a:srgbClr val="C0504D">
              <a:hueOff val="4161350"/>
              <a:satOff val="-5190"/>
              <a:lumOff val="122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buNone/>
          </a:pPr>
          <a:r>
            <a:rPr lang="en-US" sz="1400" b="1" kern="1200" dirty="0">
              <a:solidFill>
                <a:sysClr val="windowText" lastClr="000000">
                  <a:hueOff val="0"/>
                  <a:satOff val="0"/>
                  <a:lumOff val="0"/>
                  <a:alphaOff val="0"/>
                </a:sysClr>
              </a:solidFill>
              <a:latin typeface="Cambria" pitchFamily="18" charset="0"/>
              <a:ea typeface="Cambria" pitchFamily="18" charset="0"/>
              <a:cs typeface="+mn-cs"/>
            </a:rPr>
            <a:t>9.Performance evaluation</a:t>
          </a:r>
          <a:endParaRPr lang="en-GB" sz="1400" kern="1200" dirty="0">
            <a:solidFill>
              <a:sysClr val="windowText" lastClr="000000">
                <a:hueOff val="0"/>
                <a:satOff val="0"/>
                <a:lumOff val="0"/>
                <a:alphaOff val="0"/>
              </a:sysClr>
            </a:solidFill>
            <a:latin typeface="Cambria" pitchFamily="18" charset="0"/>
            <a:ea typeface="Cambria" pitchFamily="18" charset="0"/>
            <a:cs typeface="+mn-cs"/>
          </a:endParaRPr>
        </a:p>
      </dsp:txBody>
      <dsp:txXfrm>
        <a:off x="2848919" y="3058990"/>
        <a:ext cx="2646060" cy="263976"/>
      </dsp:txXfrm>
    </dsp:sp>
    <dsp:sp modelId="{0C8676A4-4BA1-40AE-B46E-9AC25DF6B415}">
      <dsp:nvSpPr>
        <dsp:cNvPr id="0" name=""/>
        <dsp:cNvSpPr/>
      </dsp:nvSpPr>
      <dsp:spPr>
        <a:xfrm>
          <a:off x="2834639" y="3373814"/>
          <a:ext cx="2674620" cy="292536"/>
        </a:xfrm>
        <a:prstGeom prst="roundRect">
          <a:avLst/>
        </a:prstGeom>
        <a:solidFill>
          <a:sysClr val="window" lastClr="FFFFFF">
            <a:alpha val="90000"/>
            <a:hueOff val="0"/>
            <a:satOff val="0"/>
            <a:lumOff val="0"/>
            <a:alphaOff val="0"/>
          </a:sysClr>
        </a:solidFill>
        <a:ln w="25400" cap="flat" cmpd="sng" algn="ctr">
          <a:solidFill>
            <a:srgbClr val="C0504D">
              <a:hueOff val="4681519"/>
              <a:satOff val="-5839"/>
              <a:lumOff val="1373"/>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buNone/>
          </a:pPr>
          <a:r>
            <a:rPr lang="en-US" sz="1400" b="1" kern="1200" dirty="0">
              <a:solidFill>
                <a:sysClr val="windowText" lastClr="000000">
                  <a:hueOff val="0"/>
                  <a:satOff val="0"/>
                  <a:lumOff val="0"/>
                  <a:alphaOff val="0"/>
                </a:sysClr>
              </a:solidFill>
              <a:latin typeface="Cambria" pitchFamily="18" charset="0"/>
              <a:ea typeface="Cambria" pitchFamily="18" charset="0"/>
              <a:cs typeface="+mn-cs"/>
            </a:rPr>
            <a:t>10.Improvement</a:t>
          </a:r>
          <a:endParaRPr lang="en-GB" sz="1400" kern="1200" dirty="0">
            <a:solidFill>
              <a:sysClr val="windowText" lastClr="000000">
                <a:hueOff val="0"/>
                <a:satOff val="0"/>
                <a:lumOff val="0"/>
                <a:alphaOff val="0"/>
              </a:sysClr>
            </a:solidFill>
            <a:latin typeface="Cambria" pitchFamily="18" charset="0"/>
            <a:ea typeface="Cambria" pitchFamily="18" charset="0"/>
            <a:cs typeface="+mn-cs"/>
          </a:endParaRPr>
        </a:p>
      </dsp:txBody>
      <dsp:txXfrm>
        <a:off x="2848919" y="3388094"/>
        <a:ext cx="2646060" cy="2639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IN"/>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F809314-F4A3-41DA-9EA8-8B6D75B9BE3B}" type="datetimeFigureOut">
              <a:rPr lang="en-US" smtClean="0"/>
              <a:pPr/>
              <a:t>7/23/2024</a:t>
            </a:fld>
            <a:endParaRPr lang="en-IN"/>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IN"/>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0E94247-433A-4D44-B865-3607B3DE19DD}" type="slidenum">
              <a:rPr lang="en-IN" smtClean="0"/>
              <a:pPr/>
              <a:t>‹#›</a:t>
            </a:fld>
            <a:endParaRPr lang="en-IN"/>
          </a:p>
        </p:txBody>
      </p:sp>
    </p:spTree>
    <p:extLst>
      <p:ext uri="{BB962C8B-B14F-4D97-AF65-F5344CB8AC3E}">
        <p14:creationId xmlns:p14="http://schemas.microsoft.com/office/powerpoint/2010/main" val="1696853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5583A9-FA27-4DA3-B022-9F5B0C5154AC}" type="datetimeFigureOut">
              <a:rPr lang="en-US" smtClean="0"/>
              <a:pPr/>
              <a:t>7/23/2024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B0178F9-7962-498D-B5B0-17858FB2F96B}" type="slidenum">
              <a:rPr lang="en-US" smtClean="0"/>
              <a:pPr/>
              <a:t>‹#›</a:t>
            </a:fld>
            <a:endParaRPr lang="en-US"/>
          </a:p>
        </p:txBody>
      </p:sp>
    </p:spTree>
    <p:extLst>
      <p:ext uri="{BB962C8B-B14F-4D97-AF65-F5344CB8AC3E}">
        <p14:creationId xmlns:p14="http://schemas.microsoft.com/office/powerpoint/2010/main" val="307835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r>
              <a:rPr lang="en-US" sz="1200" dirty="0">
                <a:solidFill>
                  <a:schemeClr val="tx2"/>
                </a:solidFill>
                <a:cs typeface="Arial" charset="0"/>
              </a:rPr>
              <a:t>IS 15930 Series</a:t>
            </a:r>
            <a:r>
              <a:rPr lang="en-US" sz="1200" baseline="0" dirty="0">
                <a:solidFill>
                  <a:schemeClr val="tx2"/>
                </a:solidFill>
                <a:cs typeface="Arial" charset="0"/>
              </a:rPr>
              <a:t> </a:t>
            </a:r>
            <a:r>
              <a:rPr lang="en-US" sz="1200" dirty="0">
                <a:solidFill>
                  <a:schemeClr val="tx2"/>
                </a:solidFill>
                <a:cs typeface="Arial" charset="0"/>
              </a:rPr>
              <a:t>Requirements for Good Agricultural Practices – </a:t>
            </a:r>
            <a:r>
              <a:rPr lang="en-US" sz="1200" b="1" dirty="0" err="1">
                <a:solidFill>
                  <a:schemeClr val="tx2"/>
                </a:solidFill>
                <a:cs typeface="Arial" charset="0"/>
              </a:rPr>
              <a:t>IndiaGAP</a:t>
            </a:r>
            <a:r>
              <a:rPr lang="en-US" sz="1200" b="1" baseline="0" dirty="0">
                <a:solidFill>
                  <a:schemeClr val="tx2"/>
                </a:solidFill>
                <a:cs typeface="Arial" charset="0"/>
              </a:rPr>
              <a:t> </a:t>
            </a:r>
            <a:r>
              <a:rPr lang="en-US" sz="1200" dirty="0">
                <a:solidFill>
                  <a:schemeClr val="tx2"/>
                </a:solidFill>
                <a:cs typeface="Arial" charset="0"/>
              </a:rPr>
              <a:t>(Series of Indian Standards)</a:t>
            </a:r>
            <a:endParaRPr lang="en-IN" dirty="0"/>
          </a:p>
        </p:txBody>
      </p:sp>
      <p:sp>
        <p:nvSpPr>
          <p:cNvPr id="4" name="Slide Number Placeholder 3"/>
          <p:cNvSpPr>
            <a:spLocks noGrp="1"/>
          </p:cNvSpPr>
          <p:nvPr>
            <p:ph type="sldNum" sz="quarter" idx="10"/>
          </p:nvPr>
        </p:nvSpPr>
        <p:spPr/>
        <p:txBody>
          <a:bodyPr/>
          <a:lstStyle/>
          <a:p>
            <a:fld id="{9B0178F9-7962-498D-B5B0-17858FB2F96B}" type="slidenum">
              <a:rPr lang="en-US" smtClean="0"/>
              <a:pPr/>
              <a:t>4</a:t>
            </a:fld>
            <a:endParaRPr lang="en-US"/>
          </a:p>
        </p:txBody>
      </p:sp>
    </p:spTree>
    <p:extLst>
      <p:ext uri="{BB962C8B-B14F-4D97-AF65-F5344CB8AC3E}">
        <p14:creationId xmlns:p14="http://schemas.microsoft.com/office/powerpoint/2010/main" val="234800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SCOPE of IS 15000 : 2013 - This standard sets out the principles of the hazard analysis and critical control point (HACCP) system and provides general guidelines for the application of these principles, while recognizing that the details of application may vary depending on the circumstances of the food operation.</a:t>
            </a:r>
            <a:endParaRPr lang="en-IN" dirty="0"/>
          </a:p>
        </p:txBody>
      </p:sp>
      <p:sp>
        <p:nvSpPr>
          <p:cNvPr id="4" name="Slide Number Placeholder 3"/>
          <p:cNvSpPr>
            <a:spLocks noGrp="1"/>
          </p:cNvSpPr>
          <p:nvPr>
            <p:ph type="sldNum" sz="quarter" idx="10"/>
          </p:nvPr>
        </p:nvSpPr>
        <p:spPr/>
        <p:txBody>
          <a:bodyPr/>
          <a:lstStyle/>
          <a:p>
            <a:fld id="{9B0178F9-7962-498D-B5B0-17858FB2F96B}" type="slidenum">
              <a:rPr lang="en-US" smtClean="0"/>
              <a:pPr/>
              <a:t>5</a:t>
            </a:fld>
            <a:endParaRPr lang="en-US"/>
          </a:p>
        </p:txBody>
      </p:sp>
    </p:spTree>
    <p:extLst>
      <p:ext uri="{BB962C8B-B14F-4D97-AF65-F5344CB8AC3E}">
        <p14:creationId xmlns:p14="http://schemas.microsoft.com/office/powerpoint/2010/main" val="53462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SCOPE of IS 15000 : 2013 - This standard sets out the principles of the hazard analysis and critical control point (HACCP) system and provides general guidelines for the application of these principles, while recognizing that the details of application may vary depending on the circumstances of the food operation.</a:t>
            </a:r>
            <a:endParaRPr lang="en-IN" dirty="0"/>
          </a:p>
        </p:txBody>
      </p:sp>
      <p:sp>
        <p:nvSpPr>
          <p:cNvPr id="4" name="Slide Number Placeholder 3"/>
          <p:cNvSpPr>
            <a:spLocks noGrp="1"/>
          </p:cNvSpPr>
          <p:nvPr>
            <p:ph type="sldNum" sz="quarter" idx="10"/>
          </p:nvPr>
        </p:nvSpPr>
        <p:spPr/>
        <p:txBody>
          <a:bodyPr/>
          <a:lstStyle/>
          <a:p>
            <a:fld id="{9B0178F9-7962-498D-B5B0-17858FB2F96B}" type="slidenum">
              <a:rPr lang="en-US" smtClean="0"/>
              <a:pPr/>
              <a:t>6</a:t>
            </a:fld>
            <a:endParaRPr lang="en-US"/>
          </a:p>
        </p:txBody>
      </p:sp>
    </p:spTree>
    <p:extLst>
      <p:ext uri="{BB962C8B-B14F-4D97-AF65-F5344CB8AC3E}">
        <p14:creationId xmlns:p14="http://schemas.microsoft.com/office/powerpoint/2010/main" val="364431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SCOPE of IS 15000 : 2013 - This standard sets out the principles of the hazard analysis and critical control point (HACCP) system and provides general guidelines for the application of these principles, while recognizing that the details of application may vary depending on the circumstances of the food operation.</a:t>
            </a:r>
            <a:endParaRPr lang="en-IN" dirty="0"/>
          </a:p>
        </p:txBody>
      </p:sp>
      <p:sp>
        <p:nvSpPr>
          <p:cNvPr id="4" name="Slide Number Placeholder 3"/>
          <p:cNvSpPr>
            <a:spLocks noGrp="1"/>
          </p:cNvSpPr>
          <p:nvPr>
            <p:ph type="sldNum" sz="quarter" idx="10"/>
          </p:nvPr>
        </p:nvSpPr>
        <p:spPr/>
        <p:txBody>
          <a:bodyPr/>
          <a:lstStyle/>
          <a:p>
            <a:fld id="{9B0178F9-7962-498D-B5B0-17858FB2F96B}" type="slidenum">
              <a:rPr lang="en-US" smtClean="0"/>
              <a:pPr/>
              <a:t>7</a:t>
            </a:fld>
            <a:endParaRPr lang="en-US"/>
          </a:p>
        </p:txBody>
      </p:sp>
    </p:spTree>
    <p:extLst>
      <p:ext uri="{BB962C8B-B14F-4D97-AF65-F5344CB8AC3E}">
        <p14:creationId xmlns:p14="http://schemas.microsoft.com/office/powerpoint/2010/main" val="992636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SCOPE of IS 15000 : 2013 - This standard sets out the principles of the hazard analysis and critical control point (HACCP) system and provides general guidelines for the application of these principles, while recognizing that the details of application may vary depending on the circumstances of the food operation.</a:t>
            </a:r>
            <a:endParaRPr lang="en-IN" dirty="0"/>
          </a:p>
        </p:txBody>
      </p:sp>
      <p:sp>
        <p:nvSpPr>
          <p:cNvPr id="4" name="Slide Number Placeholder 3"/>
          <p:cNvSpPr>
            <a:spLocks noGrp="1"/>
          </p:cNvSpPr>
          <p:nvPr>
            <p:ph type="sldNum" sz="quarter" idx="10"/>
          </p:nvPr>
        </p:nvSpPr>
        <p:spPr/>
        <p:txBody>
          <a:bodyPr/>
          <a:lstStyle/>
          <a:p>
            <a:fld id="{9B0178F9-7962-498D-B5B0-17858FB2F96B}" type="slidenum">
              <a:rPr lang="en-US" smtClean="0"/>
              <a:pPr/>
              <a:t>8</a:t>
            </a:fld>
            <a:endParaRPr lang="en-US"/>
          </a:p>
        </p:txBody>
      </p:sp>
    </p:spTree>
    <p:extLst>
      <p:ext uri="{BB962C8B-B14F-4D97-AF65-F5344CB8AC3E}">
        <p14:creationId xmlns:p14="http://schemas.microsoft.com/office/powerpoint/2010/main" val="47746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Plan-Do-Check-Act cycle </a:t>
            </a:r>
          </a:p>
          <a:p>
            <a:endParaRPr lang="en-US" dirty="0"/>
          </a:p>
          <a:p>
            <a:r>
              <a:rPr lang="en-US" dirty="0"/>
              <a:t>The PDCA cycle can be described briefly as follows: </a:t>
            </a:r>
          </a:p>
          <a:p>
            <a:endParaRPr lang="en-US" dirty="0"/>
          </a:p>
          <a:p>
            <a:r>
              <a:rPr lang="en-US" b="1" dirty="0"/>
              <a:t>Plan: </a:t>
            </a:r>
            <a:r>
              <a:rPr lang="en-US" dirty="0"/>
              <a:t>establish the objectives of the system and its processes, provide the resources needed to deliver the results, and identify and address risks and opportunities; </a:t>
            </a:r>
          </a:p>
          <a:p>
            <a:endParaRPr lang="en-US" dirty="0"/>
          </a:p>
          <a:p>
            <a:r>
              <a:rPr lang="en-US" b="1" dirty="0"/>
              <a:t>Do: </a:t>
            </a:r>
            <a:r>
              <a:rPr lang="en-US" dirty="0"/>
              <a:t>implement what was planned; </a:t>
            </a:r>
          </a:p>
          <a:p>
            <a:endParaRPr lang="en-US" dirty="0"/>
          </a:p>
          <a:p>
            <a:r>
              <a:rPr lang="en-US" b="1" dirty="0"/>
              <a:t>Check: </a:t>
            </a:r>
            <a:r>
              <a:rPr lang="en-US" dirty="0"/>
              <a:t>monitor and (where relevant) measure processes and the resulting products and services, </a:t>
            </a:r>
            <a:r>
              <a:rPr lang="en-US" dirty="0" err="1"/>
              <a:t>analyse</a:t>
            </a:r>
            <a:r>
              <a:rPr lang="en-US" dirty="0"/>
              <a:t> and evaluate information and data from monitoring, measuring and verification activities, and report the results; </a:t>
            </a:r>
          </a:p>
          <a:p>
            <a:endParaRPr lang="en-US" dirty="0"/>
          </a:p>
          <a:p>
            <a:r>
              <a:rPr lang="en-US" b="1" dirty="0"/>
              <a:t>Act:</a:t>
            </a:r>
            <a:r>
              <a:rPr lang="en-US" dirty="0"/>
              <a:t> take actions to improve performance, as necessary. </a:t>
            </a:r>
            <a:endParaRPr lang="en-IN" dirty="0"/>
          </a:p>
        </p:txBody>
      </p:sp>
      <p:sp>
        <p:nvSpPr>
          <p:cNvPr id="4" name="Slide Number Placeholder 3"/>
          <p:cNvSpPr>
            <a:spLocks noGrp="1"/>
          </p:cNvSpPr>
          <p:nvPr>
            <p:ph type="sldNum" sz="quarter" idx="5"/>
          </p:nvPr>
        </p:nvSpPr>
        <p:spPr/>
        <p:txBody>
          <a:bodyPr/>
          <a:lstStyle/>
          <a:p>
            <a:fld id="{9B0178F9-7962-498D-B5B0-17858FB2F96B}" type="slidenum">
              <a:rPr lang="en-US" smtClean="0"/>
              <a:pPr/>
              <a:t>14</a:t>
            </a:fld>
            <a:endParaRPr lang="en-US"/>
          </a:p>
        </p:txBody>
      </p:sp>
    </p:spTree>
    <p:extLst>
      <p:ext uri="{BB962C8B-B14F-4D97-AF65-F5344CB8AC3E}">
        <p14:creationId xmlns:p14="http://schemas.microsoft.com/office/powerpoint/2010/main" val="2826125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When </a:t>
            </a:r>
            <a:r>
              <a:rPr lang="en-US" dirty="0"/>
              <a:t>establishing PRP(s) the organization shall consider: </a:t>
            </a:r>
          </a:p>
          <a:p>
            <a:endParaRPr lang="en-US" dirty="0"/>
          </a:p>
          <a:p>
            <a:pPr marL="228600" indent="-228600">
              <a:buAutoNum type="alphaLcParenR"/>
            </a:pPr>
            <a:r>
              <a:rPr lang="en-US" dirty="0"/>
              <a:t>construction, lay-out of buildings and associated utilities; </a:t>
            </a:r>
          </a:p>
          <a:p>
            <a:pPr marL="228600" indent="-228600">
              <a:buAutoNum type="alphaLcParenR"/>
            </a:pPr>
            <a:r>
              <a:rPr lang="en-US" dirty="0"/>
              <a:t>lay-out of premises, including zoning, workspace and employee facilities; </a:t>
            </a:r>
          </a:p>
          <a:p>
            <a:pPr marL="228600" indent="-228600">
              <a:buAutoNum type="alphaLcParenR"/>
            </a:pPr>
            <a:r>
              <a:rPr lang="en-US" dirty="0"/>
              <a:t>supplies of air, water, energy and other utilities; </a:t>
            </a:r>
          </a:p>
          <a:p>
            <a:pPr marL="228600" indent="-228600">
              <a:buAutoNum type="alphaLcParenR"/>
            </a:pPr>
            <a:r>
              <a:rPr lang="en-US" dirty="0"/>
              <a:t>pest control, waste and sewage disposal and supporting services; </a:t>
            </a:r>
          </a:p>
          <a:p>
            <a:pPr marL="228600" indent="-228600">
              <a:buAutoNum type="alphaLcParenR"/>
            </a:pPr>
            <a:r>
              <a:rPr lang="en-US" dirty="0"/>
              <a:t>the suitability of equipment and its accessibility for cleaning and maintenance; </a:t>
            </a:r>
          </a:p>
          <a:p>
            <a:pPr marL="228600" indent="-228600">
              <a:buAutoNum type="alphaLcParenR"/>
            </a:pPr>
            <a:r>
              <a:rPr lang="en-US" dirty="0"/>
              <a:t>supplier approval and assurance processes (e.g. raw materials, ingredients, chemicals and packaging); </a:t>
            </a:r>
          </a:p>
          <a:p>
            <a:pPr marL="228600" indent="-228600">
              <a:buAutoNum type="alphaLcParenR"/>
            </a:pPr>
            <a:r>
              <a:rPr lang="en-US" dirty="0"/>
              <a:t>reception of incoming materials, storage, dispatch, transportation and handling of products; </a:t>
            </a:r>
          </a:p>
          <a:p>
            <a:pPr marL="228600" indent="-228600">
              <a:buAutoNum type="alphaLcParenR"/>
            </a:pPr>
            <a:r>
              <a:rPr lang="en-US" dirty="0"/>
              <a:t>measures for the prevention of cross contamination; </a:t>
            </a:r>
          </a:p>
          <a:p>
            <a:pPr marL="228600" indent="-228600">
              <a:buAutoNum type="alphaLcParenR"/>
            </a:pPr>
            <a:r>
              <a:rPr lang="en-US" dirty="0"/>
              <a:t>cleaning and disinfecting; </a:t>
            </a:r>
          </a:p>
          <a:p>
            <a:pPr marL="228600" indent="-228600">
              <a:buAutoNum type="alphaLcParenR"/>
            </a:pPr>
            <a:r>
              <a:rPr lang="en-US" dirty="0"/>
              <a:t>personal hygiene; </a:t>
            </a:r>
          </a:p>
          <a:p>
            <a:pPr marL="228600" indent="-228600">
              <a:buAutoNum type="alphaLcParenR"/>
            </a:pPr>
            <a:r>
              <a:rPr lang="en-US" dirty="0"/>
              <a:t>product information/consumer awareness; </a:t>
            </a:r>
          </a:p>
          <a:p>
            <a:pPr marL="228600" indent="-228600">
              <a:buAutoNum type="alphaLcParenR"/>
            </a:pPr>
            <a:r>
              <a:rPr lang="en-US" dirty="0"/>
              <a:t>others, as appropriate. </a:t>
            </a:r>
          </a:p>
          <a:p>
            <a:pPr marL="228600" indent="-228600">
              <a:buAutoNum type="alphaLcParenR"/>
            </a:pPr>
            <a:endParaRPr lang="en-US" dirty="0"/>
          </a:p>
          <a:p>
            <a:pPr marL="0" indent="0">
              <a:buNone/>
            </a:pPr>
            <a:r>
              <a:rPr lang="en-US" dirty="0"/>
              <a:t>Documented information shall specify the selection, establishment, applicable monitoring and verification of the PRP(s). </a:t>
            </a:r>
            <a:endParaRPr lang="en-IN" dirty="0"/>
          </a:p>
        </p:txBody>
      </p:sp>
      <p:sp>
        <p:nvSpPr>
          <p:cNvPr id="4" name="Slide Number Placeholder 3"/>
          <p:cNvSpPr>
            <a:spLocks noGrp="1"/>
          </p:cNvSpPr>
          <p:nvPr>
            <p:ph type="sldNum" sz="quarter" idx="5"/>
          </p:nvPr>
        </p:nvSpPr>
        <p:spPr/>
        <p:txBody>
          <a:bodyPr/>
          <a:lstStyle/>
          <a:p>
            <a:fld id="{9B0178F9-7962-498D-B5B0-17858FB2F96B}" type="slidenum">
              <a:rPr lang="en-US" smtClean="0"/>
              <a:pPr/>
              <a:t>15</a:t>
            </a:fld>
            <a:endParaRPr lang="en-US"/>
          </a:p>
        </p:txBody>
      </p:sp>
    </p:spTree>
    <p:extLst>
      <p:ext uri="{BB962C8B-B14F-4D97-AF65-F5344CB8AC3E}">
        <p14:creationId xmlns:p14="http://schemas.microsoft.com/office/powerpoint/2010/main" val="81192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establishing PRP(s) the organization shall consider: </a:t>
            </a:r>
          </a:p>
          <a:p>
            <a:endParaRPr lang="en-US" dirty="0"/>
          </a:p>
          <a:p>
            <a:pPr marL="228600" indent="-228600">
              <a:buAutoNum type="alphaLcParenR"/>
            </a:pPr>
            <a:r>
              <a:rPr lang="en-US" dirty="0"/>
              <a:t>construction, lay-out of buildings and associated utilities; </a:t>
            </a:r>
          </a:p>
          <a:p>
            <a:pPr marL="228600" indent="-228600">
              <a:buAutoNum type="alphaLcParenR"/>
            </a:pPr>
            <a:r>
              <a:rPr lang="en-US" dirty="0"/>
              <a:t>lay-out of premises, including zoning, workspace and employee facilities; </a:t>
            </a:r>
          </a:p>
          <a:p>
            <a:pPr marL="228600" indent="-228600">
              <a:buAutoNum type="alphaLcParenR"/>
            </a:pPr>
            <a:r>
              <a:rPr lang="en-US" dirty="0"/>
              <a:t>supplies of air, water, energy and other utilities; </a:t>
            </a:r>
          </a:p>
          <a:p>
            <a:pPr marL="228600" indent="-228600">
              <a:buAutoNum type="alphaLcParenR"/>
            </a:pPr>
            <a:r>
              <a:rPr lang="en-US" dirty="0"/>
              <a:t>pest control, waste and sewage disposal and supporting services; </a:t>
            </a:r>
          </a:p>
          <a:p>
            <a:pPr marL="228600" indent="-228600">
              <a:buAutoNum type="alphaLcParenR"/>
            </a:pPr>
            <a:r>
              <a:rPr lang="en-US" dirty="0"/>
              <a:t>the suitability of equipment and its accessibility for cleaning and maintenance; </a:t>
            </a:r>
          </a:p>
          <a:p>
            <a:pPr marL="228600" indent="-228600">
              <a:buAutoNum type="alphaLcParenR"/>
            </a:pPr>
            <a:r>
              <a:rPr lang="en-US" dirty="0"/>
              <a:t>supplier approval and assurance processes (e.g. raw materials, ingredients, chemicals and packaging); </a:t>
            </a:r>
          </a:p>
          <a:p>
            <a:pPr marL="228600" indent="-228600">
              <a:buAutoNum type="alphaLcParenR"/>
            </a:pPr>
            <a:r>
              <a:rPr lang="en-US" dirty="0"/>
              <a:t>reception of incoming materials, storage, dispatch, transportation and handling of products; </a:t>
            </a:r>
          </a:p>
          <a:p>
            <a:pPr marL="228600" indent="-228600">
              <a:buAutoNum type="alphaLcParenR"/>
            </a:pPr>
            <a:r>
              <a:rPr lang="en-US" dirty="0"/>
              <a:t>measures for the prevention of cross contamination; </a:t>
            </a:r>
          </a:p>
          <a:p>
            <a:pPr marL="228600" indent="-228600">
              <a:buAutoNum type="alphaLcParenR"/>
            </a:pPr>
            <a:r>
              <a:rPr lang="en-US" dirty="0"/>
              <a:t>cleaning and disinfecting; </a:t>
            </a:r>
          </a:p>
          <a:p>
            <a:pPr marL="228600" indent="-228600">
              <a:buAutoNum type="alphaLcParenR"/>
            </a:pPr>
            <a:r>
              <a:rPr lang="en-US" dirty="0"/>
              <a:t>personal hygiene; </a:t>
            </a:r>
          </a:p>
          <a:p>
            <a:pPr marL="228600" indent="-228600">
              <a:buAutoNum type="alphaLcParenR"/>
            </a:pPr>
            <a:r>
              <a:rPr lang="en-US" dirty="0"/>
              <a:t>product information/consumer awareness; </a:t>
            </a:r>
          </a:p>
          <a:p>
            <a:pPr marL="228600" indent="-228600">
              <a:buAutoNum type="alphaLcParenR"/>
            </a:pPr>
            <a:r>
              <a:rPr lang="en-US" dirty="0"/>
              <a:t>others, as appropriate. </a:t>
            </a:r>
          </a:p>
          <a:p>
            <a:pPr marL="228600" indent="-228600">
              <a:buAutoNum type="alphaLcParenR"/>
            </a:pPr>
            <a:endParaRPr lang="en-US" dirty="0"/>
          </a:p>
          <a:p>
            <a:pPr marL="0" indent="0">
              <a:buNone/>
            </a:pPr>
            <a:r>
              <a:rPr lang="en-US" dirty="0"/>
              <a:t>Documented information shall specify the selection, establishment, applicable monitoring and verification of the PRP(s). </a:t>
            </a:r>
            <a:endParaRPr lang="en-IN" dirty="0"/>
          </a:p>
        </p:txBody>
      </p:sp>
      <p:sp>
        <p:nvSpPr>
          <p:cNvPr id="4" name="Slide Number Placeholder 3"/>
          <p:cNvSpPr>
            <a:spLocks noGrp="1"/>
          </p:cNvSpPr>
          <p:nvPr>
            <p:ph type="sldNum" sz="quarter" idx="5"/>
          </p:nvPr>
        </p:nvSpPr>
        <p:spPr/>
        <p:txBody>
          <a:bodyPr/>
          <a:lstStyle/>
          <a:p>
            <a:fld id="{9B0178F9-7962-498D-B5B0-17858FB2F96B}" type="slidenum">
              <a:rPr lang="en-US" smtClean="0"/>
              <a:pPr/>
              <a:t>17</a:t>
            </a:fld>
            <a:endParaRPr lang="en-US"/>
          </a:p>
        </p:txBody>
      </p:sp>
    </p:spTree>
    <p:extLst>
      <p:ext uri="{BB962C8B-B14F-4D97-AF65-F5344CB8AC3E}">
        <p14:creationId xmlns:p14="http://schemas.microsoft.com/office/powerpoint/2010/main" val="112032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95000"/>
              </a:lnSpc>
              <a:buClr>
                <a:schemeClr val="accent2"/>
              </a:buClr>
              <a:buSzPct val="90000"/>
              <a:buNone/>
            </a:pPr>
            <a:r>
              <a:rPr lang="en-US" altLang="en-US" sz="1200" dirty="0" smtClean="0">
                <a:latin typeface="Cambria" panose="02040503050406030204" pitchFamily="18" charset="0"/>
                <a:ea typeface="Cambria" panose="02040503050406030204" pitchFamily="18" charset="0"/>
                <a:cs typeface="Cambria" panose="02040503050406030204" pitchFamily="18" charset="0"/>
              </a:rPr>
              <a:t>IS 14366 : 1996 Food processing machinery - Dough mixers - Safety and hygiene requirements</a:t>
            </a:r>
          </a:p>
          <a:p>
            <a:pPr marL="0" indent="0" algn="just">
              <a:lnSpc>
                <a:spcPct val="95000"/>
              </a:lnSpc>
              <a:buClr>
                <a:schemeClr val="accent2"/>
              </a:buClr>
              <a:buSzPct val="90000"/>
              <a:buNone/>
            </a:pPr>
            <a:r>
              <a:rPr lang="en-US" altLang="en-US" sz="1200" dirty="0" smtClean="0">
                <a:latin typeface="Cambria" panose="02040503050406030204" pitchFamily="18" charset="0"/>
                <a:ea typeface="Cambria" panose="02040503050406030204" pitchFamily="18" charset="0"/>
                <a:cs typeface="Cambria" panose="02040503050406030204" pitchFamily="18" charset="0"/>
              </a:rPr>
              <a:t>IS 14595 : 1998 Food hygiene - Microbiological criteria - Principles for establishment and application</a:t>
            </a:r>
          </a:p>
          <a:p>
            <a:pPr marL="0" marR="0" indent="0" algn="just" defTabSz="914400" rtl="0" eaLnBrk="1" fontAlgn="auto" latinLnBrk="0" hangingPunct="1">
              <a:lnSpc>
                <a:spcPct val="95000"/>
              </a:lnSpc>
              <a:spcBef>
                <a:spcPts val="0"/>
              </a:spcBef>
              <a:spcAft>
                <a:spcPts val="0"/>
              </a:spcAft>
              <a:buClr>
                <a:schemeClr val="accent2"/>
              </a:buClr>
              <a:buSzPct val="90000"/>
              <a:buFontTx/>
              <a:buNone/>
              <a:tabLst/>
              <a:defRPr/>
            </a:pPr>
            <a:r>
              <a:rPr lang="en-US" altLang="en-US" sz="1200" dirty="0" smtClean="0">
                <a:latin typeface="Cambria" panose="02040503050406030204" pitchFamily="18" charset="0"/>
                <a:ea typeface="Cambria" panose="02040503050406030204" pitchFamily="18" charset="0"/>
                <a:cs typeface="Cambria" panose="02040503050406030204" pitchFamily="18" charset="0"/>
              </a:rPr>
              <a:t>IS 14134 : 1994 Code for hygienic practices for units for processing and handling of quick frozen foods</a:t>
            </a:r>
          </a:p>
          <a:p>
            <a:pPr marL="0" indent="0" algn="just">
              <a:lnSpc>
                <a:spcPct val="95000"/>
              </a:lnSpc>
              <a:buClr>
                <a:schemeClr val="accent2"/>
              </a:buClr>
              <a:buSzPct val="90000"/>
              <a:buNone/>
            </a:pPr>
            <a:endParaRPr lang="en-US" altLang="en-US" sz="1200" dirty="0" smtClean="0">
              <a:latin typeface="Cambria" panose="02040503050406030204" pitchFamily="18" charset="0"/>
              <a:ea typeface="Cambria" panose="02040503050406030204" pitchFamily="18" charset="0"/>
              <a:cs typeface="Cambria" panose="02040503050406030204" pitchFamily="18" charset="0"/>
            </a:endParaRPr>
          </a:p>
          <a:p>
            <a:endParaRPr lang="en-IN" dirty="0"/>
          </a:p>
        </p:txBody>
      </p:sp>
      <p:sp>
        <p:nvSpPr>
          <p:cNvPr id="4" name="Slide Number Placeholder 3"/>
          <p:cNvSpPr>
            <a:spLocks noGrp="1"/>
          </p:cNvSpPr>
          <p:nvPr>
            <p:ph type="sldNum" sz="quarter" idx="5"/>
          </p:nvPr>
        </p:nvSpPr>
        <p:spPr/>
        <p:txBody>
          <a:bodyPr/>
          <a:lstStyle/>
          <a:p>
            <a:fld id="{9B0178F9-7962-498D-B5B0-17858FB2F96B}" type="slidenum">
              <a:rPr lang="en-US" smtClean="0"/>
              <a:pPr/>
              <a:t>23</a:t>
            </a:fld>
            <a:endParaRPr lang="en-US"/>
          </a:p>
        </p:txBody>
      </p:sp>
    </p:spTree>
    <p:extLst>
      <p:ext uri="{BB962C8B-B14F-4D97-AF65-F5344CB8AC3E}">
        <p14:creationId xmlns:p14="http://schemas.microsoft.com/office/powerpoint/2010/main" val="519288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84582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84582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781D1F-D820-4820-B9B4-5B1D8145B756}"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53583-EC86-4822-B07D-7DC42C3AB65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1D1F-D820-4820-B9B4-5B1D8145B756}"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53583-EC86-4822-B07D-7DC42C3AB6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781D1F-D820-4820-B9B4-5B1D8145B756}"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53583-EC86-4822-B07D-7DC42C3AB65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D781D1F-D820-4820-B9B4-5B1D8145B756}" type="datetimeFigureOut">
              <a:rPr lang="en-US" smtClean="0"/>
              <a:pPr/>
              <a:t>7/23/2024</a:t>
            </a:fld>
            <a:endParaRPr lang="en-US"/>
          </a:p>
        </p:txBody>
      </p:sp>
      <p:sp>
        <p:nvSpPr>
          <p:cNvPr id="4" name="Footer Placeholder 3"/>
          <p:cNvSpPr>
            <a:spLocks noGrp="1"/>
          </p:cNvSpPr>
          <p:nvPr>
            <p:ph type="ftr" sz="quarter" idx="11"/>
          </p:nvPr>
        </p:nvSpPr>
        <p:spPr>
          <a:xfrm>
            <a:off x="3216672" y="6507988"/>
            <a:ext cx="4811712" cy="329184"/>
          </a:xfrm>
        </p:spPr>
        <p:txBody>
          <a:bodyPr/>
          <a:lstStyle/>
          <a:p>
            <a:endParaRPr lang="en-US" dirty="0"/>
          </a:p>
        </p:txBody>
      </p:sp>
      <p:sp>
        <p:nvSpPr>
          <p:cNvPr id="5" name="Slide Number Placeholder 4"/>
          <p:cNvSpPr>
            <a:spLocks noGrp="1"/>
          </p:cNvSpPr>
          <p:nvPr>
            <p:ph type="sldNum" sz="quarter" idx="12"/>
          </p:nvPr>
        </p:nvSpPr>
        <p:spPr>
          <a:xfrm>
            <a:off x="8077200" y="6517852"/>
            <a:ext cx="1066800" cy="329184"/>
          </a:xfrm>
        </p:spPr>
        <p:txBody>
          <a:bodyPr/>
          <a:lstStyle/>
          <a:p>
            <a:fld id="{C1F53583-EC86-4822-B07D-7DC42C3AB65C}" type="slidenum">
              <a:rPr lang="en-US" smtClean="0"/>
              <a:pPr/>
              <a:t>‹#›</a:t>
            </a:fld>
            <a:endParaRPr lang="en-US" dirty="0"/>
          </a:p>
        </p:txBody>
      </p:sp>
      <p:sp>
        <p:nvSpPr>
          <p:cNvPr id="7" name="Vertical Text Placeholder 2"/>
          <p:cNvSpPr>
            <a:spLocks noGrp="1"/>
          </p:cNvSpPr>
          <p:nvPr>
            <p:ph type="body" orient="vert" idx="1"/>
          </p:nvPr>
        </p:nvSpPr>
        <p:spPr>
          <a:xfrm>
            <a:off x="467544" y="1628800"/>
            <a:ext cx="8208912" cy="4499248"/>
          </a:xfrm>
        </p:spPr>
        <p:txBody>
          <a:bodyPr vert="horz"/>
          <a:lstStyle>
            <a:lvl1pPr>
              <a:defRPr sz="3200"/>
            </a:lvl1pPr>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585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1D1F-D820-4820-B9B4-5B1D8145B756}"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53583-EC86-4822-B07D-7DC42C3AB6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2362200"/>
            <a:ext cx="8421687" cy="2200275"/>
          </a:xfrm>
        </p:spPr>
        <p:txBody>
          <a:bodyPr anchor="b">
            <a:normAutofit/>
          </a:bodyPr>
          <a:lstStyle>
            <a:lvl1pPr algn="l">
              <a:defRPr sz="4800" b="0" cap="all"/>
            </a:lvl1pPr>
          </a:lstStyle>
          <a:p>
            <a:r>
              <a:rPr lang="en-US" dirty="0"/>
              <a:t>Click to edit Master title style</a:t>
            </a:r>
          </a:p>
        </p:txBody>
      </p:sp>
      <p:sp>
        <p:nvSpPr>
          <p:cNvPr id="3" name="Text Placeholder 2"/>
          <p:cNvSpPr>
            <a:spLocks noGrp="1"/>
          </p:cNvSpPr>
          <p:nvPr>
            <p:ph type="body" idx="1"/>
          </p:nvPr>
        </p:nvSpPr>
        <p:spPr>
          <a:xfrm>
            <a:off x="722312" y="4626864"/>
            <a:ext cx="8421687"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1D1F-D820-4820-B9B4-5B1D8145B756}"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53583-EC86-4822-B07D-7DC42C3AB65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781D1F-D820-4820-B9B4-5B1D8145B756}"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53583-EC86-4822-B07D-7DC42C3AB6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781D1F-D820-4820-B9B4-5B1D8145B756}" type="datetimeFigureOut">
              <a:rPr lang="en-US" smtClean="0"/>
              <a:pPr/>
              <a:t>7/23/2024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53583-EC86-4822-B07D-7DC42C3AB65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1D1F-D820-4820-B9B4-5B1D8145B756}" type="datetimeFigureOut">
              <a:rPr lang="en-US" smtClean="0"/>
              <a:pPr/>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53583-EC86-4822-B07D-7DC42C3AB6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1D1F-D820-4820-B9B4-5B1D8145B756}" type="datetimeFigureOut">
              <a:rPr lang="en-US" smtClean="0"/>
              <a:pPr/>
              <a:t>7/23/2024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53583-EC86-4822-B07D-7DC42C3AB6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81D1F-D820-4820-B9B4-5B1D8145B756}"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53583-EC86-4822-B07D-7DC42C3AB65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81D1F-D820-4820-B9B4-5B1D8145B756}"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53583-EC86-4822-B07D-7DC42C3AB6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686800" cy="99060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87952" y="6489700"/>
            <a:ext cx="2643888" cy="329184"/>
          </a:xfrm>
          <a:prstGeom prst="rect">
            <a:avLst/>
          </a:prstGeom>
        </p:spPr>
        <p:txBody>
          <a:bodyPr vert="horz" lIns="91440" tIns="45720" rIns="91440" bIns="45720" rtlCol="0" anchor="ctr"/>
          <a:lstStyle>
            <a:lvl1pPr algn="l">
              <a:defRPr sz="1200">
                <a:solidFill>
                  <a:srgbClr val="FFFFFF"/>
                </a:solidFill>
              </a:defRPr>
            </a:lvl1pPr>
          </a:lstStyle>
          <a:p>
            <a:fld id="{1D781D1F-D820-4820-B9B4-5B1D8145B756}" type="datetimeFigureOut">
              <a:rPr lang="en-US" smtClean="0"/>
              <a:pPr/>
              <a:t>7/23/2024</a:t>
            </a:fld>
            <a:endParaRPr lang="en-US"/>
          </a:p>
        </p:txBody>
      </p:sp>
      <p:sp>
        <p:nvSpPr>
          <p:cNvPr id="5" name="Footer Placeholder 4"/>
          <p:cNvSpPr>
            <a:spLocks noGrp="1"/>
          </p:cNvSpPr>
          <p:nvPr>
            <p:ph type="ftr" sz="quarter" idx="3"/>
          </p:nvPr>
        </p:nvSpPr>
        <p:spPr>
          <a:xfrm>
            <a:off x="3216672" y="6507988"/>
            <a:ext cx="3641328"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6983644" y="6503416"/>
            <a:ext cx="1066800" cy="329184"/>
          </a:xfrm>
          <a:prstGeom prst="rect">
            <a:avLst/>
          </a:prstGeom>
        </p:spPr>
        <p:txBody>
          <a:bodyPr vert="horz" lIns="91440" tIns="45720" rIns="91440" bIns="45720" rtlCol="0" anchor="ctr"/>
          <a:lstStyle>
            <a:lvl1pPr algn="l">
              <a:defRPr sz="1400" b="1">
                <a:solidFill>
                  <a:srgbClr val="FFFFFF"/>
                </a:solidFill>
              </a:defRPr>
            </a:lvl1pPr>
          </a:lstStyle>
          <a:p>
            <a:fld id="{C1F53583-EC86-4822-B07D-7DC42C3AB65C}" type="slidenum">
              <a:rPr lang="en-US" smtClean="0"/>
              <a:pPr/>
              <a:t>‹#›</a:t>
            </a:fld>
            <a:endParaRPr lang="en-US" dirty="0"/>
          </a:p>
        </p:txBody>
      </p:sp>
      <p:sp>
        <p:nvSpPr>
          <p:cNvPr id="8" name="AutoShape 6" descr="Image result for isi images"/>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isi images"/>
          <p:cNvSpPr>
            <a:spLocks noChangeAspect="1" noChangeArrowheads="1"/>
          </p:cNvSpPr>
          <p:nvPr userDrawn="1"/>
        </p:nvSpPr>
        <p:spPr bwMode="auto">
          <a:xfrm>
            <a:off x="2483768" y="3811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Image result for bis logo 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145" y="7937"/>
            <a:ext cx="689945" cy="4492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spcBef>
          <a:spcPct val="0"/>
        </a:spcBef>
        <a:buNone/>
        <a:defRPr sz="4000" kern="1200" spc="-100" baseline="0">
          <a:solidFill>
            <a:schemeClr val="bg1"/>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fad15@bis.gov.i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8458200" cy="1958057"/>
          </a:xfrm>
        </p:spPr>
        <p:txBody>
          <a:bodyPr anchor="ctr"/>
          <a:lstStyle/>
          <a:p>
            <a:pPr algn="ctr"/>
            <a:r>
              <a:rPr lang="en-US" sz="3600" dirty="0"/>
              <a:t>Food Safety Codes &amp; FSMS </a:t>
            </a:r>
          </a:p>
        </p:txBody>
      </p:sp>
      <p:sp>
        <p:nvSpPr>
          <p:cNvPr id="4" name="Subtitle 3"/>
          <p:cNvSpPr>
            <a:spLocks noGrp="1"/>
          </p:cNvSpPr>
          <p:nvPr>
            <p:ph type="subTitle" idx="1"/>
          </p:nvPr>
        </p:nvSpPr>
        <p:spPr>
          <a:xfrm>
            <a:off x="685800" y="3505200"/>
            <a:ext cx="7924800" cy="1752600"/>
          </a:xfrm>
        </p:spPr>
        <p:txBody>
          <a:bodyPr>
            <a:noAutofit/>
          </a:bodyPr>
          <a:lstStyle/>
          <a:p>
            <a:pPr marL="285750" indent="-285750">
              <a:buFont typeface="Wingdings" panose="05000000000000000000" pitchFamily="2" charset="2"/>
              <a:buChar char="q"/>
            </a:pPr>
            <a:r>
              <a:rPr lang="en-US" sz="1400" dirty="0"/>
              <a:t>Concept of Food Safety</a:t>
            </a:r>
          </a:p>
          <a:p>
            <a:pPr marL="285750" indent="-285750">
              <a:buFont typeface="Wingdings" panose="05000000000000000000" pitchFamily="2" charset="2"/>
              <a:buChar char="q"/>
            </a:pPr>
            <a:r>
              <a:rPr lang="en-US" sz="1400" dirty="0"/>
              <a:t>Hazard Analysis and Critical Control Point System (HACCP)</a:t>
            </a:r>
          </a:p>
          <a:p>
            <a:pPr marL="285750" indent="-285750">
              <a:buFont typeface="Wingdings" panose="05000000000000000000" pitchFamily="2" charset="2"/>
              <a:buChar char="q"/>
            </a:pPr>
            <a:r>
              <a:rPr lang="en-US" sz="1400" dirty="0"/>
              <a:t>Prerequisite Programmes to Food Safety </a:t>
            </a:r>
          </a:p>
          <a:p>
            <a:pPr marL="285750" indent="-285750">
              <a:buFont typeface="Wingdings" panose="05000000000000000000" pitchFamily="2" charset="2"/>
              <a:buChar char="q"/>
            </a:pPr>
            <a:r>
              <a:rPr lang="en-US" sz="1400" dirty="0"/>
              <a:t>Sector specific Food Safety Codes </a:t>
            </a:r>
          </a:p>
          <a:p>
            <a:pPr marL="285750" indent="-285750">
              <a:buFont typeface="Wingdings" panose="05000000000000000000" pitchFamily="2" charset="2"/>
              <a:buChar char="q"/>
            </a:pPr>
            <a:r>
              <a:rPr lang="en-US" sz="1400" dirty="0"/>
              <a:t>Food Safety Management Systems (FSMS) </a:t>
            </a:r>
            <a:endParaRPr lang="en-IN" sz="1400" dirty="0"/>
          </a:p>
        </p:txBody>
      </p:sp>
      <p:sp>
        <p:nvSpPr>
          <p:cNvPr id="5" name="Rectangle 4"/>
          <p:cNvSpPr/>
          <p:nvPr/>
        </p:nvSpPr>
        <p:spPr>
          <a:xfrm>
            <a:off x="6848941" y="5230640"/>
            <a:ext cx="1959837" cy="1319446"/>
          </a:xfrm>
          <a:prstGeom prst="rect">
            <a:avLst/>
          </a:prstGeom>
          <a:blipFill>
            <a:blip r:embed="rId2">
              <a:extLst>
                <a:ext uri="{28A0092B-C50C-407E-A947-70E740481C1C}">
                  <a14:useLocalDpi xmlns:a14="http://schemas.microsoft.com/office/drawing/2010/main" val="0"/>
                </a:ext>
              </a:extLst>
            </a:blip>
            <a:srcRect/>
            <a:stretch>
              <a:fillRect l="-13000" r="-13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Rectangle 6"/>
          <p:cNvSpPr/>
          <p:nvPr/>
        </p:nvSpPr>
        <p:spPr>
          <a:xfrm>
            <a:off x="4768652" y="5257800"/>
            <a:ext cx="1959837" cy="1319446"/>
          </a:xfrm>
          <a:prstGeom prst="rect">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ectangle 7"/>
          <p:cNvSpPr/>
          <p:nvPr/>
        </p:nvSpPr>
        <p:spPr>
          <a:xfrm>
            <a:off x="623580" y="5257800"/>
            <a:ext cx="1959837" cy="1319446"/>
          </a:xfrm>
          <a:prstGeom prst="rect">
            <a:avLst/>
          </a:prstGeom>
          <a:blipFill>
            <a:blip r:embed="rId4">
              <a:extLst>
                <a:ext uri="{28A0092B-C50C-407E-A947-70E740481C1C}">
                  <a14:useLocalDpi xmlns:a14="http://schemas.microsoft.com/office/drawing/2010/main" val="0"/>
                </a:ext>
              </a:extLst>
            </a:blip>
            <a:srcRect/>
            <a:stretch>
              <a:fillRect l="-49000" r="-49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angle 8"/>
          <p:cNvSpPr/>
          <p:nvPr/>
        </p:nvSpPr>
        <p:spPr>
          <a:xfrm>
            <a:off x="2688363" y="5257800"/>
            <a:ext cx="1959837" cy="1319446"/>
          </a:xfrm>
          <a:prstGeom prst="rect">
            <a:avLst/>
          </a:prstGeom>
          <a:blipFill>
            <a:blip r:embed="rId5">
              <a:extLst>
                <a:ext uri="{28A0092B-C50C-407E-A947-70E740481C1C}">
                  <a14:useLocalDpi xmlns:a14="http://schemas.microsoft.com/office/drawing/2010/main" val="0"/>
                </a:ext>
              </a:extLst>
            </a:blip>
            <a:srcRect/>
            <a:stretch>
              <a:fillRect l="-14000" r="-14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IN" dirty="0"/>
          </a:p>
        </p:txBody>
      </p:sp>
    </p:spTree>
    <p:extLst>
      <p:ext uri="{BB962C8B-B14F-4D97-AF65-F5344CB8AC3E}">
        <p14:creationId xmlns:p14="http://schemas.microsoft.com/office/powerpoint/2010/main" val="88188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US" sz="3000" dirty="0"/>
              <a:t>Why Food Safety Management?</a:t>
            </a:r>
            <a:endParaRPr lang="en-IN" sz="3000" dirty="0"/>
          </a:p>
        </p:txBody>
      </p:sp>
      <p:sp>
        <p:nvSpPr>
          <p:cNvPr id="3" name="Content Placeholder 2"/>
          <p:cNvSpPr>
            <a:spLocks noGrp="1"/>
          </p:cNvSpPr>
          <p:nvPr>
            <p:ph idx="1"/>
          </p:nvPr>
        </p:nvSpPr>
        <p:spPr>
          <a:xfrm>
            <a:off x="457200" y="1600200"/>
            <a:ext cx="8534400" cy="4876800"/>
          </a:xfrm>
        </p:spPr>
        <p:txBody>
          <a:bodyPr numCol="1">
            <a:noAutofit/>
          </a:bodyPr>
          <a:lstStyle/>
          <a:p>
            <a:pPr lvl="1">
              <a:lnSpc>
                <a:spcPct val="90000"/>
              </a:lnSpc>
              <a:buFont typeface="Wingdings" panose="05000000000000000000" pitchFamily="2" charset="2"/>
              <a:buChar char="q"/>
              <a:defRPr/>
            </a:pPr>
            <a:r>
              <a:rPr lang="en-US" altLang="en-US" sz="2400" dirty="0" smtClean="0">
                <a:latin typeface="Cambria" pitchFamily="18" charset="0"/>
                <a:ea typeface="Cambria" pitchFamily="18" charset="0"/>
              </a:rPr>
              <a:t> 	Significant </a:t>
            </a:r>
            <a:r>
              <a:rPr lang="en-US" altLang="en-US" sz="2400" dirty="0">
                <a:latin typeface="Cambria" pitchFamily="18" charset="0"/>
                <a:ea typeface="Cambria" pitchFamily="18" charset="0"/>
              </a:rPr>
              <a:t>increase of illnesses caused by infected food </a:t>
            </a:r>
            <a:r>
              <a:rPr lang="en-US" altLang="en-US" sz="2400" dirty="0" smtClean="0">
                <a:latin typeface="Cambria" pitchFamily="18" charset="0"/>
                <a:ea typeface="Cambria" pitchFamily="18" charset="0"/>
              </a:rPr>
              <a:t>	in both </a:t>
            </a:r>
            <a:r>
              <a:rPr lang="en-US" altLang="en-US" sz="2400" dirty="0">
                <a:latin typeface="Cambria" pitchFamily="18" charset="0"/>
                <a:ea typeface="Cambria" pitchFamily="18" charset="0"/>
              </a:rPr>
              <a:t>developed and developing countries. </a:t>
            </a:r>
          </a:p>
          <a:p>
            <a:pPr marL="274320" lvl="1" indent="0">
              <a:lnSpc>
                <a:spcPct val="90000"/>
              </a:lnSpc>
              <a:buNone/>
              <a:defRPr/>
            </a:pPr>
            <a:r>
              <a:rPr lang="en-US" altLang="en-US" sz="2400" dirty="0">
                <a:latin typeface="Cambria" pitchFamily="18" charset="0"/>
                <a:ea typeface="Cambria" pitchFamily="18" charset="0"/>
              </a:rPr>
              <a:t> </a:t>
            </a:r>
          </a:p>
          <a:p>
            <a:pPr lvl="1">
              <a:lnSpc>
                <a:spcPct val="90000"/>
              </a:lnSpc>
              <a:buFont typeface="Wingdings" panose="05000000000000000000" pitchFamily="2" charset="2"/>
              <a:buChar char="q"/>
              <a:defRPr/>
            </a:pPr>
            <a:r>
              <a:rPr lang="en-US" altLang="en-US" sz="2400" dirty="0" smtClean="0">
                <a:latin typeface="Cambria" pitchFamily="18" charset="0"/>
                <a:ea typeface="Cambria" pitchFamily="18" charset="0"/>
              </a:rPr>
              <a:t> 	In </a:t>
            </a:r>
            <a:r>
              <a:rPr lang="en-US" altLang="en-US" sz="2400" dirty="0">
                <a:latin typeface="Cambria" pitchFamily="18" charset="0"/>
                <a:ea typeface="Cambria" pitchFamily="18" charset="0"/>
              </a:rPr>
              <a:t>addition to the health hazards, food-borne illnesses </a:t>
            </a:r>
            <a:r>
              <a:rPr lang="en-US" altLang="en-US" sz="2400" dirty="0" smtClean="0">
                <a:latin typeface="Cambria" pitchFamily="18" charset="0"/>
                <a:ea typeface="Cambria" pitchFamily="18" charset="0"/>
              </a:rPr>
              <a:t>	can </a:t>
            </a:r>
            <a:r>
              <a:rPr lang="en-US" altLang="en-US" sz="2400" dirty="0">
                <a:latin typeface="Cambria" pitchFamily="18" charset="0"/>
                <a:ea typeface="Cambria" pitchFamily="18" charset="0"/>
              </a:rPr>
              <a:t>give rise to considerable economic costs covering</a:t>
            </a:r>
          </a:p>
          <a:p>
            <a:pPr marL="1258888" lvl="2" indent="-185738">
              <a:lnSpc>
                <a:spcPct val="90000"/>
              </a:lnSpc>
              <a:defRPr/>
            </a:pPr>
            <a:r>
              <a:rPr lang="en-US" altLang="en-US" sz="2000" dirty="0">
                <a:latin typeface="Cambria" pitchFamily="18" charset="0"/>
                <a:ea typeface="Cambria" pitchFamily="18" charset="0"/>
              </a:rPr>
              <a:t>medical treatment, </a:t>
            </a:r>
          </a:p>
          <a:p>
            <a:pPr marL="1258888" lvl="2" indent="-185738">
              <a:lnSpc>
                <a:spcPct val="90000"/>
              </a:lnSpc>
              <a:defRPr/>
            </a:pPr>
            <a:r>
              <a:rPr lang="en-US" altLang="en-US" sz="2000" dirty="0">
                <a:latin typeface="Cambria" pitchFamily="18" charset="0"/>
                <a:ea typeface="Cambria" pitchFamily="18" charset="0"/>
              </a:rPr>
              <a:t>absence from work, </a:t>
            </a:r>
          </a:p>
          <a:p>
            <a:pPr marL="1258888" lvl="2" indent="-185738">
              <a:lnSpc>
                <a:spcPct val="90000"/>
              </a:lnSpc>
              <a:defRPr/>
            </a:pPr>
            <a:r>
              <a:rPr lang="en-US" altLang="en-US" sz="2000" dirty="0">
                <a:latin typeface="Cambria" pitchFamily="18" charset="0"/>
                <a:ea typeface="Cambria" pitchFamily="18" charset="0"/>
              </a:rPr>
              <a:t>insurance payments </a:t>
            </a:r>
          </a:p>
          <a:p>
            <a:pPr marL="1258888" lvl="2" indent="-185738">
              <a:lnSpc>
                <a:spcPct val="90000"/>
              </a:lnSpc>
              <a:defRPr/>
            </a:pPr>
            <a:r>
              <a:rPr lang="en-US" altLang="en-US" sz="2000" dirty="0">
                <a:latin typeface="Cambria" pitchFamily="18" charset="0"/>
                <a:ea typeface="Cambria" pitchFamily="18" charset="0"/>
              </a:rPr>
              <a:t>legal compensation.</a:t>
            </a:r>
            <a:endParaRPr lang="en-IN" sz="1600" dirty="0">
              <a:solidFill>
                <a:srgbClr val="0000CC"/>
              </a:solidFill>
            </a:endParaRPr>
          </a:p>
        </p:txBody>
      </p:sp>
    </p:spTree>
    <p:extLst>
      <p:ext uri="{BB962C8B-B14F-4D97-AF65-F5344CB8AC3E}">
        <p14:creationId xmlns:p14="http://schemas.microsoft.com/office/powerpoint/2010/main" val="308754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US" sz="3000" dirty="0"/>
              <a:t>What does IS/ISO 22000 (FSMS) has to offer?</a:t>
            </a:r>
            <a:endParaRPr lang="en-IN" sz="3000" dirty="0"/>
          </a:p>
        </p:txBody>
      </p:sp>
      <p:sp>
        <p:nvSpPr>
          <p:cNvPr id="3" name="Content Placeholder 2"/>
          <p:cNvSpPr>
            <a:spLocks noGrp="1"/>
          </p:cNvSpPr>
          <p:nvPr>
            <p:ph idx="1"/>
          </p:nvPr>
        </p:nvSpPr>
        <p:spPr>
          <a:xfrm>
            <a:off x="457200" y="1600200"/>
            <a:ext cx="8534400" cy="4876800"/>
          </a:xfrm>
        </p:spPr>
        <p:txBody>
          <a:bodyPr numCol="1">
            <a:noAutofit/>
          </a:bodyPr>
          <a:lstStyle/>
          <a:p>
            <a:r>
              <a:rPr lang="en-US" altLang="en-US" dirty="0">
                <a:latin typeface="Cambria" panose="02040503050406030204" pitchFamily="18" charset="0"/>
                <a:ea typeface="Cambria" panose="02040503050406030204" pitchFamily="18" charset="0"/>
                <a:cs typeface="Cambria" panose="02040503050406030204" pitchFamily="18" charset="0"/>
              </a:rPr>
              <a:t>Global standard for Food Safety Management System</a:t>
            </a:r>
          </a:p>
          <a:p>
            <a:endParaRPr lang="en-US" altLang="en-US" dirty="0">
              <a:latin typeface="Cambria" panose="02040503050406030204" pitchFamily="18" charset="0"/>
              <a:ea typeface="Cambria" panose="02040503050406030204" pitchFamily="18" charset="0"/>
              <a:cs typeface="Cambria" panose="02040503050406030204" pitchFamily="18" charset="0"/>
            </a:endParaRPr>
          </a:p>
          <a:p>
            <a:r>
              <a:rPr lang="en-US" altLang="en-US" dirty="0">
                <a:latin typeface="Cambria" panose="02040503050406030204" pitchFamily="18" charset="0"/>
                <a:ea typeface="Cambria" panose="02040503050406030204" pitchFamily="18" charset="0"/>
                <a:cs typeface="Cambria" panose="02040503050406030204" pitchFamily="18" charset="0"/>
              </a:rPr>
              <a:t>Designed to enable organizations to control food safety hazards along the food supply chain</a:t>
            </a:r>
          </a:p>
          <a:p>
            <a:pPr marL="0" indent="0">
              <a:buNone/>
            </a:pPr>
            <a:endParaRPr lang="en-US" altLang="en-US" dirty="0">
              <a:latin typeface="Cambria" panose="02040503050406030204" pitchFamily="18" charset="0"/>
              <a:ea typeface="Cambria" panose="02040503050406030204" pitchFamily="18" charset="0"/>
              <a:cs typeface="Cambria" panose="02040503050406030204" pitchFamily="18" charset="0"/>
            </a:endParaRPr>
          </a:p>
          <a:p>
            <a:pPr marL="0" indent="0">
              <a:buNone/>
            </a:pPr>
            <a:endParaRPr lang="en-US" altLang="en-US" dirty="0">
              <a:latin typeface="Cambria" panose="02040503050406030204" pitchFamily="18" charset="0"/>
              <a:ea typeface="Cambria" panose="02040503050406030204" pitchFamily="18" charset="0"/>
              <a:cs typeface="Cambria" panose="02040503050406030204" pitchFamily="18" charset="0"/>
            </a:endParaRPr>
          </a:p>
          <a:p>
            <a:pPr marL="0" indent="0">
              <a:buNone/>
            </a:pPr>
            <a:endParaRPr lang="en-US" altLang="en-US" dirty="0">
              <a:latin typeface="Cambria" panose="02040503050406030204" pitchFamily="18" charset="0"/>
              <a:ea typeface="Cambria" panose="02040503050406030204" pitchFamily="18" charset="0"/>
              <a:cs typeface="Cambria" panose="02040503050406030204" pitchFamily="18" charset="0"/>
            </a:endParaRPr>
          </a:p>
          <a:p>
            <a:pPr marL="0" indent="0">
              <a:buNone/>
            </a:pPr>
            <a:endParaRPr lang="en-US" altLang="en-US" dirty="0">
              <a:latin typeface="Cambria" panose="02040503050406030204" pitchFamily="18" charset="0"/>
              <a:ea typeface="Cambria" panose="02040503050406030204" pitchFamily="18" charset="0"/>
              <a:cs typeface="Cambria" panose="02040503050406030204" pitchFamily="18" charset="0"/>
            </a:endParaRPr>
          </a:p>
          <a:p>
            <a:endParaRPr lang="en-US" altLang="en-US" dirty="0">
              <a:latin typeface="Cambria" panose="02040503050406030204" pitchFamily="18" charset="0"/>
              <a:ea typeface="Cambria" panose="02040503050406030204" pitchFamily="18" charset="0"/>
              <a:cs typeface="Cambria" panose="02040503050406030204" pitchFamily="18" charset="0"/>
            </a:endParaRPr>
          </a:p>
          <a:p>
            <a:r>
              <a:rPr lang="en-US" altLang="en-US" dirty="0">
                <a:latin typeface="Cambria" panose="02040503050406030204" pitchFamily="18" charset="0"/>
                <a:ea typeface="Cambria" panose="02040503050406030204" pitchFamily="18" charset="0"/>
                <a:cs typeface="Cambria" panose="02040503050406030204" pitchFamily="18" charset="0"/>
              </a:rPr>
              <a:t>Applies to all types and sizes of organizations participating in food chains</a:t>
            </a:r>
            <a:endParaRPr lang="en-IN" altLang="en-US" dirty="0">
              <a:latin typeface="Cambria" panose="02040503050406030204" pitchFamily="18" charset="0"/>
              <a:ea typeface="Cambria" panose="02040503050406030204" pitchFamily="18" charset="0"/>
              <a:cs typeface="Cambria" panose="02040503050406030204" pitchFamily="18" charset="0"/>
            </a:endParaRPr>
          </a:p>
        </p:txBody>
      </p:sp>
      <p:pic>
        <p:nvPicPr>
          <p:cNvPr id="5" name="Picture 4">
            <a:extLst>
              <a:ext uri="{FF2B5EF4-FFF2-40B4-BE49-F238E27FC236}">
                <a16:creationId xmlns="" xmlns:a16="http://schemas.microsoft.com/office/drawing/2014/main" id="{D28F5E21-57F8-439C-AF2F-6062E2FB0372}"/>
              </a:ext>
            </a:extLst>
          </p:cNvPr>
          <p:cNvPicPr>
            <a:picLocks noChangeAspect="1"/>
          </p:cNvPicPr>
          <p:nvPr/>
        </p:nvPicPr>
        <p:blipFill>
          <a:blip r:embed="rId2"/>
          <a:stretch>
            <a:fillRect/>
          </a:stretch>
        </p:blipFill>
        <p:spPr>
          <a:xfrm>
            <a:off x="1523736" y="3048000"/>
            <a:ext cx="6096528" cy="2438611"/>
          </a:xfrm>
          <a:prstGeom prst="rect">
            <a:avLst/>
          </a:prstGeom>
        </p:spPr>
      </p:pic>
    </p:spTree>
    <p:extLst>
      <p:ext uri="{BB962C8B-B14F-4D97-AF65-F5344CB8AC3E}">
        <p14:creationId xmlns:p14="http://schemas.microsoft.com/office/powerpoint/2010/main" val="4042382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US" sz="3000" dirty="0"/>
              <a:t>Applicability of FSMS</a:t>
            </a:r>
            <a:endParaRPr lang="en-IN" sz="3000" dirty="0"/>
          </a:p>
        </p:txBody>
      </p:sp>
      <p:sp>
        <p:nvSpPr>
          <p:cNvPr id="3" name="Content Placeholder 2"/>
          <p:cNvSpPr>
            <a:spLocks noGrp="1"/>
          </p:cNvSpPr>
          <p:nvPr>
            <p:ph idx="1"/>
          </p:nvPr>
        </p:nvSpPr>
        <p:spPr>
          <a:xfrm>
            <a:off x="457200" y="1600200"/>
            <a:ext cx="8534400" cy="4876800"/>
          </a:xfrm>
        </p:spPr>
        <p:txBody>
          <a:bodyPr numCol="1">
            <a:noAutofit/>
          </a:bodyPr>
          <a:lstStyle/>
          <a:p>
            <a:pPr marL="0" lvl="0" indent="0" algn="just" eaLnBrk="0" fontAlgn="base" hangingPunct="0">
              <a:lnSpc>
                <a:spcPct val="95000"/>
              </a:lnSpc>
              <a:spcBef>
                <a:spcPct val="50000"/>
              </a:spcBef>
              <a:spcAft>
                <a:spcPct val="0"/>
              </a:spcAft>
              <a:buClr>
                <a:srgbClr val="C0504D"/>
              </a:buClr>
              <a:buSzPct val="90000"/>
              <a:buNone/>
            </a:pPr>
            <a:r>
              <a:rPr lang="en-GB" altLang="en-US" sz="2000" dirty="0">
                <a:solidFill>
                  <a:prstClr val="black"/>
                </a:solidFill>
                <a:latin typeface="Cambria" panose="02040503050406030204" pitchFamily="18" charset="0"/>
                <a:cs typeface="Aharoni" panose="02010803020104030203" pitchFamily="2" charset="-79"/>
              </a:rPr>
              <a:t>The requirements of IS/ISO 22000 are </a:t>
            </a:r>
            <a:r>
              <a:rPr lang="en-GB" altLang="en-US" sz="2000" b="1" dirty="0">
                <a:solidFill>
                  <a:prstClr val="black"/>
                </a:solidFill>
                <a:latin typeface="Cambria" panose="02040503050406030204" pitchFamily="18" charset="0"/>
                <a:cs typeface="Aharoni" panose="02010803020104030203" pitchFamily="2" charset="-79"/>
              </a:rPr>
              <a:t>generic</a:t>
            </a:r>
            <a:r>
              <a:rPr lang="en-GB" altLang="en-US" sz="2000" dirty="0">
                <a:solidFill>
                  <a:prstClr val="black"/>
                </a:solidFill>
                <a:latin typeface="Cambria" panose="02040503050406030204" pitchFamily="18" charset="0"/>
                <a:cs typeface="Aharoni" panose="02010803020104030203" pitchFamily="2" charset="-79"/>
              </a:rPr>
              <a:t> and are intended to be </a:t>
            </a:r>
            <a:r>
              <a:rPr lang="en-GB" altLang="en-US" sz="2000" b="1" dirty="0">
                <a:solidFill>
                  <a:prstClr val="black"/>
                </a:solidFill>
                <a:latin typeface="Cambria" panose="02040503050406030204" pitchFamily="18" charset="0"/>
                <a:cs typeface="Aharoni" panose="02010803020104030203" pitchFamily="2" charset="-79"/>
              </a:rPr>
              <a:t>applicable to all organizations in the food chain </a:t>
            </a:r>
            <a:r>
              <a:rPr lang="en-GB" altLang="en-US" sz="2000" dirty="0">
                <a:solidFill>
                  <a:prstClr val="black"/>
                </a:solidFill>
                <a:latin typeface="Cambria" panose="02040503050406030204" pitchFamily="18" charset="0"/>
                <a:cs typeface="Aharoni" panose="02010803020104030203" pitchFamily="2" charset="-79"/>
              </a:rPr>
              <a:t>regardless of size and complexity.</a:t>
            </a:r>
          </a:p>
          <a:p>
            <a:pPr marL="0" lvl="0" indent="0" algn="just" eaLnBrk="0" fontAlgn="base" hangingPunct="0">
              <a:lnSpc>
                <a:spcPct val="95000"/>
              </a:lnSpc>
              <a:spcBef>
                <a:spcPct val="50000"/>
              </a:spcBef>
              <a:spcAft>
                <a:spcPct val="0"/>
              </a:spcAft>
              <a:buClr>
                <a:srgbClr val="C0504D"/>
              </a:buClr>
              <a:buSzPct val="90000"/>
              <a:buNone/>
            </a:pPr>
            <a:endParaRPr lang="en-IN" altLang="en-US" sz="1600" dirty="0">
              <a:solidFill>
                <a:srgbClr val="0000CC"/>
              </a:solidFill>
              <a:latin typeface="Cambria" panose="02040503050406030204" pitchFamily="18" charset="0"/>
              <a:cs typeface="Aharoni" panose="02010803020104030203" pitchFamily="2" charset="-79"/>
            </a:endParaRPr>
          </a:p>
          <a:p>
            <a:pPr marL="274638" indent="-274638" algn="just">
              <a:lnSpc>
                <a:spcPct val="95000"/>
              </a:lnSpc>
              <a:buClr>
                <a:schemeClr val="accent2"/>
              </a:buClr>
              <a:buSzPct val="90000"/>
              <a:buNone/>
            </a:pPr>
            <a:r>
              <a:rPr lang="en-GB" altLang="en-US" sz="2000" dirty="0">
                <a:latin typeface="Cambria" panose="02040503050406030204" pitchFamily="18" charset="0"/>
                <a:ea typeface="Cambria" panose="02040503050406030204" pitchFamily="18" charset="0"/>
                <a:cs typeface="Cambria" panose="02040503050406030204" pitchFamily="18" charset="0"/>
              </a:rPr>
              <a:t> This includes organizations which are involved</a:t>
            </a:r>
            <a:r>
              <a:rPr lang="hu-HU" altLang="en-US" sz="2000" dirty="0">
                <a:latin typeface="Cambria" panose="02040503050406030204" pitchFamily="18" charset="0"/>
                <a:ea typeface="Cambria" panose="02040503050406030204" pitchFamily="18" charset="0"/>
                <a:cs typeface="Cambria" panose="02040503050406030204" pitchFamily="18" charset="0"/>
              </a:rPr>
              <a:t>:</a:t>
            </a:r>
            <a:endParaRPr lang="en-GB" altLang="en-US" sz="2000" dirty="0">
              <a:latin typeface="Cambria" panose="02040503050406030204" pitchFamily="18" charset="0"/>
              <a:ea typeface="Cambria" panose="02040503050406030204" pitchFamily="18" charset="0"/>
              <a:cs typeface="Cambria" panose="02040503050406030204" pitchFamily="18" charset="0"/>
            </a:endParaRPr>
          </a:p>
          <a:p>
            <a:pPr marL="274638" indent="-274638" algn="just">
              <a:lnSpc>
                <a:spcPct val="95000"/>
              </a:lnSpc>
              <a:buClr>
                <a:schemeClr val="accent2"/>
              </a:buClr>
              <a:buSzPct val="90000"/>
              <a:buFont typeface="Wingdings" pitchFamily="2" charset="2"/>
              <a:buChar char="Ø"/>
            </a:pPr>
            <a:r>
              <a:rPr lang="en-GB" altLang="en-US" sz="2000" b="1" dirty="0">
                <a:latin typeface="Cambria" panose="02040503050406030204" pitchFamily="18" charset="0"/>
                <a:ea typeface="Cambria" panose="02040503050406030204" pitchFamily="18" charset="0"/>
                <a:cs typeface="Cambria" panose="02040503050406030204" pitchFamily="18" charset="0"/>
              </a:rPr>
              <a:t>directly</a:t>
            </a:r>
            <a:r>
              <a:rPr lang="en-GB" altLang="en-US" sz="2000" dirty="0">
                <a:latin typeface="Cambria" panose="02040503050406030204" pitchFamily="18" charset="0"/>
                <a:ea typeface="Cambria" panose="02040503050406030204" pitchFamily="18" charset="0"/>
                <a:cs typeface="Cambria" panose="02040503050406030204" pitchFamily="18" charset="0"/>
              </a:rPr>
              <a:t> in one or more steps of the food chain (such as, feed producers, harvesters, farmers, food manufacturers, retailers, food services, catering services, organizations providing cleaning and sanitation services, transportation, storage and distribution services);</a:t>
            </a:r>
          </a:p>
          <a:p>
            <a:pPr marL="274638" indent="-274638" algn="just">
              <a:lnSpc>
                <a:spcPct val="95000"/>
              </a:lnSpc>
              <a:buClr>
                <a:schemeClr val="accent2"/>
              </a:buClr>
              <a:buSzPct val="90000"/>
              <a:buFont typeface="Wingdings" pitchFamily="2" charset="2"/>
              <a:buChar char="Ø"/>
            </a:pPr>
            <a:r>
              <a:rPr lang="en-GB" altLang="en-US" sz="2000" b="1" dirty="0">
                <a:latin typeface="Cambria" panose="02040503050406030204" pitchFamily="18" charset="0"/>
                <a:ea typeface="Cambria" panose="02040503050406030204" pitchFamily="18" charset="0"/>
                <a:cs typeface="Cambria" panose="02040503050406030204" pitchFamily="18" charset="0"/>
              </a:rPr>
              <a:t>indirectly</a:t>
            </a:r>
            <a:r>
              <a:rPr lang="en-GB" altLang="en-US" sz="2000" dirty="0">
                <a:latin typeface="Cambria" panose="02040503050406030204" pitchFamily="18" charset="0"/>
                <a:ea typeface="Cambria" panose="02040503050406030204" pitchFamily="18" charset="0"/>
                <a:cs typeface="Cambria" panose="02040503050406030204" pitchFamily="18" charset="0"/>
              </a:rPr>
              <a:t> in the food chain (for example, suppliers of equipment, </a:t>
            </a:r>
            <a:r>
              <a:rPr lang="hu-HU" altLang="en-US" sz="2000" dirty="0">
                <a:latin typeface="Cambria" panose="02040503050406030204" pitchFamily="18" charset="0"/>
                <a:ea typeface="Cambria" panose="02040503050406030204" pitchFamily="18" charset="0"/>
                <a:cs typeface="Cambria" panose="02040503050406030204" pitchFamily="18" charset="0"/>
              </a:rPr>
              <a:t> </a:t>
            </a:r>
            <a:r>
              <a:rPr lang="en-GB" altLang="en-US" sz="2000" dirty="0">
                <a:latin typeface="Cambria" panose="02040503050406030204" pitchFamily="18" charset="0"/>
                <a:ea typeface="Cambria" panose="02040503050406030204" pitchFamily="18" charset="0"/>
                <a:cs typeface="Cambria" panose="02040503050406030204" pitchFamily="18" charset="0"/>
              </a:rPr>
              <a:t>cleaning and sanitizing agents, packaging materials and other food contact materials).</a:t>
            </a:r>
            <a:endParaRPr lang="hu-HU" altLang="en-US" sz="2000" dirty="0">
              <a:latin typeface="Cambria" panose="02040503050406030204" pitchFamily="18" charset="0"/>
              <a:ea typeface="Cambria" panose="02040503050406030204" pitchFamily="18" charset="0"/>
              <a:cs typeface="Cambria" panose="02040503050406030204" pitchFamily="18" charset="0"/>
            </a:endParaRPr>
          </a:p>
          <a:p>
            <a:pPr marL="274638" indent="-274638" algn="just">
              <a:lnSpc>
                <a:spcPct val="95000"/>
              </a:lnSpc>
              <a:buClr>
                <a:schemeClr val="accent2"/>
              </a:buClr>
              <a:buSzPct val="90000"/>
              <a:buFont typeface="Wingdings" pitchFamily="2" charset="2"/>
              <a:buChar char="Ø"/>
            </a:pPr>
            <a:endParaRPr lang="en-GB" altLang="en-US" sz="2000" dirty="0">
              <a:latin typeface="Cambria" panose="02040503050406030204" pitchFamily="18" charset="0"/>
              <a:ea typeface="Cambria" panose="02040503050406030204" pitchFamily="18" charset="0"/>
              <a:cs typeface="Cambria" panose="02040503050406030204" pitchFamily="18" charset="0"/>
            </a:endParaRPr>
          </a:p>
          <a:p>
            <a:pPr marL="0" lvl="0" indent="0" algn="just" eaLnBrk="0" fontAlgn="base" hangingPunct="0">
              <a:lnSpc>
                <a:spcPct val="95000"/>
              </a:lnSpc>
              <a:spcBef>
                <a:spcPct val="50000"/>
              </a:spcBef>
              <a:spcAft>
                <a:spcPct val="0"/>
              </a:spcAft>
              <a:buClr>
                <a:srgbClr val="C0504D"/>
              </a:buClr>
              <a:buSzPct val="90000"/>
              <a:buNone/>
            </a:pPr>
            <a:endParaRPr lang="hu-HU" altLang="en-US" sz="2000" dirty="0">
              <a:solidFill>
                <a:prstClr val="black"/>
              </a:solidFill>
              <a:latin typeface="Cambria" panose="02040503050406030204" pitchFamily="18" charset="0"/>
              <a:cs typeface="Aharoni" panose="02010803020104030203" pitchFamily="2" charset="-79"/>
            </a:endParaRPr>
          </a:p>
        </p:txBody>
      </p:sp>
    </p:spTree>
    <p:extLst>
      <p:ext uri="{BB962C8B-B14F-4D97-AF65-F5344CB8AC3E}">
        <p14:creationId xmlns:p14="http://schemas.microsoft.com/office/powerpoint/2010/main" val="2053063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US" sz="3000" dirty="0"/>
              <a:t>FSMS Principles</a:t>
            </a:r>
            <a:endParaRPr lang="en-IN" sz="3000" dirty="0"/>
          </a:p>
        </p:txBody>
      </p:sp>
      <p:sp>
        <p:nvSpPr>
          <p:cNvPr id="3" name="Content Placeholder 2"/>
          <p:cNvSpPr>
            <a:spLocks noGrp="1"/>
          </p:cNvSpPr>
          <p:nvPr>
            <p:ph idx="1"/>
          </p:nvPr>
        </p:nvSpPr>
        <p:spPr>
          <a:xfrm>
            <a:off x="533400" y="1411224"/>
            <a:ext cx="8534400" cy="5257800"/>
          </a:xfrm>
        </p:spPr>
        <p:txBody>
          <a:bodyPr numCol="1">
            <a:noAutofit/>
          </a:bodyPr>
          <a:lstStyle/>
          <a:p>
            <a:pPr marL="274638" indent="-274638" algn="just">
              <a:lnSpc>
                <a:spcPct val="95000"/>
              </a:lnSpc>
              <a:buClr>
                <a:schemeClr val="accent2"/>
              </a:buClr>
              <a:buSzPct val="90000"/>
              <a:buFont typeface="Wingdings" pitchFamily="2" charset="2"/>
              <a:buChar char="Ø"/>
            </a:pPr>
            <a:r>
              <a:rPr lang="en-US" altLang="en-US" sz="2000" dirty="0">
                <a:latin typeface="Cambria" panose="02040503050406030204" pitchFamily="18" charset="0"/>
                <a:ea typeface="Cambria" panose="02040503050406030204" pitchFamily="18" charset="0"/>
                <a:cs typeface="Cambria" panose="02040503050406030204" pitchFamily="18" charset="0"/>
              </a:rPr>
              <a:t>adequate control throughout the food chain through interactive communication, system management, prerequisite </a:t>
            </a:r>
            <a:r>
              <a:rPr lang="en-US" altLang="en-US" sz="2000" dirty="0" err="1">
                <a:latin typeface="Cambria" panose="02040503050406030204" pitchFamily="18" charset="0"/>
                <a:ea typeface="Cambria" panose="02040503050406030204" pitchFamily="18" charset="0"/>
                <a:cs typeface="Cambria" panose="02040503050406030204" pitchFamily="18" charset="0"/>
              </a:rPr>
              <a:t>programmes</a:t>
            </a:r>
            <a:r>
              <a:rPr lang="en-US" altLang="en-US" sz="2000" dirty="0">
                <a:latin typeface="Cambria" panose="02040503050406030204" pitchFamily="18" charset="0"/>
                <a:ea typeface="Cambria" panose="02040503050406030204" pitchFamily="18" charset="0"/>
                <a:cs typeface="Cambria" panose="02040503050406030204" pitchFamily="18" charset="0"/>
              </a:rPr>
              <a:t> and HACCP principles</a:t>
            </a:r>
          </a:p>
          <a:p>
            <a:pPr marL="274638" indent="-274638" algn="just">
              <a:lnSpc>
                <a:spcPct val="95000"/>
              </a:lnSpc>
              <a:buClr>
                <a:schemeClr val="accent2"/>
              </a:buClr>
              <a:buSzPct val="90000"/>
              <a:buFont typeface="Wingdings" pitchFamily="2" charset="2"/>
              <a:buChar char="Ø"/>
            </a:pPr>
            <a:r>
              <a:rPr lang="en-US" altLang="en-US" sz="2000" dirty="0">
                <a:latin typeface="Cambria" panose="02040503050406030204" pitchFamily="18" charset="0"/>
                <a:ea typeface="Cambria" panose="02040503050406030204" pitchFamily="18" charset="0"/>
                <a:cs typeface="Cambria" panose="02040503050406030204" pitchFamily="18" charset="0"/>
              </a:rPr>
              <a:t>principles common to ISO management standards: </a:t>
            </a:r>
          </a:p>
          <a:p>
            <a:pPr marL="274638" indent="-274638" algn="just">
              <a:lnSpc>
                <a:spcPct val="95000"/>
              </a:lnSpc>
              <a:buClr>
                <a:schemeClr val="accent2"/>
              </a:buClr>
              <a:buSzPct val="90000"/>
              <a:buFont typeface="Wingdings" pitchFamily="2" charset="2"/>
              <a:buChar char="Ø"/>
            </a:pPr>
            <a:endParaRPr lang="en-US" altLang="en-US" sz="2000" dirty="0">
              <a:latin typeface="Cambria" panose="02040503050406030204" pitchFamily="18" charset="0"/>
              <a:ea typeface="Cambria" panose="02040503050406030204" pitchFamily="18" charset="0"/>
              <a:cs typeface="Cambria" panose="02040503050406030204" pitchFamily="18" charset="0"/>
            </a:endParaRPr>
          </a:p>
          <a:p>
            <a:pPr marL="274638" indent="-274638" algn="just">
              <a:lnSpc>
                <a:spcPct val="95000"/>
              </a:lnSpc>
              <a:buClr>
                <a:schemeClr val="accent2"/>
              </a:buClr>
              <a:buSzPct val="90000"/>
              <a:buFont typeface="Wingdings" pitchFamily="2" charset="2"/>
              <a:buChar char="Ø"/>
            </a:pPr>
            <a:endParaRPr lang="en-US" altLang="en-US" sz="2000" dirty="0">
              <a:latin typeface="Cambria" panose="02040503050406030204" pitchFamily="18" charset="0"/>
              <a:ea typeface="Cambria" panose="02040503050406030204" pitchFamily="18" charset="0"/>
              <a:cs typeface="Cambria" panose="02040503050406030204" pitchFamily="18" charset="0"/>
            </a:endParaRPr>
          </a:p>
          <a:p>
            <a:pPr marL="274638" indent="-274638" algn="just">
              <a:lnSpc>
                <a:spcPct val="95000"/>
              </a:lnSpc>
              <a:buClr>
                <a:schemeClr val="accent2"/>
              </a:buClr>
              <a:buSzPct val="90000"/>
              <a:buFont typeface="Wingdings" pitchFamily="2" charset="2"/>
              <a:buChar char="Ø"/>
            </a:pPr>
            <a:endParaRPr lang="en-GB" altLang="en-US" sz="2000" dirty="0">
              <a:latin typeface="Cambria" panose="02040503050406030204" pitchFamily="18" charset="0"/>
              <a:ea typeface="Cambria" panose="02040503050406030204" pitchFamily="18" charset="0"/>
              <a:cs typeface="Cambria" panose="02040503050406030204" pitchFamily="18" charset="0"/>
            </a:endParaRPr>
          </a:p>
          <a:p>
            <a:pPr marL="0" lvl="0" indent="0" algn="just" eaLnBrk="0" fontAlgn="base" hangingPunct="0">
              <a:lnSpc>
                <a:spcPct val="95000"/>
              </a:lnSpc>
              <a:spcBef>
                <a:spcPct val="50000"/>
              </a:spcBef>
              <a:spcAft>
                <a:spcPct val="0"/>
              </a:spcAft>
              <a:buClr>
                <a:srgbClr val="C0504D"/>
              </a:buClr>
              <a:buSzPct val="90000"/>
              <a:buNone/>
            </a:pPr>
            <a:endParaRPr lang="hu-HU" altLang="en-US" sz="2000" dirty="0">
              <a:solidFill>
                <a:prstClr val="black"/>
              </a:solidFill>
              <a:latin typeface="Cambria" panose="02040503050406030204" pitchFamily="18" charset="0"/>
              <a:cs typeface="Aharoni" panose="02010803020104030203" pitchFamily="2" charset="-79"/>
            </a:endParaRPr>
          </a:p>
        </p:txBody>
      </p:sp>
      <p:graphicFrame>
        <p:nvGraphicFramePr>
          <p:cNvPr id="5" name="Diagram 4">
            <a:extLst>
              <a:ext uri="{FF2B5EF4-FFF2-40B4-BE49-F238E27FC236}">
                <a16:creationId xmlns="" xmlns:a16="http://schemas.microsoft.com/office/drawing/2014/main" id="{B33D6895-6662-47B4-84F0-D34D3D2BEF75}"/>
              </a:ext>
            </a:extLst>
          </p:cNvPr>
          <p:cNvGraphicFramePr/>
          <p:nvPr>
            <p:extLst>
              <p:ext uri="{D42A27DB-BD31-4B8C-83A1-F6EECF244321}">
                <p14:modId xmlns:p14="http://schemas.microsoft.com/office/powerpoint/2010/main" val="2306691064"/>
              </p:ext>
            </p:extLst>
          </p:nvPr>
        </p:nvGraphicFramePr>
        <p:xfrm>
          <a:off x="1676400" y="2819400"/>
          <a:ext cx="57150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236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US" sz="3000" dirty="0"/>
              <a:t>PDCA cycle – The DIY Mantra of IS/ISO 22000  </a:t>
            </a:r>
            <a:endParaRPr lang="en-IN" sz="3000" dirty="0"/>
          </a:p>
        </p:txBody>
      </p:sp>
      <p:pic>
        <p:nvPicPr>
          <p:cNvPr id="6" name="Picture 4">
            <a:extLst>
              <a:ext uri="{FF2B5EF4-FFF2-40B4-BE49-F238E27FC236}">
                <a16:creationId xmlns="" xmlns:a16="http://schemas.microsoft.com/office/drawing/2014/main" id="{F516B2E2-9855-4B60-BF29-2BA9C5BBC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04800" y="1480256"/>
            <a:ext cx="8382000" cy="4844344"/>
          </a:xfrm>
          <a:prstGeom prst="rect">
            <a:avLst/>
          </a:prstGeom>
          <a:noFill/>
        </p:spPr>
      </p:pic>
    </p:spTree>
    <p:extLst>
      <p:ext uri="{BB962C8B-B14F-4D97-AF65-F5344CB8AC3E}">
        <p14:creationId xmlns:p14="http://schemas.microsoft.com/office/powerpoint/2010/main" val="3670458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US" sz="3000" dirty="0"/>
              <a:t>Prerequisite programs (PRPs) – Stairway to food safety</a:t>
            </a:r>
            <a:endParaRPr lang="en-IN" sz="3000" dirty="0"/>
          </a:p>
        </p:txBody>
      </p:sp>
      <p:sp>
        <p:nvSpPr>
          <p:cNvPr id="3" name="Content Placeholder 2"/>
          <p:cNvSpPr>
            <a:spLocks noGrp="1"/>
          </p:cNvSpPr>
          <p:nvPr>
            <p:ph idx="1"/>
          </p:nvPr>
        </p:nvSpPr>
        <p:spPr>
          <a:xfrm>
            <a:off x="533400" y="1411224"/>
            <a:ext cx="8534400" cy="5257800"/>
          </a:xfrm>
        </p:spPr>
        <p:txBody>
          <a:bodyPr numCol="1">
            <a:noAutofit/>
          </a:bodyPr>
          <a:lstStyle/>
          <a:p>
            <a:pPr marL="274638" indent="-274638" algn="just">
              <a:lnSpc>
                <a:spcPct val="95000"/>
              </a:lnSpc>
              <a:buClr>
                <a:schemeClr val="accent2"/>
              </a:buClr>
              <a:buSzPct val="90000"/>
              <a:buFont typeface="Wingdings" pitchFamily="2" charset="2"/>
              <a:buChar char="Ø"/>
            </a:pPr>
            <a:r>
              <a:rPr lang="en-US" altLang="en-US" sz="1800" dirty="0">
                <a:latin typeface="Cambria" panose="02040503050406030204" pitchFamily="18" charset="0"/>
                <a:ea typeface="Cambria" panose="02040503050406030204" pitchFamily="18" charset="0"/>
                <a:cs typeface="Cambria" panose="02040503050406030204" pitchFamily="18" charset="0"/>
              </a:rPr>
              <a:t>IS/ISO 22000 defines PRPs as the basic conditions and activities that are necessary within the organization and throughout the food chain to maintain food safety</a:t>
            </a:r>
          </a:p>
          <a:p>
            <a:pPr marL="274638" indent="-274638" algn="just">
              <a:lnSpc>
                <a:spcPct val="95000"/>
              </a:lnSpc>
              <a:buClr>
                <a:schemeClr val="accent2"/>
              </a:buClr>
              <a:buSzPct val="90000"/>
              <a:buFont typeface="Wingdings" pitchFamily="2" charset="2"/>
              <a:buChar char="Ø"/>
            </a:pPr>
            <a:r>
              <a:rPr lang="en-US" altLang="en-US" sz="1800" dirty="0">
                <a:latin typeface="Cambria" panose="02040503050406030204" pitchFamily="18" charset="0"/>
                <a:ea typeface="Cambria" panose="02040503050406030204" pitchFamily="18" charset="0"/>
                <a:cs typeface="Cambria" panose="02040503050406030204" pitchFamily="18" charset="0"/>
              </a:rPr>
              <a:t>When selecting and/or establishing PRP(s), the organization shall ensure that applicable statutory, regulatory and mutually agreed customer requirements are identified. </a:t>
            </a:r>
          </a:p>
          <a:p>
            <a:pPr marL="274638" indent="-274638" algn="just">
              <a:lnSpc>
                <a:spcPct val="95000"/>
              </a:lnSpc>
              <a:buClr>
                <a:schemeClr val="accent2"/>
              </a:buClr>
              <a:buSzPct val="90000"/>
              <a:buFont typeface="Wingdings" pitchFamily="2" charset="2"/>
              <a:buChar char="Ø"/>
            </a:pPr>
            <a:r>
              <a:rPr lang="en-US" altLang="en-US" sz="1800" dirty="0">
                <a:latin typeface="Cambria" panose="02040503050406030204" pitchFamily="18" charset="0"/>
                <a:ea typeface="Cambria" panose="02040503050406030204" pitchFamily="18" charset="0"/>
                <a:cs typeface="Cambria" panose="02040503050406030204" pitchFamily="18" charset="0"/>
              </a:rPr>
              <a:t>The organization should consider:</a:t>
            </a:r>
          </a:p>
          <a:p>
            <a:pPr marL="0" indent="0" algn="just">
              <a:lnSpc>
                <a:spcPct val="95000"/>
              </a:lnSpc>
              <a:buClr>
                <a:schemeClr val="accent2"/>
              </a:buClr>
              <a:buSzPct val="90000"/>
              <a:buNone/>
            </a:pPr>
            <a:r>
              <a:rPr lang="en-US" altLang="en-US" sz="1800" dirty="0">
                <a:latin typeface="Cambria" panose="02040503050406030204" pitchFamily="18" charset="0"/>
                <a:ea typeface="Cambria" panose="02040503050406030204" pitchFamily="18" charset="0"/>
                <a:cs typeface="Cambria" panose="02040503050406030204" pitchFamily="18" charset="0"/>
              </a:rPr>
              <a:t>	a) applicable standards, codes of practice and guidelines</a:t>
            </a:r>
          </a:p>
          <a:p>
            <a:pPr marL="0" indent="0" algn="just">
              <a:lnSpc>
                <a:spcPct val="95000"/>
              </a:lnSpc>
              <a:buClr>
                <a:schemeClr val="accent2"/>
              </a:buClr>
              <a:buSzPct val="90000"/>
              <a:buNone/>
            </a:pPr>
            <a:r>
              <a:rPr lang="en-US" altLang="en-US" sz="1800" dirty="0">
                <a:latin typeface="Cambria" panose="02040503050406030204" pitchFamily="18" charset="0"/>
                <a:ea typeface="Cambria" panose="02040503050406030204" pitchFamily="18" charset="0"/>
                <a:cs typeface="Cambria" panose="02040503050406030204" pitchFamily="18" charset="0"/>
              </a:rPr>
              <a:t>	b) the applicable part of the ISO/TS 22002 series from the following:</a:t>
            </a:r>
          </a:p>
          <a:p>
            <a:pPr marL="274638" indent="-274638" algn="just">
              <a:lnSpc>
                <a:spcPct val="95000"/>
              </a:lnSpc>
              <a:buClr>
                <a:schemeClr val="accent2"/>
              </a:buClr>
              <a:buSzPct val="90000"/>
              <a:buFont typeface="Wingdings" pitchFamily="2" charset="2"/>
              <a:buChar char="Ø"/>
            </a:pPr>
            <a:endParaRPr lang="en-US" altLang="en-US" sz="1800" dirty="0">
              <a:latin typeface="Cambria" panose="02040503050406030204" pitchFamily="18" charset="0"/>
              <a:ea typeface="Cambria" panose="02040503050406030204" pitchFamily="18" charset="0"/>
              <a:cs typeface="Cambria" panose="02040503050406030204" pitchFamily="18" charset="0"/>
            </a:endParaRPr>
          </a:p>
          <a:p>
            <a:pPr marL="274638" indent="-274638" algn="just">
              <a:lnSpc>
                <a:spcPct val="95000"/>
              </a:lnSpc>
              <a:buClr>
                <a:schemeClr val="accent2"/>
              </a:buClr>
              <a:buSzPct val="90000"/>
              <a:buFont typeface="Wingdings" pitchFamily="2" charset="2"/>
              <a:buChar char="Ø"/>
            </a:pPr>
            <a:endParaRPr lang="en-US" altLang="en-US" sz="1800" dirty="0">
              <a:latin typeface="Cambria" panose="02040503050406030204" pitchFamily="18" charset="0"/>
              <a:ea typeface="Cambria" panose="02040503050406030204" pitchFamily="18" charset="0"/>
              <a:cs typeface="Cambria" panose="02040503050406030204" pitchFamily="18" charset="0"/>
            </a:endParaRPr>
          </a:p>
          <a:p>
            <a:pPr marL="274638" indent="-274638" algn="just">
              <a:lnSpc>
                <a:spcPct val="95000"/>
              </a:lnSpc>
              <a:buClr>
                <a:schemeClr val="accent2"/>
              </a:buClr>
              <a:buSzPct val="90000"/>
              <a:buFont typeface="Wingdings" pitchFamily="2" charset="2"/>
              <a:buChar char="Ø"/>
            </a:pPr>
            <a:endParaRPr lang="en-GB" altLang="en-US" sz="1800" dirty="0">
              <a:latin typeface="Cambria" panose="02040503050406030204" pitchFamily="18" charset="0"/>
              <a:ea typeface="Cambria" panose="02040503050406030204" pitchFamily="18" charset="0"/>
              <a:cs typeface="Cambria" panose="02040503050406030204" pitchFamily="18" charset="0"/>
            </a:endParaRPr>
          </a:p>
          <a:p>
            <a:pPr marL="0" lvl="0" indent="0" algn="just" eaLnBrk="0" fontAlgn="base" hangingPunct="0">
              <a:lnSpc>
                <a:spcPct val="95000"/>
              </a:lnSpc>
              <a:spcBef>
                <a:spcPct val="50000"/>
              </a:spcBef>
              <a:spcAft>
                <a:spcPct val="0"/>
              </a:spcAft>
              <a:buClr>
                <a:srgbClr val="C0504D"/>
              </a:buClr>
              <a:buSzPct val="90000"/>
              <a:buNone/>
            </a:pPr>
            <a:endParaRPr lang="hu-HU" altLang="en-US" sz="1800" dirty="0">
              <a:solidFill>
                <a:prstClr val="black"/>
              </a:solidFill>
              <a:latin typeface="Cambria" panose="02040503050406030204" pitchFamily="18" charset="0"/>
              <a:cs typeface="Aharoni" panose="02010803020104030203" pitchFamily="2" charset="-79"/>
            </a:endParaRPr>
          </a:p>
        </p:txBody>
      </p:sp>
      <p:grpSp>
        <p:nvGrpSpPr>
          <p:cNvPr id="6" name="Group 5"/>
          <p:cNvGrpSpPr/>
          <p:nvPr/>
        </p:nvGrpSpPr>
        <p:grpSpPr>
          <a:xfrm>
            <a:off x="-1977029" y="3306557"/>
            <a:ext cx="10359028" cy="3902486"/>
            <a:chOff x="-1977029" y="3306557"/>
            <a:chExt cx="10359028" cy="3902486"/>
          </a:xfrm>
        </p:grpSpPr>
        <p:sp>
          <p:nvSpPr>
            <p:cNvPr id="8" name="Block Arc 7"/>
            <p:cNvSpPr/>
            <p:nvPr/>
          </p:nvSpPr>
          <p:spPr>
            <a:xfrm>
              <a:off x="-1977029" y="3306557"/>
              <a:ext cx="3902486" cy="3902486"/>
            </a:xfrm>
            <a:prstGeom prst="blockArc">
              <a:avLst>
                <a:gd name="adj1" fmla="val 18900000"/>
                <a:gd name="adj2" fmla="val 2700000"/>
                <a:gd name="adj3" fmla="val 478"/>
              </a:avLst>
            </a:pr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9" name="Freeform 8"/>
            <p:cNvSpPr/>
            <p:nvPr/>
          </p:nvSpPr>
          <p:spPr>
            <a:xfrm>
              <a:off x="1571970" y="3990917"/>
              <a:ext cx="6773296" cy="362065"/>
            </a:xfrm>
            <a:custGeom>
              <a:avLst/>
              <a:gdLst>
                <a:gd name="connsiteX0" fmla="*/ 0 w 6773296"/>
                <a:gd name="connsiteY0" fmla="*/ 0 h 362065"/>
                <a:gd name="connsiteX1" fmla="*/ 6773296 w 6773296"/>
                <a:gd name="connsiteY1" fmla="*/ 0 h 362065"/>
                <a:gd name="connsiteX2" fmla="*/ 6773296 w 6773296"/>
                <a:gd name="connsiteY2" fmla="*/ 362065 h 362065"/>
                <a:gd name="connsiteX3" fmla="*/ 0 w 6773296"/>
                <a:gd name="connsiteY3" fmla="*/ 362065 h 362065"/>
                <a:gd name="connsiteX4" fmla="*/ 0 w 6773296"/>
                <a:gd name="connsiteY4" fmla="*/ 0 h 36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3296" h="362065">
                  <a:moveTo>
                    <a:pt x="0" y="0"/>
                  </a:moveTo>
                  <a:lnTo>
                    <a:pt x="6773296" y="0"/>
                  </a:lnTo>
                  <a:lnTo>
                    <a:pt x="6773296" y="362065"/>
                  </a:lnTo>
                  <a:lnTo>
                    <a:pt x="0" y="362065"/>
                  </a:lnTo>
                  <a:lnTo>
                    <a:pt x="0" y="0"/>
                  </a:lnTo>
                  <a:close/>
                </a:path>
              </a:pathLst>
            </a:custGeom>
            <a:solidFill>
              <a:srgbClr val="C0504D"/>
            </a:solidFill>
            <a:ln w="25400" cap="flat" cmpd="sng" algn="ctr">
              <a:solidFill>
                <a:srgbClr val="C0504D">
                  <a:shade val="50000"/>
                </a:srgbClr>
              </a:solidFill>
              <a:prstDash val="solid"/>
            </a:ln>
            <a:effectLst/>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87390" tIns="48260" rIns="48260" bIns="48260" numCol="1" spcCol="1270" anchor="ctr" anchorCtr="0">
              <a:noAutofit/>
            </a:bodyPr>
            <a:lstStyle/>
            <a:p>
              <a:pPr lvl="0" algn="l" defTabSz="844550">
                <a:lnSpc>
                  <a:spcPct val="90000"/>
                </a:lnSpc>
                <a:spcBef>
                  <a:spcPct val="0"/>
                </a:spcBef>
                <a:spcAft>
                  <a:spcPct val="35000"/>
                </a:spcAft>
                <a:buNone/>
              </a:pPr>
              <a:r>
                <a:rPr lang="en-US" sz="1900" kern="1200" dirty="0">
                  <a:solidFill>
                    <a:sysClr val="window" lastClr="FFFFFF"/>
                  </a:solidFill>
                  <a:latin typeface="Calibri"/>
                  <a:ea typeface="+mn-ea"/>
                  <a:cs typeface="Arial" pitchFamily="34" charset="0"/>
                </a:rPr>
                <a:t>ISO/TS 22002-1:2009, Food manufacturing</a:t>
              </a:r>
            </a:p>
          </p:txBody>
        </p:sp>
        <p:sp>
          <p:nvSpPr>
            <p:cNvPr id="10" name="Oval 9"/>
            <p:cNvSpPr/>
            <p:nvPr/>
          </p:nvSpPr>
          <p:spPr>
            <a:xfrm>
              <a:off x="1345679" y="3945658"/>
              <a:ext cx="452582" cy="452582"/>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1868149" y="5077407"/>
              <a:ext cx="6513850" cy="362065"/>
            </a:xfrm>
            <a:custGeom>
              <a:avLst/>
              <a:gdLst>
                <a:gd name="connsiteX0" fmla="*/ 0 w 6513850"/>
                <a:gd name="connsiteY0" fmla="*/ 0 h 362065"/>
                <a:gd name="connsiteX1" fmla="*/ 6513850 w 6513850"/>
                <a:gd name="connsiteY1" fmla="*/ 0 h 362065"/>
                <a:gd name="connsiteX2" fmla="*/ 6513850 w 6513850"/>
                <a:gd name="connsiteY2" fmla="*/ 362065 h 362065"/>
                <a:gd name="connsiteX3" fmla="*/ 0 w 6513850"/>
                <a:gd name="connsiteY3" fmla="*/ 362065 h 362065"/>
                <a:gd name="connsiteX4" fmla="*/ 0 w 6513850"/>
                <a:gd name="connsiteY4" fmla="*/ 0 h 36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3850" h="362065">
                  <a:moveTo>
                    <a:pt x="0" y="0"/>
                  </a:moveTo>
                  <a:lnTo>
                    <a:pt x="6513850" y="0"/>
                  </a:lnTo>
                  <a:lnTo>
                    <a:pt x="6513850" y="362065"/>
                  </a:lnTo>
                  <a:lnTo>
                    <a:pt x="0" y="362065"/>
                  </a:lnTo>
                  <a:lnTo>
                    <a:pt x="0" y="0"/>
                  </a:lnTo>
                  <a:close/>
                </a:path>
              </a:pathLst>
            </a:custGeom>
            <a:solidFill>
              <a:srgbClr val="9BBB59"/>
            </a:solidFill>
            <a:ln w="25400" cap="flat" cmpd="sng" algn="ctr">
              <a:solidFill>
                <a:srgbClr val="9BBB59">
                  <a:shade val="50000"/>
                </a:srgbClr>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87390" tIns="48260" rIns="48260" bIns="48260" numCol="1" spcCol="1270" anchor="ctr" anchorCtr="0">
              <a:noAutofit/>
            </a:bodyPr>
            <a:lstStyle/>
            <a:p>
              <a:pPr lvl="0" algn="l" defTabSz="844550">
                <a:lnSpc>
                  <a:spcPct val="90000"/>
                </a:lnSpc>
                <a:spcBef>
                  <a:spcPct val="0"/>
                </a:spcBef>
                <a:spcAft>
                  <a:spcPct val="35000"/>
                </a:spcAft>
                <a:buNone/>
              </a:pPr>
              <a:r>
                <a:rPr lang="en-US" sz="1900" kern="1200" dirty="0">
                  <a:solidFill>
                    <a:sysClr val="window" lastClr="FFFFFF"/>
                  </a:solidFill>
                  <a:latin typeface="Calibri"/>
                  <a:ea typeface="+mn-ea"/>
                  <a:cs typeface="Arial" pitchFamily="34" charset="0"/>
                </a:rPr>
                <a:t>ISO/TS 22002-3:2011, Farming</a:t>
              </a:r>
            </a:p>
          </p:txBody>
        </p:sp>
        <p:sp>
          <p:nvSpPr>
            <p:cNvPr id="13" name="Freeform 12"/>
            <p:cNvSpPr/>
            <p:nvPr/>
          </p:nvSpPr>
          <p:spPr>
            <a:xfrm>
              <a:off x="1914327" y="4523791"/>
              <a:ext cx="6434221" cy="362065"/>
            </a:xfrm>
            <a:custGeom>
              <a:avLst/>
              <a:gdLst>
                <a:gd name="connsiteX0" fmla="*/ 0 w 6434221"/>
                <a:gd name="connsiteY0" fmla="*/ 0 h 362065"/>
                <a:gd name="connsiteX1" fmla="*/ 6434221 w 6434221"/>
                <a:gd name="connsiteY1" fmla="*/ 0 h 362065"/>
                <a:gd name="connsiteX2" fmla="*/ 6434221 w 6434221"/>
                <a:gd name="connsiteY2" fmla="*/ 362065 h 362065"/>
                <a:gd name="connsiteX3" fmla="*/ 0 w 6434221"/>
                <a:gd name="connsiteY3" fmla="*/ 362065 h 362065"/>
                <a:gd name="connsiteX4" fmla="*/ 0 w 6434221"/>
                <a:gd name="connsiteY4" fmla="*/ 0 h 36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4221" h="362065">
                  <a:moveTo>
                    <a:pt x="0" y="0"/>
                  </a:moveTo>
                  <a:lnTo>
                    <a:pt x="6434221" y="0"/>
                  </a:lnTo>
                  <a:lnTo>
                    <a:pt x="6434221" y="362065"/>
                  </a:lnTo>
                  <a:lnTo>
                    <a:pt x="0" y="362065"/>
                  </a:lnTo>
                  <a:lnTo>
                    <a:pt x="0" y="0"/>
                  </a:lnTo>
                  <a:close/>
                </a:path>
              </a:pathLst>
            </a:custGeom>
            <a:solidFill>
              <a:srgbClr val="8064A2"/>
            </a:solidFill>
            <a:ln w="25400" cap="flat" cmpd="sng" algn="ctr">
              <a:solidFill>
                <a:srgbClr val="8064A2">
                  <a:shade val="50000"/>
                </a:srgbClr>
              </a:solidFill>
              <a:prstDash val="solid"/>
            </a:ln>
            <a:effectLst/>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287390" tIns="48260" rIns="48260" bIns="48260" numCol="1" spcCol="1270" anchor="ctr" anchorCtr="0">
              <a:noAutofit/>
            </a:bodyPr>
            <a:lstStyle/>
            <a:p>
              <a:pPr lvl="0" algn="l" defTabSz="844550">
                <a:lnSpc>
                  <a:spcPct val="90000"/>
                </a:lnSpc>
                <a:spcBef>
                  <a:spcPct val="0"/>
                </a:spcBef>
                <a:spcAft>
                  <a:spcPct val="35000"/>
                </a:spcAft>
                <a:buNone/>
              </a:pPr>
              <a:r>
                <a:rPr lang="en-US" sz="1900" kern="1200" dirty="0">
                  <a:solidFill>
                    <a:sysClr val="window" lastClr="FFFFFF"/>
                  </a:solidFill>
                  <a:latin typeface="Calibri"/>
                  <a:ea typeface="+mn-ea"/>
                  <a:cs typeface="Arial" pitchFamily="34" charset="0"/>
                </a:rPr>
                <a:t>ISO/TS 22002-2:2013, Catering</a:t>
              </a:r>
              <a:endParaRPr lang="en-IN" sz="1900" kern="1200" dirty="0">
                <a:solidFill>
                  <a:sysClr val="window" lastClr="FFFFFF"/>
                </a:solidFill>
                <a:latin typeface="Calibri"/>
                <a:ea typeface="+mn-ea"/>
                <a:cs typeface="+mn-cs"/>
              </a:endParaRPr>
            </a:p>
          </p:txBody>
        </p:sp>
        <p:sp>
          <p:nvSpPr>
            <p:cNvPr id="14" name="Oval 13"/>
            <p:cNvSpPr/>
            <p:nvPr/>
          </p:nvSpPr>
          <p:spPr>
            <a:xfrm>
              <a:off x="1684754" y="5031508"/>
              <a:ext cx="452582" cy="452582"/>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1831416" y="5619692"/>
              <a:ext cx="6513850" cy="362065"/>
            </a:xfrm>
            <a:custGeom>
              <a:avLst/>
              <a:gdLst>
                <a:gd name="connsiteX0" fmla="*/ 0 w 6513850"/>
                <a:gd name="connsiteY0" fmla="*/ 0 h 362065"/>
                <a:gd name="connsiteX1" fmla="*/ 6513850 w 6513850"/>
                <a:gd name="connsiteY1" fmla="*/ 0 h 362065"/>
                <a:gd name="connsiteX2" fmla="*/ 6513850 w 6513850"/>
                <a:gd name="connsiteY2" fmla="*/ 362065 h 362065"/>
                <a:gd name="connsiteX3" fmla="*/ 0 w 6513850"/>
                <a:gd name="connsiteY3" fmla="*/ 362065 h 362065"/>
                <a:gd name="connsiteX4" fmla="*/ 0 w 6513850"/>
                <a:gd name="connsiteY4" fmla="*/ 0 h 36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3850" h="362065">
                  <a:moveTo>
                    <a:pt x="0" y="0"/>
                  </a:moveTo>
                  <a:lnTo>
                    <a:pt x="6513850" y="0"/>
                  </a:lnTo>
                  <a:lnTo>
                    <a:pt x="6513850" y="362065"/>
                  </a:lnTo>
                  <a:lnTo>
                    <a:pt x="0" y="362065"/>
                  </a:lnTo>
                  <a:lnTo>
                    <a:pt x="0" y="0"/>
                  </a:lnTo>
                  <a:close/>
                </a:path>
              </a:pathLst>
            </a:custGeom>
            <a:solidFill>
              <a:srgbClr val="F79646"/>
            </a:solidFill>
            <a:ln w="25400" cap="flat" cmpd="sng" algn="ctr">
              <a:solidFill>
                <a:srgbClr val="F79646">
                  <a:shade val="50000"/>
                </a:srgbClr>
              </a:solidFill>
              <a:prstDash val="solid"/>
            </a:ln>
            <a:effectLst/>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287390" tIns="48260" rIns="48260" bIns="48260" numCol="1" spcCol="1270" anchor="ctr" anchorCtr="0">
              <a:noAutofit/>
            </a:bodyPr>
            <a:lstStyle/>
            <a:p>
              <a:pPr lvl="0" algn="l" defTabSz="844550">
                <a:lnSpc>
                  <a:spcPct val="90000"/>
                </a:lnSpc>
                <a:spcBef>
                  <a:spcPct val="0"/>
                </a:spcBef>
                <a:spcAft>
                  <a:spcPct val="35000"/>
                </a:spcAft>
                <a:buNone/>
              </a:pPr>
              <a:r>
                <a:rPr lang="en-US" sz="1900" kern="1200" dirty="0">
                  <a:solidFill>
                    <a:sysClr val="window" lastClr="FFFFFF"/>
                  </a:solidFill>
                  <a:latin typeface="Calibri"/>
                  <a:ea typeface="+mn-ea"/>
                  <a:cs typeface="Arial" pitchFamily="34" charset="0"/>
                </a:rPr>
                <a:t>ISO/TS 22002-4:2013, Food packaging manufacturing</a:t>
              </a:r>
              <a:endParaRPr lang="en-IN" sz="1900" kern="1200" dirty="0">
                <a:solidFill>
                  <a:sysClr val="window" lastClr="FFFFFF"/>
                </a:solidFill>
                <a:latin typeface="Calibri"/>
                <a:ea typeface="+mn-ea"/>
                <a:cs typeface="+mn-cs"/>
              </a:endParaRPr>
            </a:p>
          </p:txBody>
        </p:sp>
        <p:sp>
          <p:nvSpPr>
            <p:cNvPr id="16" name="Oval 15"/>
            <p:cNvSpPr/>
            <p:nvPr/>
          </p:nvSpPr>
          <p:spPr>
            <a:xfrm>
              <a:off x="1605125" y="5574433"/>
              <a:ext cx="452582" cy="452582"/>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7" name="Freeform 16"/>
            <p:cNvSpPr/>
            <p:nvPr/>
          </p:nvSpPr>
          <p:spPr>
            <a:xfrm>
              <a:off x="1571970" y="6162617"/>
              <a:ext cx="6773296" cy="362065"/>
            </a:xfrm>
            <a:custGeom>
              <a:avLst/>
              <a:gdLst>
                <a:gd name="connsiteX0" fmla="*/ 0 w 6773296"/>
                <a:gd name="connsiteY0" fmla="*/ 0 h 362065"/>
                <a:gd name="connsiteX1" fmla="*/ 6773296 w 6773296"/>
                <a:gd name="connsiteY1" fmla="*/ 0 h 362065"/>
                <a:gd name="connsiteX2" fmla="*/ 6773296 w 6773296"/>
                <a:gd name="connsiteY2" fmla="*/ 362065 h 362065"/>
                <a:gd name="connsiteX3" fmla="*/ 0 w 6773296"/>
                <a:gd name="connsiteY3" fmla="*/ 362065 h 362065"/>
                <a:gd name="connsiteX4" fmla="*/ 0 w 6773296"/>
                <a:gd name="connsiteY4" fmla="*/ 0 h 36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3296" h="362065">
                  <a:moveTo>
                    <a:pt x="0" y="0"/>
                  </a:moveTo>
                  <a:lnTo>
                    <a:pt x="6773296" y="0"/>
                  </a:lnTo>
                  <a:lnTo>
                    <a:pt x="6773296" y="362065"/>
                  </a:lnTo>
                  <a:lnTo>
                    <a:pt x="0" y="362065"/>
                  </a:lnTo>
                  <a:lnTo>
                    <a:pt x="0" y="0"/>
                  </a:lnTo>
                  <a:close/>
                </a:path>
              </a:pathLst>
            </a:cu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spcFirstLastPara="0" vert="horz" wrap="square" lIns="287390" tIns="48260" rIns="48260" bIns="48260" numCol="1" spcCol="1270" anchor="ctr" anchorCtr="0">
              <a:noAutofit/>
            </a:bodyPr>
            <a:lstStyle/>
            <a:p>
              <a:pPr lvl="0" algn="l" defTabSz="844550">
                <a:lnSpc>
                  <a:spcPct val="90000"/>
                </a:lnSpc>
                <a:spcBef>
                  <a:spcPct val="0"/>
                </a:spcBef>
                <a:spcAft>
                  <a:spcPct val="35000"/>
                </a:spcAft>
                <a:buNone/>
              </a:pPr>
              <a:r>
                <a:rPr lang="en-US" sz="1900" kern="1200" dirty="0">
                  <a:solidFill>
                    <a:sysClr val="window" lastClr="FFFFFF"/>
                  </a:solidFill>
                  <a:latin typeface="Calibri"/>
                  <a:ea typeface="+mn-ea"/>
                  <a:cs typeface="Arial" pitchFamily="34" charset="0"/>
                </a:rPr>
                <a:t>ISO/TS 22002-6:2016, Feed and animal food production</a:t>
              </a:r>
            </a:p>
          </p:txBody>
        </p:sp>
        <p:sp>
          <p:nvSpPr>
            <p:cNvPr id="18" name="Oval 17"/>
            <p:cNvSpPr/>
            <p:nvPr/>
          </p:nvSpPr>
          <p:spPr>
            <a:xfrm>
              <a:off x="1345679" y="6117358"/>
              <a:ext cx="452582" cy="452582"/>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2" name="Oval 11"/>
            <p:cNvSpPr/>
            <p:nvPr/>
          </p:nvSpPr>
          <p:spPr>
            <a:xfrm>
              <a:off x="1605125" y="4488583"/>
              <a:ext cx="452582" cy="452582"/>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spTree>
    <p:extLst>
      <p:ext uri="{BB962C8B-B14F-4D97-AF65-F5344CB8AC3E}">
        <p14:creationId xmlns:p14="http://schemas.microsoft.com/office/powerpoint/2010/main" val="166862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IN" sz="3000" dirty="0"/>
              <a:t>Benefits accrued from FSMS</a:t>
            </a:r>
          </a:p>
        </p:txBody>
      </p:sp>
      <p:graphicFrame>
        <p:nvGraphicFramePr>
          <p:cNvPr id="5" name="Diagram 4">
            <a:extLst>
              <a:ext uri="{FF2B5EF4-FFF2-40B4-BE49-F238E27FC236}">
                <a16:creationId xmlns="" xmlns:a16="http://schemas.microsoft.com/office/drawing/2014/main" id="{81AEF05F-D1A3-47B4-8E8C-4A5059FDCCDD}"/>
              </a:ext>
            </a:extLst>
          </p:cNvPr>
          <p:cNvGraphicFramePr/>
          <p:nvPr>
            <p:extLst>
              <p:ext uri="{D42A27DB-BD31-4B8C-83A1-F6EECF244321}">
                <p14:modId xmlns:p14="http://schemas.microsoft.com/office/powerpoint/2010/main" val="3215646148"/>
              </p:ext>
            </p:extLst>
          </p:nvPr>
        </p:nvGraphicFramePr>
        <p:xfrm>
          <a:off x="152400" y="1371600"/>
          <a:ext cx="8686800" cy="5334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2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IN" sz="3000" dirty="0"/>
              <a:t>Management System Standards are structured likewise.!</a:t>
            </a:r>
          </a:p>
        </p:txBody>
      </p:sp>
      <p:sp>
        <p:nvSpPr>
          <p:cNvPr id="3" name="Content Placeholder 2"/>
          <p:cNvSpPr>
            <a:spLocks noGrp="1"/>
          </p:cNvSpPr>
          <p:nvPr>
            <p:ph idx="1"/>
          </p:nvPr>
        </p:nvSpPr>
        <p:spPr>
          <a:xfrm>
            <a:off x="533400" y="1411224"/>
            <a:ext cx="8534400" cy="5257800"/>
          </a:xfrm>
        </p:spPr>
        <p:txBody>
          <a:bodyPr numCol="1">
            <a:noAutofit/>
          </a:bodyPr>
          <a:lstStyle/>
          <a:p>
            <a:pPr marL="0" indent="0" algn="just">
              <a:lnSpc>
                <a:spcPct val="95000"/>
              </a:lnSpc>
              <a:buClr>
                <a:schemeClr val="accent2"/>
              </a:buClr>
              <a:buSzPct val="90000"/>
              <a:buNone/>
            </a:pPr>
            <a:r>
              <a:rPr lang="en-US" altLang="en-US" sz="1800" dirty="0" smtClean="0">
                <a:latin typeface="Cambria" panose="02040503050406030204" pitchFamily="18" charset="0"/>
                <a:ea typeface="Cambria" panose="02040503050406030204" pitchFamily="18" charset="0"/>
                <a:cs typeface="Cambria" panose="02040503050406030204" pitchFamily="18" charset="0"/>
              </a:rPr>
              <a:t>All </a:t>
            </a:r>
            <a:r>
              <a:rPr lang="en-US" altLang="en-US" sz="1800" dirty="0">
                <a:latin typeface="Cambria" panose="02040503050406030204" pitchFamily="18" charset="0"/>
                <a:ea typeface="Cambria" panose="02040503050406030204" pitchFamily="18" charset="0"/>
                <a:cs typeface="Cambria" panose="02040503050406030204" pitchFamily="18" charset="0"/>
              </a:rPr>
              <a:t>Management System </a:t>
            </a:r>
            <a:r>
              <a:rPr lang="en-US" altLang="en-US" sz="1800" dirty="0" smtClean="0">
                <a:latin typeface="Cambria" panose="02040503050406030204" pitchFamily="18" charset="0"/>
                <a:ea typeface="Cambria" panose="02040503050406030204" pitchFamily="18" charset="0"/>
                <a:cs typeface="Cambria" panose="02040503050406030204" pitchFamily="18" charset="0"/>
              </a:rPr>
              <a:t>Standards (MSS), </a:t>
            </a:r>
            <a:r>
              <a:rPr lang="en-US" altLang="en-US" sz="1800" dirty="0">
                <a:latin typeface="Cambria" panose="02040503050406030204" pitchFamily="18" charset="0"/>
                <a:ea typeface="Cambria" panose="02040503050406030204" pitchFamily="18" charset="0"/>
                <a:cs typeface="Cambria" panose="02040503050406030204" pitchFamily="18" charset="0"/>
              </a:rPr>
              <a:t>be it ISO 9000 (QMS), 14000 (EMS), </a:t>
            </a:r>
            <a:r>
              <a:rPr lang="en-US" altLang="en-US" sz="1800" dirty="0" smtClean="0">
                <a:latin typeface="Cambria" panose="02040503050406030204" pitchFamily="18" charset="0"/>
                <a:ea typeface="Cambria" panose="02040503050406030204" pitchFamily="18" charset="0"/>
                <a:cs typeface="Cambria" panose="02040503050406030204" pitchFamily="18" charset="0"/>
              </a:rPr>
              <a:t>45000 (OH&amp;S) or </a:t>
            </a:r>
            <a:r>
              <a:rPr lang="en-US" altLang="en-US" sz="1800" dirty="0">
                <a:latin typeface="Cambria" panose="02040503050406030204" pitchFamily="18" charset="0"/>
                <a:ea typeface="Cambria" panose="02040503050406030204" pitchFamily="18" charset="0"/>
                <a:cs typeface="Cambria" panose="02040503050406030204" pitchFamily="18" charset="0"/>
              </a:rPr>
              <a:t>any other standard, </a:t>
            </a:r>
            <a:r>
              <a:rPr lang="en-US" altLang="en-US" sz="1800" dirty="0" smtClean="0">
                <a:latin typeface="Cambria" panose="02040503050406030204" pitchFamily="18" charset="0"/>
                <a:ea typeface="Cambria" panose="02040503050406030204" pitchFamily="18" charset="0"/>
                <a:cs typeface="Cambria" panose="02040503050406030204" pitchFamily="18" charset="0"/>
              </a:rPr>
              <a:t>have </a:t>
            </a:r>
            <a:r>
              <a:rPr lang="en-US" altLang="en-US" sz="1800" dirty="0">
                <a:latin typeface="Cambria" panose="02040503050406030204" pitchFamily="18" charset="0"/>
                <a:ea typeface="Cambria" panose="02040503050406030204" pitchFamily="18" charset="0"/>
                <a:cs typeface="Cambria" panose="02040503050406030204" pitchFamily="18" charset="0"/>
              </a:rPr>
              <a:t>been structured in a common manner for an easier and chronological understanding of how these </a:t>
            </a:r>
            <a:r>
              <a:rPr lang="en-US" altLang="en-US" sz="1800" dirty="0" smtClean="0">
                <a:latin typeface="Cambria" panose="02040503050406030204" pitchFamily="18" charset="0"/>
                <a:ea typeface="Cambria" panose="02040503050406030204" pitchFamily="18" charset="0"/>
                <a:cs typeface="Cambria" panose="02040503050406030204" pitchFamily="18" charset="0"/>
              </a:rPr>
              <a:t>systems </a:t>
            </a:r>
            <a:r>
              <a:rPr lang="en-US" altLang="en-US" sz="1800" dirty="0">
                <a:latin typeface="Cambria" panose="02040503050406030204" pitchFamily="18" charset="0"/>
                <a:ea typeface="Cambria" panose="02040503050406030204" pitchFamily="18" charset="0"/>
                <a:cs typeface="Cambria" panose="02040503050406030204" pitchFamily="18" charset="0"/>
              </a:rPr>
              <a:t>function.</a:t>
            </a:r>
          </a:p>
          <a:p>
            <a:pPr marL="0" indent="0" algn="just">
              <a:lnSpc>
                <a:spcPct val="95000"/>
              </a:lnSpc>
              <a:buClr>
                <a:schemeClr val="accent2"/>
              </a:buClr>
              <a:buSzPct val="90000"/>
              <a:buNone/>
            </a:pPr>
            <a:endParaRPr lang="en-US" altLang="en-US" sz="1800" dirty="0">
              <a:latin typeface="Cambria" panose="02040503050406030204" pitchFamily="18" charset="0"/>
              <a:ea typeface="Cambria" panose="02040503050406030204" pitchFamily="18" charset="0"/>
              <a:cs typeface="Cambria" panose="02040503050406030204" pitchFamily="18" charset="0"/>
            </a:endParaRPr>
          </a:p>
          <a:p>
            <a:pPr marL="274638" indent="-274638" algn="just">
              <a:lnSpc>
                <a:spcPct val="95000"/>
              </a:lnSpc>
              <a:buClr>
                <a:schemeClr val="accent2"/>
              </a:buClr>
              <a:buSzPct val="90000"/>
              <a:buFont typeface="Wingdings" pitchFamily="2" charset="2"/>
              <a:buChar char="Ø"/>
            </a:pPr>
            <a:endParaRPr lang="en-US" altLang="en-US" sz="1800" dirty="0">
              <a:latin typeface="Cambria" panose="02040503050406030204" pitchFamily="18" charset="0"/>
              <a:ea typeface="Cambria" panose="02040503050406030204" pitchFamily="18" charset="0"/>
              <a:cs typeface="Cambria" panose="02040503050406030204" pitchFamily="18" charset="0"/>
            </a:endParaRPr>
          </a:p>
          <a:p>
            <a:pPr marL="274638" indent="-274638" algn="just">
              <a:lnSpc>
                <a:spcPct val="95000"/>
              </a:lnSpc>
              <a:buClr>
                <a:schemeClr val="accent2"/>
              </a:buClr>
              <a:buSzPct val="90000"/>
              <a:buFont typeface="Wingdings" pitchFamily="2" charset="2"/>
              <a:buChar char="Ø"/>
            </a:pPr>
            <a:endParaRPr lang="en-GB" altLang="en-US" sz="1800" dirty="0">
              <a:latin typeface="Cambria" panose="02040503050406030204" pitchFamily="18" charset="0"/>
              <a:ea typeface="Cambria" panose="02040503050406030204" pitchFamily="18" charset="0"/>
              <a:cs typeface="Cambria" panose="02040503050406030204" pitchFamily="18" charset="0"/>
            </a:endParaRPr>
          </a:p>
          <a:p>
            <a:pPr marL="0" lvl="0" indent="0" algn="just" eaLnBrk="0" fontAlgn="base" hangingPunct="0">
              <a:lnSpc>
                <a:spcPct val="95000"/>
              </a:lnSpc>
              <a:spcBef>
                <a:spcPct val="50000"/>
              </a:spcBef>
              <a:spcAft>
                <a:spcPct val="0"/>
              </a:spcAft>
              <a:buClr>
                <a:srgbClr val="C0504D"/>
              </a:buClr>
              <a:buSzPct val="90000"/>
              <a:buNone/>
            </a:pPr>
            <a:endParaRPr lang="hu-HU" altLang="en-US" sz="1800" dirty="0">
              <a:solidFill>
                <a:prstClr val="black"/>
              </a:solidFill>
              <a:latin typeface="Cambria" panose="02040503050406030204" pitchFamily="18" charset="0"/>
              <a:cs typeface="Aharoni" panose="02010803020104030203" pitchFamily="2" charset="-79"/>
            </a:endParaRPr>
          </a:p>
        </p:txBody>
      </p:sp>
      <p:grpSp>
        <p:nvGrpSpPr>
          <p:cNvPr id="5" name="Group 4">
            <a:extLst>
              <a:ext uri="{FF2B5EF4-FFF2-40B4-BE49-F238E27FC236}">
                <a16:creationId xmlns="" xmlns:a16="http://schemas.microsoft.com/office/drawing/2014/main" id="{6ABFB8D7-342E-46F5-AB9F-D721EE1BC0CF}"/>
              </a:ext>
            </a:extLst>
          </p:cNvPr>
          <p:cNvGrpSpPr/>
          <p:nvPr/>
        </p:nvGrpSpPr>
        <p:grpSpPr>
          <a:xfrm>
            <a:off x="1638300" y="2362200"/>
            <a:ext cx="6286500" cy="4114800"/>
            <a:chOff x="1524000" y="742950"/>
            <a:chExt cx="5867400" cy="3886200"/>
          </a:xfrm>
        </p:grpSpPr>
        <p:graphicFrame>
          <p:nvGraphicFramePr>
            <p:cNvPr id="6" name="Diagram 5">
              <a:extLst>
                <a:ext uri="{FF2B5EF4-FFF2-40B4-BE49-F238E27FC236}">
                  <a16:creationId xmlns="" xmlns:a16="http://schemas.microsoft.com/office/drawing/2014/main" id="{5BAC9F5F-7BFE-4E08-8FC4-4F2EF6247A2D}"/>
                </a:ext>
              </a:extLst>
            </p:cNvPr>
            <p:cNvGraphicFramePr/>
            <p:nvPr>
              <p:extLst>
                <p:ext uri="{D42A27DB-BD31-4B8C-83A1-F6EECF244321}">
                  <p14:modId xmlns:p14="http://schemas.microsoft.com/office/powerpoint/2010/main" val="392687544"/>
                </p:ext>
              </p:extLst>
            </p:nvPr>
          </p:nvGraphicFramePr>
          <p:xfrm>
            <a:off x="1524000" y="74295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18">
              <a:extLst>
                <a:ext uri="{FF2B5EF4-FFF2-40B4-BE49-F238E27FC236}">
                  <a16:creationId xmlns="" xmlns:a16="http://schemas.microsoft.com/office/drawing/2014/main" id="{78261CE2-00B5-4177-87E8-AEDCD40273FB}"/>
                </a:ext>
              </a:extLst>
            </p:cNvPr>
            <p:cNvSpPr txBox="1">
              <a:spLocks noChangeArrowheads="1"/>
            </p:cNvSpPr>
            <p:nvPr/>
          </p:nvSpPr>
          <p:spPr bwMode="auto">
            <a:xfrm>
              <a:off x="2743200" y="3282950"/>
              <a:ext cx="1784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400" b="1" i="0" u="none" strike="noStrike" kern="0" cap="none" spc="0" normalizeH="0" baseline="0" noProof="0">
                  <a:ln>
                    <a:noFill/>
                  </a:ln>
                  <a:solidFill>
                    <a:prstClr val="white"/>
                  </a:solidFill>
                  <a:effectLst/>
                  <a:uLnTx/>
                  <a:uFillTx/>
                  <a:latin typeface="Cambria" panose="02040503050406030204" pitchFamily="18" charset="0"/>
                  <a:cs typeface="Aharoni" panose="02010803020104030203" pitchFamily="2" charset="-79"/>
                </a:rPr>
                <a:t>High</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400" b="1" i="0" u="none" strike="noStrike" kern="0" cap="none" spc="0" normalizeH="0" baseline="0" noProof="0">
                  <a:ln>
                    <a:noFill/>
                  </a:ln>
                  <a:solidFill>
                    <a:prstClr val="white"/>
                  </a:solidFill>
                  <a:effectLst/>
                  <a:uLnTx/>
                  <a:uFillTx/>
                  <a:latin typeface="Cambria" panose="02040503050406030204" pitchFamily="18" charset="0"/>
                  <a:cs typeface="Aharoni" panose="02010803020104030203" pitchFamily="2" charset="-79"/>
                </a:rPr>
                <a:t>Level </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400" b="1" i="0" u="none" strike="noStrike" kern="0" cap="none" spc="0" normalizeH="0" baseline="0" noProof="0">
                  <a:ln>
                    <a:noFill/>
                  </a:ln>
                  <a:solidFill>
                    <a:prstClr val="white"/>
                  </a:solidFill>
                  <a:effectLst/>
                  <a:uLnTx/>
                  <a:uFillTx/>
                  <a:latin typeface="Cambria" panose="02040503050406030204" pitchFamily="18" charset="0"/>
                  <a:cs typeface="Aharoni" panose="02010803020104030203" pitchFamily="2" charset="-79"/>
                </a:rPr>
                <a:t>Structure</a:t>
              </a:r>
            </a:p>
          </p:txBody>
        </p:sp>
      </p:grpSp>
    </p:spTree>
    <p:extLst>
      <p:ext uri="{BB962C8B-B14F-4D97-AF65-F5344CB8AC3E}">
        <p14:creationId xmlns:p14="http://schemas.microsoft.com/office/powerpoint/2010/main" val="543543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IS/ISO 16066: 2017</a:t>
            </a:r>
            <a:endParaRPr lang="en-US" dirty="0"/>
          </a:p>
        </p:txBody>
      </p:sp>
      <p:pic>
        <p:nvPicPr>
          <p:cNvPr id="4" name="Picture 3"/>
          <p:cNvPicPr>
            <a:picLocks noChangeAspect="1"/>
          </p:cNvPicPr>
          <p:nvPr/>
        </p:nvPicPr>
        <p:blipFill rotWithShape="1">
          <a:blip r:embed="rId2"/>
          <a:srcRect l="8652" t="21555" r="22500" b="7771"/>
          <a:stretch/>
        </p:blipFill>
        <p:spPr>
          <a:xfrm>
            <a:off x="0" y="1518356"/>
            <a:ext cx="9144000" cy="5339644"/>
          </a:xfrm>
          <a:prstGeom prst="rect">
            <a:avLst/>
          </a:prstGeom>
        </p:spPr>
      </p:pic>
      <p:pic>
        <p:nvPicPr>
          <p:cNvPr id="5" name="Picture 2" descr="Image result for street food vendor hygie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 y="4724399"/>
            <a:ext cx="3421241" cy="2105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29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75115"/>
          </a:xfrm>
        </p:spPr>
        <p:txBody>
          <a:bodyPr>
            <a:normAutofit fontScale="90000"/>
          </a:bodyPr>
          <a:lstStyle/>
          <a:p>
            <a:r>
              <a:rPr lang="en-US" sz="3000" dirty="0" smtClean="0"/>
              <a:t>IS 16066 – A Systematic Approach towards lip-smacking yet safe street food </a:t>
            </a:r>
            <a:endParaRPr lang="en-US" sz="3000" dirty="0"/>
          </a:p>
        </p:txBody>
      </p:sp>
      <p:sp>
        <p:nvSpPr>
          <p:cNvPr id="3" name="Content Placeholder 2"/>
          <p:cNvSpPr>
            <a:spLocks noGrp="1"/>
          </p:cNvSpPr>
          <p:nvPr>
            <p:ph idx="1"/>
          </p:nvPr>
        </p:nvSpPr>
        <p:spPr/>
        <p:txBody>
          <a:bodyPr/>
          <a:lstStyle/>
          <a:p>
            <a:endParaRPr lang="en-US" dirty="0" smtClean="0"/>
          </a:p>
          <a:p>
            <a:endParaRPr lang="en-US" dirty="0"/>
          </a:p>
          <a:p>
            <a:pPr>
              <a:buClrTx/>
            </a:pPr>
            <a:endParaRPr lang="en-US" dirty="0"/>
          </a:p>
        </p:txBody>
      </p:sp>
      <p:sp>
        <p:nvSpPr>
          <p:cNvPr id="7" name="Content Placeholder 2"/>
          <p:cNvSpPr txBox="1">
            <a:spLocks/>
          </p:cNvSpPr>
          <p:nvPr/>
        </p:nvSpPr>
        <p:spPr>
          <a:xfrm>
            <a:off x="-28731" y="1625184"/>
            <a:ext cx="9144000" cy="5334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chemeClr val="tx1"/>
              </a:buClr>
              <a:buNone/>
            </a:pPr>
            <a:r>
              <a:rPr lang="en-US" dirty="0" smtClean="0"/>
              <a:t>Scope of IS 16066 covers:</a:t>
            </a:r>
          </a:p>
          <a:p>
            <a:pPr marL="0" indent="0">
              <a:buClr>
                <a:schemeClr val="tx1"/>
              </a:buClr>
              <a:buNone/>
            </a:pPr>
            <a:endParaRPr lang="en-US" dirty="0" smtClean="0"/>
          </a:p>
          <a:p>
            <a:pPr>
              <a:buClr>
                <a:schemeClr val="tx1"/>
              </a:buClr>
            </a:pPr>
            <a:r>
              <a:rPr lang="en-US" sz="2000" dirty="0" smtClean="0"/>
              <a:t>Control </a:t>
            </a:r>
            <a:r>
              <a:rPr lang="en-US" sz="2000" dirty="0" smtClean="0"/>
              <a:t>check points with minimum requirements</a:t>
            </a:r>
          </a:p>
          <a:p>
            <a:pPr>
              <a:buClr>
                <a:schemeClr val="tx1"/>
              </a:buClr>
            </a:pPr>
            <a:endParaRPr lang="en-US" sz="700" dirty="0" smtClean="0"/>
          </a:p>
          <a:p>
            <a:pPr>
              <a:buClr>
                <a:schemeClr val="tx1"/>
              </a:buClr>
            </a:pPr>
            <a:r>
              <a:rPr lang="en-US" sz="2000" dirty="0" smtClean="0"/>
              <a:t>Checklist with grading criteria of street food vendors </a:t>
            </a:r>
            <a:r>
              <a:rPr lang="en-US" sz="2000" dirty="0"/>
              <a:t>to ensure safe food</a:t>
            </a:r>
          </a:p>
          <a:p>
            <a:pPr>
              <a:buClr>
                <a:schemeClr val="tx1"/>
              </a:buClr>
            </a:pPr>
            <a:endParaRPr lang="en-US" sz="900" dirty="0" smtClean="0"/>
          </a:p>
          <a:p>
            <a:pPr>
              <a:buClr>
                <a:schemeClr val="tx1"/>
              </a:buClr>
            </a:pPr>
            <a:r>
              <a:rPr lang="en-US" sz="2000" dirty="0" smtClean="0"/>
              <a:t>Covers all mobile </a:t>
            </a:r>
            <a:r>
              <a:rPr lang="en-US" sz="2000" dirty="0"/>
              <a:t>and fixed food </a:t>
            </a:r>
            <a:endParaRPr lang="en-US" sz="2000" dirty="0" smtClean="0"/>
          </a:p>
          <a:p>
            <a:pPr marL="0" indent="0">
              <a:buClr>
                <a:schemeClr val="tx1"/>
              </a:buClr>
              <a:buNone/>
            </a:pPr>
            <a:r>
              <a:rPr lang="en-US" sz="2000" dirty="0" smtClean="0"/>
              <a:t>  vendors serving </a:t>
            </a:r>
            <a:r>
              <a:rPr lang="en-US" sz="2000" dirty="0"/>
              <a:t>prepared /raw </a:t>
            </a:r>
            <a:endParaRPr lang="en-US" sz="2000" dirty="0" smtClean="0"/>
          </a:p>
          <a:p>
            <a:pPr marL="0" indent="0">
              <a:buClr>
                <a:schemeClr val="tx1"/>
              </a:buClr>
              <a:buNone/>
            </a:pPr>
            <a:r>
              <a:rPr lang="en-US" sz="2000" dirty="0" smtClean="0"/>
              <a:t>  food for human </a:t>
            </a:r>
            <a:r>
              <a:rPr lang="en-US" sz="2000" dirty="0"/>
              <a:t>consumption.</a:t>
            </a:r>
          </a:p>
          <a:p>
            <a:pPr marL="0" indent="0">
              <a:buClr>
                <a:schemeClr val="tx1"/>
              </a:buClr>
              <a:buNone/>
            </a:pPr>
            <a:endParaRPr lang="en-US" dirty="0" smtClean="0"/>
          </a:p>
          <a:p>
            <a:pPr marL="0" indent="0">
              <a:buClr>
                <a:schemeClr val="tx1"/>
              </a:buClr>
              <a:buNone/>
            </a:pPr>
            <a:r>
              <a:rPr lang="en-US" dirty="0"/>
              <a:t> </a:t>
            </a:r>
            <a:r>
              <a:rPr lang="en-US" dirty="0" smtClean="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923262"/>
            <a:ext cx="4267199" cy="2744237"/>
          </a:xfrm>
          <a:prstGeom prst="rect">
            <a:avLst/>
          </a:prstGeom>
        </p:spPr>
      </p:pic>
    </p:spTree>
    <p:extLst>
      <p:ext uri="{BB962C8B-B14F-4D97-AF65-F5344CB8AC3E}">
        <p14:creationId xmlns:p14="http://schemas.microsoft.com/office/powerpoint/2010/main" val="3749798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IN" sz="3000" dirty="0"/>
              <a:t>Safe Food</a:t>
            </a:r>
          </a:p>
        </p:txBody>
      </p:sp>
      <p:sp>
        <p:nvSpPr>
          <p:cNvPr id="3" name="Content Placeholder 2"/>
          <p:cNvSpPr>
            <a:spLocks noGrp="1"/>
          </p:cNvSpPr>
          <p:nvPr>
            <p:ph idx="1"/>
          </p:nvPr>
        </p:nvSpPr>
        <p:spPr/>
        <p:txBody>
          <a:bodyPr/>
          <a:lstStyle/>
          <a:p>
            <a:pPr algn="just">
              <a:buFont typeface="Wingdings" pitchFamily="2" charset="2"/>
              <a:buNone/>
            </a:pPr>
            <a:r>
              <a:rPr lang="en-US" dirty="0"/>
              <a:t>“Complete freedom of food from risk is an unattainable goal.  A safe and wholesome food  is related to a level of risk that society regards as reasonable in the context, and in comparison with other risks in everyday life.”</a:t>
            </a:r>
          </a:p>
          <a:p>
            <a:pPr>
              <a:buFont typeface="Wingdings" pitchFamily="2" charset="2"/>
              <a:buNone/>
            </a:pPr>
            <a:endParaRPr lang="en-US" dirty="0"/>
          </a:p>
          <a:p>
            <a:pPr algn="r">
              <a:buFont typeface="Wingdings" pitchFamily="2" charset="2"/>
              <a:buNone/>
            </a:pPr>
            <a:r>
              <a:rPr lang="en-US" dirty="0"/>
              <a:t>    				-  FAO/ WHO</a:t>
            </a:r>
          </a:p>
          <a:p>
            <a:endParaRPr lang="en-IN" dirty="0"/>
          </a:p>
        </p:txBody>
      </p:sp>
      <p:pic>
        <p:nvPicPr>
          <p:cNvPr id="5" name="Picture 2">
            <a:extLst>
              <a:ext uri="{FF2B5EF4-FFF2-40B4-BE49-F238E27FC236}">
                <a16:creationId xmlns="" xmlns:a16="http://schemas.microsoft.com/office/drawing/2014/main" id="{29B90797-574D-41EE-8269-E4AB364872C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4" b="89474" l="6316" r="90000">
                        <a14:foregroundMark x1="10263" y1="51128" x2="10263" y2="51128"/>
                        <a14:foregroundMark x1="17105" y1="50376" x2="17105" y2="50376"/>
                        <a14:foregroundMark x1="12895" y1="52632" x2="12895" y2="52632"/>
                        <a14:foregroundMark x1="15263" y1="41353" x2="15263" y2="41353"/>
                        <a14:foregroundMark x1="19211" y1="48120" x2="20263" y2="61654"/>
                        <a14:foregroundMark x1="20526" y1="66917" x2="21053" y2="75940"/>
                        <a14:foregroundMark x1="6316" y1="57895" x2="6316" y2="57895"/>
                        <a14:foregroundMark x1="36842" y1="42857" x2="36842" y2="42857"/>
                        <a14:foregroundMark x1="83421" y1="50376" x2="83421" y2="50376"/>
                      </a14:backgroundRemoval>
                    </a14:imgEffect>
                  </a14:imgLayer>
                </a14:imgProps>
              </a:ext>
              <a:ext uri="{28A0092B-C50C-407E-A947-70E740481C1C}">
                <a14:useLocalDpi xmlns:a14="http://schemas.microsoft.com/office/drawing/2010/main" val="0"/>
              </a:ext>
            </a:extLst>
          </a:blip>
          <a:srcRect/>
          <a:stretch>
            <a:fillRect/>
          </a:stretch>
        </p:blipFill>
        <p:spPr bwMode="auto">
          <a:xfrm>
            <a:off x="4876800" y="5154982"/>
            <a:ext cx="3810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521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09600"/>
          </a:xfrm>
        </p:spPr>
        <p:txBody>
          <a:bodyPr>
            <a:normAutofit fontScale="90000"/>
          </a:bodyPr>
          <a:lstStyle/>
          <a:p>
            <a:r>
              <a:rPr lang="en-US" sz="3600" dirty="0" smtClean="0"/>
              <a:t>Globally relevant </a:t>
            </a:r>
            <a:r>
              <a:rPr lang="en-US" sz="3600" dirty="0" smtClean="0"/>
              <a:t>Grading/ Rating </a:t>
            </a:r>
            <a:r>
              <a:rPr lang="en-US" sz="3600" dirty="0" smtClean="0"/>
              <a:t>of street </a:t>
            </a:r>
            <a:r>
              <a:rPr lang="en-US" sz="3600" dirty="0" smtClean="0"/>
              <a:t>foods</a:t>
            </a:r>
            <a:endParaRPr lang="en-US" sz="3600" dirty="0"/>
          </a:p>
        </p:txBody>
      </p:sp>
      <p:sp>
        <p:nvSpPr>
          <p:cNvPr id="3" name="Content Placeholder 2"/>
          <p:cNvSpPr>
            <a:spLocks noGrp="1"/>
          </p:cNvSpPr>
          <p:nvPr>
            <p:ph idx="1"/>
          </p:nvPr>
        </p:nvSpPr>
        <p:spPr>
          <a:xfrm>
            <a:off x="0" y="1600200"/>
            <a:ext cx="9144000" cy="5334000"/>
          </a:xfrm>
        </p:spPr>
        <p:txBody>
          <a:bodyPr>
            <a:normAutofit/>
          </a:bodyPr>
          <a:lstStyle/>
          <a:p>
            <a:pPr marL="0" indent="0">
              <a:buNone/>
            </a:pPr>
            <a:r>
              <a:rPr lang="en-US" sz="2000" dirty="0" smtClean="0"/>
              <a:t>Two levels of grading recommended (</a:t>
            </a:r>
            <a:r>
              <a:rPr lang="en-US" sz="2000" i="1" dirty="0"/>
              <a:t>based on method developed by </a:t>
            </a:r>
            <a:r>
              <a:rPr lang="en-US" sz="2000" i="1" dirty="0" smtClean="0"/>
              <a:t>WHO-FCSD)</a:t>
            </a:r>
          </a:p>
          <a:p>
            <a:pPr marL="0" indent="0">
              <a:buNone/>
            </a:pPr>
            <a:endParaRPr lang="en-US" sz="2000" dirty="0" smtClean="0"/>
          </a:p>
          <a:p>
            <a:pPr marL="0" indent="0">
              <a:buNone/>
            </a:pPr>
            <a:r>
              <a:rPr lang="en-US" sz="2000" dirty="0" smtClean="0">
                <a:solidFill>
                  <a:schemeClr val="bg2">
                    <a:lumMod val="50000"/>
                  </a:schemeClr>
                </a:solidFill>
              </a:rPr>
              <a:t>Level 1- Preliminary Basic Safety Rating System </a:t>
            </a:r>
          </a:p>
          <a:p>
            <a:pPr marL="0" indent="0">
              <a:buNone/>
            </a:pPr>
            <a:endParaRPr lang="en-US" sz="700" dirty="0" smtClean="0">
              <a:solidFill>
                <a:schemeClr val="bg2">
                  <a:lumMod val="50000"/>
                </a:schemeClr>
              </a:solidFill>
            </a:endParaRPr>
          </a:p>
          <a:p>
            <a:pPr marL="0" indent="0">
              <a:buNone/>
            </a:pPr>
            <a:r>
              <a:rPr lang="en-US" sz="2000" dirty="0" smtClean="0"/>
              <a:t>A simple basic assessment rating method, mostly visual.</a:t>
            </a:r>
          </a:p>
          <a:p>
            <a:pPr marL="0" indent="0">
              <a:buNone/>
            </a:pPr>
            <a:endParaRPr lang="en-US" sz="2000" dirty="0" smtClean="0"/>
          </a:p>
          <a:p>
            <a:pPr marL="0" indent="0">
              <a:buNone/>
            </a:pPr>
            <a:r>
              <a:rPr lang="en-US" sz="2000" dirty="0" smtClean="0">
                <a:solidFill>
                  <a:schemeClr val="bg2">
                    <a:lumMod val="50000"/>
                  </a:schemeClr>
                </a:solidFill>
              </a:rPr>
              <a:t>Level 2 – Advanced Safety Rating System</a:t>
            </a:r>
          </a:p>
          <a:p>
            <a:pPr marL="0" indent="0">
              <a:buNone/>
            </a:pPr>
            <a:endParaRPr lang="en-US" sz="700" dirty="0" smtClean="0"/>
          </a:p>
          <a:p>
            <a:pPr marL="0" indent="0">
              <a:buNone/>
            </a:pPr>
            <a:r>
              <a:rPr lang="en-US" sz="2000" dirty="0" smtClean="0"/>
              <a:t>For doing a confirmed Grading, specially for either </a:t>
            </a:r>
            <a:r>
              <a:rPr lang="en-US" sz="2000" i="1" dirty="0" smtClean="0"/>
              <a:t>high risk foods or foods sold in vulnerable areas like near school, hospitals </a:t>
            </a:r>
            <a:r>
              <a:rPr lang="en-US" sz="2000" dirty="0" err="1" smtClean="0"/>
              <a:t>etc</a:t>
            </a:r>
            <a:r>
              <a:rPr lang="en-US" sz="2000" dirty="0" smtClean="0"/>
              <a:t>, using supportive laboratory supported assessment.</a:t>
            </a:r>
          </a:p>
          <a:p>
            <a:pPr marL="0" indent="0">
              <a:buNone/>
            </a:pPr>
            <a:endParaRPr lang="en-US" sz="2000" dirty="0" smtClean="0"/>
          </a:p>
          <a:p>
            <a:pPr marL="0" indent="0">
              <a:buNone/>
            </a:pPr>
            <a:r>
              <a:rPr lang="en-US" sz="2000" dirty="0" smtClean="0">
                <a:solidFill>
                  <a:schemeClr val="bg2">
                    <a:lumMod val="50000"/>
                  </a:schemeClr>
                </a:solidFill>
              </a:rPr>
              <a:t>Administrative monitoring by use of special indicators to be done by authorities. </a:t>
            </a:r>
          </a:p>
          <a:p>
            <a:pPr marL="0" indent="0">
              <a:buNone/>
            </a:pPr>
            <a:endParaRPr lang="en-US" sz="2000" dirty="0"/>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1609593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US" sz="2800" dirty="0" smtClean="0"/>
              <a:t>How does IS 16066 categorize street </a:t>
            </a:r>
            <a:r>
              <a:rPr lang="en-US" sz="2800" dirty="0" smtClean="0"/>
              <a:t>food </a:t>
            </a:r>
            <a:r>
              <a:rPr lang="en-US" sz="2800" dirty="0" smtClean="0"/>
              <a:t>vendors</a:t>
            </a:r>
            <a:endParaRPr lang="en-US" sz="2800" dirty="0"/>
          </a:p>
        </p:txBody>
      </p:sp>
      <p:sp>
        <p:nvSpPr>
          <p:cNvPr id="3" name="Content Placeholder 2"/>
          <p:cNvSpPr>
            <a:spLocks noGrp="1"/>
          </p:cNvSpPr>
          <p:nvPr>
            <p:ph idx="1"/>
          </p:nvPr>
        </p:nvSpPr>
        <p:spPr>
          <a:xfrm>
            <a:off x="152400" y="1600200"/>
            <a:ext cx="8534400" cy="5257800"/>
          </a:xfrm>
        </p:spPr>
        <p:txBody>
          <a:bodyPr>
            <a:normAutofit/>
          </a:bodyPr>
          <a:lstStyle/>
          <a:p>
            <a:pPr marL="0" indent="0">
              <a:buNone/>
            </a:pPr>
            <a:r>
              <a:rPr lang="en-US" sz="2000" dirty="0" smtClean="0">
                <a:solidFill>
                  <a:schemeClr val="bg2">
                    <a:lumMod val="50000"/>
                  </a:schemeClr>
                </a:solidFill>
              </a:rPr>
              <a:t>Category I</a:t>
            </a:r>
            <a:r>
              <a:rPr lang="en-US" sz="2000" dirty="0" smtClean="0"/>
              <a:t> </a:t>
            </a:r>
          </a:p>
          <a:p>
            <a:pPr marL="0" indent="0">
              <a:buNone/>
            </a:pPr>
            <a:endParaRPr lang="en-US" sz="900" dirty="0" smtClean="0"/>
          </a:p>
          <a:p>
            <a:pPr marL="0" indent="0" algn="just">
              <a:buNone/>
            </a:pPr>
            <a:r>
              <a:rPr lang="en-US" sz="2000" dirty="0" smtClean="0"/>
              <a:t>Foods prepared in small scale or cottage industry and brought to the street food stalls by different vendors for sale (</a:t>
            </a:r>
            <a:r>
              <a:rPr lang="en-US" sz="2000" i="1" dirty="0" err="1" smtClean="0"/>
              <a:t>eg</a:t>
            </a:r>
            <a:r>
              <a:rPr lang="en-US" sz="2000" i="1" dirty="0" smtClean="0"/>
              <a:t>. Sandesh, </a:t>
            </a:r>
            <a:r>
              <a:rPr lang="en-US" sz="2000" i="1" dirty="0" err="1" smtClean="0"/>
              <a:t>Bhelpuri</a:t>
            </a:r>
            <a:r>
              <a:rPr lang="en-US" sz="2000" i="1" dirty="0" smtClean="0"/>
              <a:t>, </a:t>
            </a:r>
            <a:r>
              <a:rPr lang="en-US" sz="2000" i="1" dirty="0" err="1" smtClean="0"/>
              <a:t>chaat-papdi</a:t>
            </a:r>
            <a:r>
              <a:rPr lang="en-US" sz="2000" i="1" dirty="0" smtClean="0"/>
              <a:t> </a:t>
            </a:r>
            <a:r>
              <a:rPr lang="en-US" sz="2000" i="1" dirty="0" err="1" smtClean="0"/>
              <a:t>etc</a:t>
            </a:r>
            <a:r>
              <a:rPr lang="en-US" sz="2000" dirty="0" smtClean="0"/>
              <a:t>).</a:t>
            </a:r>
          </a:p>
          <a:p>
            <a:pPr marL="0" indent="0">
              <a:buNone/>
            </a:pPr>
            <a:endParaRPr lang="en-US" sz="2000" dirty="0" smtClean="0">
              <a:solidFill>
                <a:schemeClr val="bg2">
                  <a:lumMod val="50000"/>
                </a:schemeClr>
              </a:solidFill>
            </a:endParaRPr>
          </a:p>
          <a:p>
            <a:pPr marL="0" indent="0">
              <a:buNone/>
            </a:pPr>
            <a:r>
              <a:rPr lang="en-US" sz="2000" dirty="0" smtClean="0">
                <a:solidFill>
                  <a:schemeClr val="bg2">
                    <a:lumMod val="50000"/>
                  </a:schemeClr>
                </a:solidFill>
              </a:rPr>
              <a:t>Category II</a:t>
            </a:r>
          </a:p>
          <a:p>
            <a:pPr marL="0" indent="0">
              <a:buNone/>
            </a:pPr>
            <a:endParaRPr lang="en-US" sz="900" dirty="0" smtClean="0">
              <a:solidFill>
                <a:schemeClr val="bg2">
                  <a:lumMod val="50000"/>
                </a:schemeClr>
              </a:solidFill>
            </a:endParaRPr>
          </a:p>
          <a:p>
            <a:pPr marL="0" indent="0">
              <a:buNone/>
            </a:pPr>
            <a:r>
              <a:rPr lang="en-US" sz="2000" dirty="0" smtClean="0"/>
              <a:t>Foods prepared at the home of vendor and brought to street food stall for sale (</a:t>
            </a:r>
            <a:r>
              <a:rPr lang="en-US" sz="2000" dirty="0" err="1" smtClean="0"/>
              <a:t>eg</a:t>
            </a:r>
            <a:r>
              <a:rPr lang="en-US" sz="2000" dirty="0" smtClean="0"/>
              <a:t>. </a:t>
            </a:r>
            <a:r>
              <a:rPr lang="en-US" sz="2000" i="1" dirty="0" smtClean="0"/>
              <a:t>Curries , biryani </a:t>
            </a:r>
            <a:r>
              <a:rPr lang="en-US" sz="2000" dirty="0" err="1" smtClean="0"/>
              <a:t>etc</a:t>
            </a:r>
            <a:r>
              <a:rPr lang="en-US" sz="2000" dirty="0" smtClean="0"/>
              <a:t>).</a:t>
            </a:r>
          </a:p>
          <a:p>
            <a:pPr>
              <a:buFont typeface="Wingdings" panose="05000000000000000000" pitchFamily="2" charset="2"/>
              <a:buChar char="Ø"/>
            </a:pPr>
            <a:endParaRPr lang="en-US" sz="2000" dirty="0" smtClean="0"/>
          </a:p>
          <a:p>
            <a:pPr marL="0" indent="0">
              <a:buNone/>
            </a:pPr>
            <a:r>
              <a:rPr lang="en-US" sz="2000" dirty="0" smtClean="0">
                <a:solidFill>
                  <a:schemeClr val="bg2">
                    <a:lumMod val="50000"/>
                  </a:schemeClr>
                </a:solidFill>
              </a:rPr>
              <a:t>Category III</a:t>
            </a:r>
          </a:p>
          <a:p>
            <a:pPr marL="0" indent="0">
              <a:buNone/>
            </a:pPr>
            <a:endParaRPr lang="en-US" sz="1050" dirty="0" smtClean="0">
              <a:solidFill>
                <a:schemeClr val="bg2">
                  <a:lumMod val="50000"/>
                </a:schemeClr>
              </a:solidFill>
            </a:endParaRPr>
          </a:p>
          <a:p>
            <a:pPr marL="0" indent="0">
              <a:buNone/>
            </a:pPr>
            <a:r>
              <a:rPr lang="en-US" sz="2000" dirty="0" smtClean="0"/>
              <a:t>Foods prepared and sold at the street food stall itself  (</a:t>
            </a:r>
            <a:r>
              <a:rPr lang="en-US" sz="2000" i="1" dirty="0" err="1" smtClean="0"/>
              <a:t>eg</a:t>
            </a:r>
            <a:r>
              <a:rPr lang="en-US" sz="2000" i="1" dirty="0" smtClean="0"/>
              <a:t>. </a:t>
            </a:r>
            <a:r>
              <a:rPr lang="en-US" sz="2000" i="1" dirty="0" err="1" smtClean="0"/>
              <a:t>Parantha</a:t>
            </a:r>
            <a:r>
              <a:rPr lang="en-US" sz="2000" i="1" dirty="0" smtClean="0"/>
              <a:t> roll, </a:t>
            </a:r>
            <a:r>
              <a:rPr lang="en-US" sz="2000" i="1" dirty="0" err="1" smtClean="0"/>
              <a:t>Dosa</a:t>
            </a:r>
            <a:r>
              <a:rPr lang="en-US" sz="2000" i="1" dirty="0" smtClean="0"/>
              <a:t>, </a:t>
            </a:r>
            <a:r>
              <a:rPr lang="en-US" sz="2000" i="1" dirty="0" err="1" smtClean="0"/>
              <a:t>chowmein</a:t>
            </a:r>
            <a:r>
              <a:rPr lang="en-US" sz="2000" i="1" dirty="0" smtClean="0"/>
              <a:t>, jalebis </a:t>
            </a:r>
            <a:r>
              <a:rPr lang="en-US" sz="2000" i="1" dirty="0" err="1" smtClean="0"/>
              <a:t>etc</a:t>
            </a:r>
            <a:r>
              <a:rPr lang="en-US" sz="2000" dirty="0" smtClean="0"/>
              <a:t>).</a:t>
            </a:r>
          </a:p>
          <a:p>
            <a:endParaRPr lang="en-US" sz="2000" dirty="0"/>
          </a:p>
        </p:txBody>
      </p:sp>
    </p:spTree>
    <p:extLst>
      <p:ext uri="{BB962C8B-B14F-4D97-AF65-F5344CB8AC3E}">
        <p14:creationId xmlns:p14="http://schemas.microsoft.com/office/powerpoint/2010/main" val="2482970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54344" cy="609600"/>
          </a:xfrm>
        </p:spPr>
        <p:txBody>
          <a:bodyPr>
            <a:noAutofit/>
          </a:bodyPr>
          <a:lstStyle/>
          <a:p>
            <a:r>
              <a:rPr lang="en-US" sz="2400" dirty="0" smtClean="0"/>
              <a:t>How do we go about implementing IS 16066 for a safe street food</a:t>
            </a:r>
            <a:endParaRPr lang="en-US" sz="2400" dirty="0"/>
          </a:p>
        </p:txBody>
      </p:sp>
      <p:sp>
        <p:nvSpPr>
          <p:cNvPr id="3" name="Vertical Text Placeholder 2"/>
          <p:cNvSpPr>
            <a:spLocks noGrp="1"/>
          </p:cNvSpPr>
          <p:nvPr>
            <p:ph type="body" orient="vert" idx="1"/>
          </p:nvPr>
        </p:nvSpPr>
        <p:spPr>
          <a:xfrm>
            <a:off x="0" y="1447800"/>
            <a:ext cx="9154344" cy="5410200"/>
          </a:xfrm>
        </p:spPr>
        <p:txBody>
          <a:bodyPr>
            <a:normAutofit/>
          </a:bodyPr>
          <a:lstStyle/>
          <a:p>
            <a:pPr marL="0" indent="0">
              <a:buNone/>
            </a:pPr>
            <a:r>
              <a:rPr lang="en-US" sz="2600" dirty="0" smtClean="0">
                <a:solidFill>
                  <a:schemeClr val="bg2">
                    <a:lumMod val="50000"/>
                  </a:schemeClr>
                </a:solidFill>
              </a:rPr>
              <a:t>Way forward through the standard</a:t>
            </a:r>
          </a:p>
          <a:p>
            <a:pPr marL="465138" indent="-300038" algn="just">
              <a:buFont typeface="Wingdings" panose="05000000000000000000" pitchFamily="2" charset="2"/>
              <a:buChar char="Ø"/>
            </a:pPr>
            <a:r>
              <a:rPr lang="en-US" sz="1800" dirty="0" smtClean="0"/>
              <a:t>To </a:t>
            </a:r>
            <a:r>
              <a:rPr lang="en-US" sz="1800" dirty="0" smtClean="0"/>
              <a:t>identify locations having good number of street vendors.</a:t>
            </a:r>
          </a:p>
          <a:p>
            <a:pPr marL="465138" indent="-300038" algn="just">
              <a:buFont typeface="Wingdings" panose="05000000000000000000" pitchFamily="2" charset="2"/>
              <a:buChar char="Ø"/>
            </a:pPr>
            <a:r>
              <a:rPr lang="en-US" sz="1800" dirty="0" smtClean="0"/>
              <a:t>Vulnerable </a:t>
            </a:r>
            <a:r>
              <a:rPr lang="en-US" sz="1800" dirty="0" smtClean="0"/>
              <a:t>areas (e.g. schools, hospitals, temples, </a:t>
            </a:r>
            <a:r>
              <a:rPr lang="en-US" sz="1800" dirty="0" err="1" smtClean="0"/>
              <a:t>etc</a:t>
            </a:r>
            <a:r>
              <a:rPr lang="en-US" sz="1800" dirty="0" smtClean="0"/>
              <a:t>) to be identified.</a:t>
            </a:r>
          </a:p>
          <a:p>
            <a:pPr marL="465138" indent="-300038" algn="just">
              <a:buFont typeface="Wingdings" panose="05000000000000000000" pitchFamily="2" charset="2"/>
              <a:buChar char="Ø"/>
            </a:pPr>
            <a:r>
              <a:rPr lang="en-US" sz="1800" dirty="0" smtClean="0"/>
              <a:t>Municipalities</a:t>
            </a:r>
            <a:r>
              <a:rPr lang="en-US" sz="1800" dirty="0" smtClean="0"/>
              <a:t>/ Local urban bodies to be sensitized with respect to requirements of the specification</a:t>
            </a:r>
            <a:r>
              <a:rPr lang="en-US" sz="1800" dirty="0" smtClean="0"/>
              <a:t>.</a:t>
            </a:r>
          </a:p>
          <a:p>
            <a:pPr marL="509588" indent="-344488" algn="just">
              <a:buFont typeface="Wingdings" panose="05000000000000000000" pitchFamily="2" charset="2"/>
              <a:buChar char="Ø"/>
            </a:pPr>
            <a:r>
              <a:rPr lang="en-US" sz="1800" dirty="0"/>
              <a:t>Conduct trainings and awareness </a:t>
            </a:r>
            <a:r>
              <a:rPr lang="en-US" sz="1800" dirty="0" err="1"/>
              <a:t>programmes</a:t>
            </a:r>
            <a:r>
              <a:rPr lang="en-US" sz="1800" dirty="0"/>
              <a:t> based on IS 16066:2017 so that vendors, consumers, NGO’s etc. can do self-regulation.</a:t>
            </a:r>
          </a:p>
          <a:p>
            <a:pPr marL="509588" indent="-344488" algn="just">
              <a:buFont typeface="Wingdings" panose="05000000000000000000" pitchFamily="2" charset="2"/>
              <a:buChar char="Ø"/>
            </a:pPr>
            <a:r>
              <a:rPr lang="en-US" sz="1800" dirty="0" smtClean="0"/>
              <a:t>Surveys </a:t>
            </a:r>
            <a:r>
              <a:rPr lang="en-US" sz="1800" dirty="0"/>
              <a:t>to be carried out to check the efficacy of training. </a:t>
            </a:r>
          </a:p>
          <a:p>
            <a:pPr marL="509588" indent="-344488" algn="just">
              <a:buFont typeface="Wingdings" panose="05000000000000000000" pitchFamily="2" charset="2"/>
              <a:buChar char="Ø"/>
            </a:pPr>
            <a:r>
              <a:rPr lang="en-US" sz="1800" dirty="0" smtClean="0"/>
              <a:t>Municipalities/Local </a:t>
            </a:r>
            <a:r>
              <a:rPr lang="en-US" sz="1800" dirty="0"/>
              <a:t>bodies can contact local BIS offices for implementation of the standard.</a:t>
            </a:r>
          </a:p>
          <a:p>
            <a:pPr marL="509588" indent="-344488" algn="just">
              <a:buFont typeface="Wingdings" panose="05000000000000000000" pitchFamily="2" charset="2"/>
              <a:buChar char="Ø"/>
            </a:pPr>
            <a:r>
              <a:rPr lang="en-US" sz="1800" dirty="0" smtClean="0"/>
              <a:t>Coordination </a:t>
            </a:r>
            <a:r>
              <a:rPr lang="en-US" sz="1800" dirty="0"/>
              <a:t>between different stakeholders.</a:t>
            </a:r>
          </a:p>
          <a:p>
            <a:pPr marL="465138" indent="-300038" algn="just">
              <a:buFont typeface="Wingdings" panose="05000000000000000000" pitchFamily="2" charset="2"/>
              <a:buChar char="Ø"/>
            </a:pPr>
            <a:endParaRPr lang="en-US" sz="2400" dirty="0" smtClean="0"/>
          </a:p>
          <a:p>
            <a:pPr marL="465138" indent="-300038" algn="just">
              <a:buFont typeface="Wingdings" panose="05000000000000000000" pitchFamily="2" charset="2"/>
              <a:buChar char="Ø"/>
            </a:pPr>
            <a:endParaRPr lang="en-US" dirty="0" smtClean="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5562600" y="4464698"/>
            <a:ext cx="3790507" cy="2362200"/>
          </a:xfrm>
          <a:prstGeom prst="rect">
            <a:avLst/>
          </a:prstGeom>
        </p:spPr>
      </p:pic>
    </p:spTree>
    <p:extLst>
      <p:ext uri="{BB962C8B-B14F-4D97-AF65-F5344CB8AC3E}">
        <p14:creationId xmlns:p14="http://schemas.microsoft.com/office/powerpoint/2010/main" val="2257007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IN" sz="3000" dirty="0" smtClean="0"/>
              <a:t>Sector Specific Food Safety Codes</a:t>
            </a:r>
            <a:endParaRPr lang="en-IN" sz="3000" dirty="0"/>
          </a:p>
        </p:txBody>
      </p:sp>
      <p:sp>
        <p:nvSpPr>
          <p:cNvPr id="3" name="Content Placeholder 2"/>
          <p:cNvSpPr>
            <a:spLocks noGrp="1"/>
          </p:cNvSpPr>
          <p:nvPr>
            <p:ph idx="1"/>
          </p:nvPr>
        </p:nvSpPr>
        <p:spPr>
          <a:xfrm>
            <a:off x="533400" y="1411224"/>
            <a:ext cx="8534400" cy="5257800"/>
          </a:xfrm>
        </p:spPr>
        <p:txBody>
          <a:bodyPr numCol="1">
            <a:noAutofit/>
          </a:bodyPr>
          <a:lstStyle/>
          <a:p>
            <a:pPr algn="just">
              <a:buClr>
                <a:schemeClr val="accent2"/>
              </a:buClr>
              <a:buSzPct val="90000"/>
              <a:buFont typeface="Wingdings" panose="05000000000000000000" pitchFamily="2" charset="2"/>
              <a:buChar char="§"/>
            </a:pPr>
            <a:r>
              <a:rPr lang="en-US" altLang="en-US" sz="1600" dirty="0" smtClean="0">
                <a:latin typeface="Cambria" panose="02040503050406030204" pitchFamily="18" charset="0"/>
                <a:ea typeface="Cambria" panose="02040503050406030204" pitchFamily="18" charset="0"/>
                <a:cs typeface="Cambria" panose="02040503050406030204" pitchFamily="18" charset="0"/>
              </a:rPr>
              <a:t>Commonly called as the Codes of Hygiene, various Indian Standards may be referred for sector/ food product specific food safety aspects.</a:t>
            </a:r>
          </a:p>
          <a:p>
            <a:pPr algn="just">
              <a:buClr>
                <a:schemeClr val="accent2"/>
              </a:buClr>
              <a:buSzPct val="90000"/>
              <a:buFont typeface="Wingdings" panose="05000000000000000000" pitchFamily="2" charset="2"/>
              <a:buChar char="§"/>
            </a:pPr>
            <a:endParaRPr lang="en-US" altLang="en-US" sz="1600" dirty="0" smtClean="0">
              <a:latin typeface="Cambria" panose="02040503050406030204" pitchFamily="18" charset="0"/>
              <a:ea typeface="Cambria" panose="02040503050406030204" pitchFamily="18" charset="0"/>
              <a:cs typeface="Cambria" panose="02040503050406030204" pitchFamily="18" charset="0"/>
            </a:endParaRPr>
          </a:p>
          <a:p>
            <a:pPr algn="just">
              <a:buClr>
                <a:schemeClr val="accent2"/>
              </a:buClr>
              <a:buSzPct val="90000"/>
              <a:buFont typeface="Wingdings" panose="05000000000000000000" pitchFamily="2" charset="2"/>
              <a:buChar char="§"/>
            </a:pPr>
            <a:r>
              <a:rPr lang="en-US" altLang="en-US" sz="1600" dirty="0" smtClean="0">
                <a:latin typeface="Cambria" panose="02040503050406030204" pitchFamily="18" charset="0"/>
                <a:ea typeface="Cambria" panose="02040503050406030204" pitchFamily="18" charset="0"/>
                <a:cs typeface="Cambria" panose="02040503050406030204" pitchFamily="18" charset="0"/>
              </a:rPr>
              <a:t>All the food safety </a:t>
            </a:r>
            <a:r>
              <a:rPr lang="en-US" altLang="en-US" sz="1600" dirty="0">
                <a:latin typeface="Cambria" panose="02040503050406030204" pitchFamily="18" charset="0"/>
                <a:ea typeface="Cambria" panose="02040503050406030204" pitchFamily="18" charset="0"/>
                <a:cs typeface="Cambria" panose="02040503050406030204" pitchFamily="18" charset="0"/>
              </a:rPr>
              <a:t>codes </a:t>
            </a:r>
            <a:r>
              <a:rPr lang="en-US" altLang="en-US" sz="1600" dirty="0" smtClean="0">
                <a:latin typeface="Cambria" panose="02040503050406030204" pitchFamily="18" charset="0"/>
                <a:ea typeface="Cambria" panose="02040503050406030204" pitchFamily="18" charset="0"/>
                <a:cs typeface="Cambria" panose="02040503050406030204" pitchFamily="18" charset="0"/>
              </a:rPr>
              <a:t>generally cover the minimum </a:t>
            </a:r>
            <a:r>
              <a:rPr lang="en-US" altLang="en-US" sz="1600" dirty="0">
                <a:latin typeface="Cambria" panose="02040503050406030204" pitchFamily="18" charset="0"/>
                <a:ea typeface="Cambria" panose="02040503050406030204" pitchFamily="18" charset="0"/>
                <a:cs typeface="Cambria" panose="02040503050406030204" pitchFamily="18" charset="0"/>
              </a:rPr>
              <a:t>requirements of hygiene </a:t>
            </a:r>
            <a:r>
              <a:rPr lang="en-US" altLang="en-US" sz="1600" dirty="0" smtClean="0">
                <a:latin typeface="Cambria" panose="02040503050406030204" pitchFamily="18" charset="0"/>
                <a:ea typeface="Cambria" panose="02040503050406030204" pitchFamily="18" charset="0"/>
                <a:cs typeface="Cambria" panose="02040503050406030204" pitchFamily="18" charset="0"/>
              </a:rPr>
              <a:t>for growing</a:t>
            </a:r>
            <a:r>
              <a:rPr lang="en-US" altLang="en-US" sz="1600" dirty="0">
                <a:latin typeface="Cambria" panose="02040503050406030204" pitchFamily="18" charset="0"/>
                <a:ea typeface="Cambria" panose="02040503050406030204" pitchFamily="18" charset="0"/>
                <a:cs typeface="Cambria" panose="02040503050406030204" pitchFamily="18" charset="0"/>
              </a:rPr>
              <a:t>, harvesting and post-harvest practices (</a:t>
            </a:r>
            <a:r>
              <a:rPr lang="en-US" altLang="en-US" sz="1600" dirty="0" smtClean="0">
                <a:latin typeface="Cambria" panose="02040503050406030204" pitchFamily="18" charset="0"/>
                <a:ea typeface="Cambria" panose="02040503050406030204" pitchFamily="18" charset="0"/>
                <a:cs typeface="Cambria" panose="02040503050406030204" pitchFamily="18" charset="0"/>
              </a:rPr>
              <a:t>for example</a:t>
            </a:r>
            <a:r>
              <a:rPr lang="en-US" altLang="en-US" sz="1600" dirty="0">
                <a:latin typeface="Cambria" panose="02040503050406030204" pitchFamily="18" charset="0"/>
                <a:ea typeface="Cambria" panose="02040503050406030204" pitchFamily="18" charset="0"/>
                <a:cs typeface="Cambria" panose="02040503050406030204" pitchFamily="18" charset="0"/>
              </a:rPr>
              <a:t>, curing, bleaching, blanching, </a:t>
            </a:r>
            <a:r>
              <a:rPr lang="en-US" altLang="en-US" sz="1600" dirty="0" smtClean="0">
                <a:latin typeface="Cambria" panose="02040503050406030204" pitchFamily="18" charset="0"/>
                <a:ea typeface="Cambria" panose="02040503050406030204" pitchFamily="18" charset="0"/>
                <a:cs typeface="Cambria" panose="02040503050406030204" pitchFamily="18" charset="0"/>
              </a:rPr>
              <a:t>cutting, drying</a:t>
            </a:r>
            <a:r>
              <a:rPr lang="en-US" altLang="en-US" sz="1600" dirty="0">
                <a:latin typeface="Cambria" panose="02040503050406030204" pitchFamily="18" charset="0"/>
                <a:ea typeface="Cambria" panose="02040503050406030204" pitchFamily="18" charset="0"/>
                <a:cs typeface="Cambria" panose="02040503050406030204" pitchFamily="18" charset="0"/>
              </a:rPr>
              <a:t>, cleaning, grading, packing, </a:t>
            </a:r>
            <a:r>
              <a:rPr lang="en-US" altLang="en-US" sz="1600" dirty="0" smtClean="0">
                <a:latin typeface="Cambria" panose="02040503050406030204" pitchFamily="18" charset="0"/>
                <a:ea typeface="Cambria" panose="02040503050406030204" pitchFamily="18" charset="0"/>
                <a:cs typeface="Cambria" panose="02040503050406030204" pitchFamily="18" charset="0"/>
              </a:rPr>
              <a:t>transportation and </a:t>
            </a:r>
            <a:r>
              <a:rPr lang="en-US" altLang="en-US" sz="1600" dirty="0">
                <a:latin typeface="Cambria" panose="02040503050406030204" pitchFamily="18" charset="0"/>
                <a:ea typeface="Cambria" panose="02040503050406030204" pitchFamily="18" charset="0"/>
                <a:cs typeface="Cambria" panose="02040503050406030204" pitchFamily="18" charset="0"/>
              </a:rPr>
              <a:t>storage, including disinfestation </a:t>
            </a:r>
            <a:r>
              <a:rPr lang="en-US" altLang="en-US" sz="1600" dirty="0" smtClean="0">
                <a:latin typeface="Cambria" panose="02040503050406030204" pitchFamily="18" charset="0"/>
                <a:ea typeface="Cambria" panose="02040503050406030204" pitchFamily="18" charset="0"/>
                <a:cs typeface="Cambria" panose="02040503050406030204" pitchFamily="18" charset="0"/>
              </a:rPr>
              <a:t>and fumigation</a:t>
            </a:r>
            <a:r>
              <a:rPr lang="en-US" altLang="en-US" sz="1600" dirty="0">
                <a:latin typeface="Cambria" panose="02040503050406030204" pitchFamily="18" charset="0"/>
                <a:ea typeface="Cambria" panose="02040503050406030204" pitchFamily="18" charset="0"/>
                <a:cs typeface="Cambria" panose="02040503050406030204" pitchFamily="18" charset="0"/>
              </a:rPr>
              <a:t>), processing establishments, </a:t>
            </a:r>
            <a:r>
              <a:rPr lang="en-US" altLang="en-US" sz="1600" dirty="0" smtClean="0">
                <a:latin typeface="Cambria" panose="02040503050406030204" pitchFamily="18" charset="0"/>
                <a:ea typeface="Cambria" panose="02040503050406030204" pitchFamily="18" charset="0"/>
                <a:cs typeface="Cambria" panose="02040503050406030204" pitchFamily="18" charset="0"/>
              </a:rPr>
              <a:t>processing technology </a:t>
            </a:r>
            <a:r>
              <a:rPr lang="en-US" altLang="en-US" sz="1600" dirty="0">
                <a:latin typeface="Cambria" panose="02040503050406030204" pitchFamily="18" charset="0"/>
                <a:ea typeface="Cambria" panose="02040503050406030204" pitchFamily="18" charset="0"/>
                <a:cs typeface="Cambria" panose="02040503050406030204" pitchFamily="18" charset="0"/>
              </a:rPr>
              <a:t>and practices </a:t>
            </a:r>
            <a:r>
              <a:rPr lang="en-US" altLang="en-US" sz="1600" dirty="0" smtClean="0">
                <a:latin typeface="Cambria" panose="02040503050406030204" pitchFamily="18" charset="0"/>
                <a:ea typeface="Cambria" panose="02040503050406030204" pitchFamily="18" charset="0"/>
                <a:cs typeface="Cambria" panose="02040503050406030204" pitchFamily="18" charset="0"/>
              </a:rPr>
              <a:t>(</a:t>
            </a:r>
            <a:r>
              <a:rPr lang="en-US" altLang="en-US" sz="1600" dirty="0" err="1" smtClean="0">
                <a:latin typeface="Cambria" panose="02040503050406030204" pitchFamily="18" charset="0"/>
                <a:ea typeface="Cambria" panose="02040503050406030204" pitchFamily="18" charset="0"/>
                <a:cs typeface="Cambria" panose="02040503050406030204" pitchFamily="18" charset="0"/>
              </a:rPr>
              <a:t>eg</a:t>
            </a:r>
            <a:r>
              <a:rPr lang="en-US" altLang="en-US" sz="1600" dirty="0" smtClean="0">
                <a:latin typeface="Cambria" panose="02040503050406030204" pitchFamily="18" charset="0"/>
                <a:ea typeface="Cambria" panose="02040503050406030204" pitchFamily="18" charset="0"/>
                <a:cs typeface="Cambria" panose="02040503050406030204" pitchFamily="18" charset="0"/>
              </a:rPr>
              <a:t>: grinding, blending</a:t>
            </a:r>
            <a:r>
              <a:rPr lang="en-US" altLang="en-US" sz="1600" dirty="0">
                <a:latin typeface="Cambria" panose="02040503050406030204" pitchFamily="18" charset="0"/>
                <a:ea typeface="Cambria" panose="02040503050406030204" pitchFamily="18" charset="0"/>
                <a:cs typeface="Cambria" panose="02040503050406030204" pitchFamily="18" charset="0"/>
              </a:rPr>
              <a:t>, freezing and freeze-drying, treatments </a:t>
            </a:r>
            <a:r>
              <a:rPr lang="en-US" altLang="en-US" sz="1600" dirty="0" smtClean="0">
                <a:latin typeface="Cambria" panose="02040503050406030204" pitchFamily="18" charset="0"/>
                <a:ea typeface="Cambria" panose="02040503050406030204" pitchFamily="18" charset="0"/>
                <a:cs typeface="Cambria" panose="02040503050406030204" pitchFamily="18" charset="0"/>
              </a:rPr>
              <a:t>to reduce </a:t>
            </a:r>
            <a:r>
              <a:rPr lang="en-US" altLang="en-US" sz="1600" dirty="0">
                <a:latin typeface="Cambria" panose="02040503050406030204" pitchFamily="18" charset="0"/>
                <a:ea typeface="Cambria" panose="02040503050406030204" pitchFamily="18" charset="0"/>
                <a:cs typeface="Cambria" panose="02040503050406030204" pitchFamily="18" charset="0"/>
              </a:rPr>
              <a:t>the microbial load), packaging and storage </a:t>
            </a:r>
            <a:r>
              <a:rPr lang="en-US" altLang="en-US" sz="1600" dirty="0" smtClean="0">
                <a:latin typeface="Cambria" panose="02040503050406030204" pitchFamily="18" charset="0"/>
                <a:ea typeface="Cambria" panose="02040503050406030204" pitchFamily="18" charset="0"/>
                <a:cs typeface="Cambria" panose="02040503050406030204" pitchFamily="18" charset="0"/>
              </a:rPr>
              <a:t>of processed </a:t>
            </a:r>
            <a:r>
              <a:rPr lang="en-US" altLang="en-US" sz="1600" dirty="0">
                <a:latin typeface="Cambria" panose="02040503050406030204" pitchFamily="18" charset="0"/>
                <a:ea typeface="Cambria" panose="02040503050406030204" pitchFamily="18" charset="0"/>
                <a:cs typeface="Cambria" panose="02040503050406030204" pitchFamily="18" charset="0"/>
              </a:rPr>
              <a:t>products</a:t>
            </a:r>
            <a:r>
              <a:rPr lang="en-US" altLang="en-US" sz="1600" dirty="0" smtClean="0">
                <a:latin typeface="Cambria" panose="02040503050406030204" pitchFamily="18" charset="0"/>
                <a:ea typeface="Cambria" panose="02040503050406030204" pitchFamily="18" charset="0"/>
                <a:cs typeface="Cambria" panose="02040503050406030204" pitchFamily="18" charset="0"/>
              </a:rPr>
              <a:t>.</a:t>
            </a:r>
          </a:p>
          <a:p>
            <a:pPr algn="just">
              <a:buClr>
                <a:schemeClr val="accent2"/>
              </a:buClr>
              <a:buSzPct val="90000"/>
              <a:buFont typeface="Wingdings" panose="05000000000000000000" pitchFamily="2" charset="2"/>
              <a:buChar char="§"/>
            </a:pPr>
            <a:endParaRPr lang="en-US" altLang="en-US" sz="1600" dirty="0" smtClean="0">
              <a:latin typeface="Cambria" panose="02040503050406030204" pitchFamily="18" charset="0"/>
              <a:ea typeface="Cambria" panose="02040503050406030204" pitchFamily="18" charset="0"/>
              <a:cs typeface="Cambria" panose="02040503050406030204" pitchFamily="18" charset="0"/>
            </a:endParaRPr>
          </a:p>
          <a:p>
            <a:pPr algn="just">
              <a:buClr>
                <a:schemeClr val="accent2"/>
              </a:buClr>
              <a:buSzPct val="90000"/>
              <a:buFont typeface="Wingdings" panose="05000000000000000000" pitchFamily="2" charset="2"/>
              <a:buChar char="§"/>
            </a:pPr>
            <a:r>
              <a:rPr lang="en-US" altLang="en-US" sz="1600" dirty="0" smtClean="0">
                <a:latin typeface="Cambria" panose="02040503050406030204" pitchFamily="18" charset="0"/>
                <a:ea typeface="Cambria" panose="02040503050406030204" pitchFamily="18" charset="0"/>
                <a:cs typeface="Cambria" panose="02040503050406030204" pitchFamily="18" charset="0"/>
              </a:rPr>
              <a:t>Some useful Codes of hygiene:</a:t>
            </a:r>
            <a:endParaRPr lang="en-US" altLang="en-US" sz="1600" dirty="0">
              <a:latin typeface="Cambria" panose="02040503050406030204" pitchFamily="18" charset="0"/>
              <a:ea typeface="Cambria" panose="02040503050406030204" pitchFamily="18" charset="0"/>
              <a:cs typeface="Cambria" panose="02040503050406030204" pitchFamily="18" charset="0"/>
            </a:endParaRPr>
          </a:p>
          <a:p>
            <a:pPr marL="541338" indent="-187325" algn="just">
              <a:lnSpc>
                <a:spcPct val="95000"/>
              </a:lnSpc>
              <a:buClr>
                <a:schemeClr val="accent2"/>
              </a:buClr>
              <a:buSzPct val="90000"/>
              <a:buFont typeface="Wingdings" panose="05000000000000000000" pitchFamily="2" charset="2"/>
              <a:buChar char="Ø"/>
            </a:pPr>
            <a:r>
              <a:rPr lang="en-US" altLang="en-US" sz="1400" dirty="0" smtClean="0">
                <a:latin typeface="Cambria" panose="02040503050406030204" pitchFamily="18" charset="0"/>
                <a:ea typeface="Cambria" panose="02040503050406030204" pitchFamily="18" charset="0"/>
                <a:cs typeface="Cambria" panose="02040503050406030204" pitchFamily="18" charset="0"/>
              </a:rPr>
              <a:t>IS </a:t>
            </a:r>
            <a:r>
              <a:rPr lang="en-US" altLang="en-US" sz="1400" dirty="0">
                <a:latin typeface="Cambria" panose="02040503050406030204" pitchFamily="18" charset="0"/>
                <a:ea typeface="Cambria" panose="02040503050406030204" pitchFamily="18" charset="0"/>
                <a:cs typeface="Cambria" panose="02040503050406030204" pitchFamily="18" charset="0"/>
              </a:rPr>
              <a:t>14216 : </a:t>
            </a:r>
            <a:r>
              <a:rPr lang="en-US" altLang="en-US" sz="1400" dirty="0" smtClean="0">
                <a:latin typeface="Cambria" panose="02040503050406030204" pitchFamily="18" charset="0"/>
                <a:ea typeface="Cambria" panose="02040503050406030204" pitchFamily="18" charset="0"/>
                <a:cs typeface="Cambria" panose="02040503050406030204" pitchFamily="18" charset="0"/>
              </a:rPr>
              <a:t>2023 </a:t>
            </a:r>
            <a:r>
              <a:rPr lang="en-US" altLang="en-US" sz="1400" b="1" dirty="0" smtClean="0">
                <a:latin typeface="Cambria" panose="02040503050406030204" pitchFamily="18" charset="0"/>
                <a:ea typeface="Cambria" panose="02040503050406030204" pitchFamily="18" charset="0"/>
                <a:cs typeface="Cambria" panose="02040503050406030204" pitchFamily="18" charset="0"/>
              </a:rPr>
              <a:t>Spices </a:t>
            </a:r>
            <a:r>
              <a:rPr lang="en-US" altLang="en-US" sz="1400" b="1" dirty="0">
                <a:latin typeface="Cambria" panose="02040503050406030204" pitchFamily="18" charset="0"/>
                <a:ea typeface="Cambria" panose="02040503050406030204" pitchFamily="18" charset="0"/>
                <a:cs typeface="Cambria" panose="02040503050406030204" pitchFamily="18" charset="0"/>
              </a:rPr>
              <a:t>and Condiments </a:t>
            </a:r>
            <a:r>
              <a:rPr lang="en-US" altLang="en-US" sz="1400" dirty="0">
                <a:latin typeface="Cambria" panose="02040503050406030204" pitchFamily="18" charset="0"/>
                <a:ea typeface="Cambria" panose="02040503050406030204" pitchFamily="18" charset="0"/>
                <a:cs typeface="Cambria" panose="02040503050406030204" pitchFamily="18" charset="0"/>
              </a:rPr>
              <a:t>Processing Units Code of Hygiene </a:t>
            </a:r>
            <a:r>
              <a:rPr lang="en-US" altLang="en-US" sz="1400" dirty="0" smtClean="0">
                <a:latin typeface="Cambria" panose="02040503050406030204" pitchFamily="18" charset="0"/>
                <a:ea typeface="Cambria" panose="02040503050406030204" pitchFamily="18" charset="0"/>
                <a:cs typeface="Cambria" panose="02040503050406030204" pitchFamily="18" charset="0"/>
              </a:rPr>
              <a:t>Practices</a:t>
            </a:r>
          </a:p>
          <a:p>
            <a:pPr marL="541338" indent="-187325" algn="just">
              <a:lnSpc>
                <a:spcPct val="95000"/>
              </a:lnSpc>
              <a:buClr>
                <a:schemeClr val="accent2"/>
              </a:buClr>
              <a:buSzPct val="90000"/>
              <a:buFont typeface="Wingdings" panose="05000000000000000000" pitchFamily="2" charset="2"/>
              <a:buChar char="Ø"/>
            </a:pPr>
            <a:r>
              <a:rPr lang="en-US" altLang="en-US" sz="1400" dirty="0">
                <a:latin typeface="Cambria" panose="02040503050406030204" pitchFamily="18" charset="0"/>
                <a:ea typeface="Cambria" panose="02040503050406030204" pitchFamily="18" charset="0"/>
                <a:cs typeface="Cambria" panose="02040503050406030204" pitchFamily="18" charset="0"/>
              </a:rPr>
              <a:t>IS 5839 : </a:t>
            </a:r>
            <a:r>
              <a:rPr lang="en-US" altLang="en-US" sz="1400" dirty="0" smtClean="0">
                <a:latin typeface="Cambria" panose="02040503050406030204" pitchFamily="18" charset="0"/>
                <a:ea typeface="Cambria" panose="02040503050406030204" pitchFamily="18" charset="0"/>
                <a:cs typeface="Cambria" panose="02040503050406030204" pitchFamily="18" charset="0"/>
              </a:rPr>
              <a:t>2000 Food </a:t>
            </a:r>
            <a:r>
              <a:rPr lang="en-US" altLang="en-US" sz="1400" dirty="0">
                <a:latin typeface="Cambria" panose="02040503050406030204" pitchFamily="18" charset="0"/>
                <a:ea typeface="Cambria" panose="02040503050406030204" pitchFamily="18" charset="0"/>
                <a:cs typeface="Cambria" panose="02040503050406030204" pitchFamily="18" charset="0"/>
              </a:rPr>
              <a:t>hygiene - Code of practice for manufacture storage and sale of </a:t>
            </a:r>
            <a:r>
              <a:rPr lang="en-US" altLang="en-US" sz="1400" b="1" dirty="0">
                <a:latin typeface="Cambria" panose="02040503050406030204" pitchFamily="18" charset="0"/>
                <a:ea typeface="Cambria" panose="02040503050406030204" pitchFamily="18" charset="0"/>
                <a:cs typeface="Cambria" panose="02040503050406030204" pitchFamily="18" charset="0"/>
              </a:rPr>
              <a:t>ice </a:t>
            </a:r>
            <a:r>
              <a:rPr lang="en-US" altLang="en-US" sz="1400" b="1" dirty="0" smtClean="0">
                <a:latin typeface="Cambria" panose="02040503050406030204" pitchFamily="18" charset="0"/>
                <a:ea typeface="Cambria" panose="02040503050406030204" pitchFamily="18" charset="0"/>
                <a:cs typeface="Cambria" panose="02040503050406030204" pitchFamily="18" charset="0"/>
              </a:rPr>
              <a:t>cream</a:t>
            </a:r>
          </a:p>
          <a:p>
            <a:pPr marL="541338" indent="-187325" algn="just">
              <a:lnSpc>
                <a:spcPct val="95000"/>
              </a:lnSpc>
              <a:buClr>
                <a:schemeClr val="accent2"/>
              </a:buClr>
              <a:buSzPct val="90000"/>
              <a:buFont typeface="Wingdings" panose="05000000000000000000" pitchFamily="2" charset="2"/>
              <a:buChar char="Ø"/>
            </a:pPr>
            <a:r>
              <a:rPr lang="en-US" altLang="en-US" sz="1400" dirty="0" smtClean="0">
                <a:latin typeface="Cambria" panose="02040503050406030204" pitchFamily="18" charset="0"/>
                <a:ea typeface="Cambria" panose="02040503050406030204" pitchFamily="18" charset="0"/>
                <a:cs typeface="Cambria" panose="02040503050406030204" pitchFamily="18" charset="0"/>
              </a:rPr>
              <a:t>IS </a:t>
            </a:r>
            <a:r>
              <a:rPr lang="en-US" altLang="en-US" sz="1400" dirty="0">
                <a:latin typeface="Cambria" panose="02040503050406030204" pitchFamily="18" charset="0"/>
                <a:ea typeface="Cambria" panose="02040503050406030204" pitchFamily="18" charset="0"/>
                <a:cs typeface="Cambria" panose="02040503050406030204" pitchFamily="18" charset="0"/>
              </a:rPr>
              <a:t>14350 : </a:t>
            </a:r>
            <a:r>
              <a:rPr lang="en-US" altLang="en-US" sz="1400" dirty="0" smtClean="0">
                <a:latin typeface="Cambria" panose="02040503050406030204" pitchFamily="18" charset="0"/>
                <a:ea typeface="Cambria" panose="02040503050406030204" pitchFamily="18" charset="0"/>
                <a:cs typeface="Cambria" panose="02040503050406030204" pitchFamily="18" charset="0"/>
              </a:rPr>
              <a:t>2023 Code For Hygienic Conditions For </a:t>
            </a:r>
            <a:r>
              <a:rPr lang="en-US" altLang="en-US" sz="1400" b="1" dirty="0" smtClean="0">
                <a:latin typeface="Cambria" panose="02040503050406030204" pitchFamily="18" charset="0"/>
                <a:ea typeface="Cambria" panose="02040503050406030204" pitchFamily="18" charset="0"/>
                <a:cs typeface="Cambria" panose="02040503050406030204" pitchFamily="18" charset="0"/>
              </a:rPr>
              <a:t>Sugar Factories</a:t>
            </a:r>
          </a:p>
          <a:p>
            <a:pPr marL="541338" indent="-187325" algn="just">
              <a:lnSpc>
                <a:spcPct val="95000"/>
              </a:lnSpc>
              <a:buClr>
                <a:schemeClr val="accent2"/>
              </a:buClr>
              <a:buSzPct val="90000"/>
              <a:buFont typeface="Wingdings" panose="05000000000000000000" pitchFamily="2" charset="2"/>
              <a:buChar char="Ø"/>
            </a:pPr>
            <a:r>
              <a:rPr lang="en-US" altLang="en-US" sz="1400" dirty="0" smtClean="0">
                <a:latin typeface="Cambria" panose="02040503050406030204" pitchFamily="18" charset="0"/>
                <a:ea typeface="Cambria" panose="02040503050406030204" pitchFamily="18" charset="0"/>
                <a:cs typeface="Cambria" panose="02040503050406030204" pitchFamily="18" charset="0"/>
              </a:rPr>
              <a:t>IS </a:t>
            </a:r>
            <a:r>
              <a:rPr lang="en-US" altLang="en-US" sz="1400" dirty="0">
                <a:latin typeface="Cambria" panose="02040503050406030204" pitchFamily="18" charset="0"/>
                <a:ea typeface="Cambria" panose="02040503050406030204" pitchFamily="18" charset="0"/>
                <a:cs typeface="Cambria" panose="02040503050406030204" pitchFamily="18" charset="0"/>
              </a:rPr>
              <a:t>8182 : </a:t>
            </a:r>
            <a:r>
              <a:rPr lang="en-US" altLang="en-US" sz="1400" dirty="0" smtClean="0">
                <a:latin typeface="Cambria" panose="02040503050406030204" pitchFamily="18" charset="0"/>
                <a:ea typeface="Cambria" panose="02040503050406030204" pitchFamily="18" charset="0"/>
                <a:cs typeface="Cambria" panose="02040503050406030204" pitchFamily="18" charset="0"/>
              </a:rPr>
              <a:t>2023 Conditions </a:t>
            </a:r>
            <a:r>
              <a:rPr lang="en-US" altLang="en-US" sz="1400" dirty="0">
                <a:latin typeface="Cambria" panose="02040503050406030204" pitchFamily="18" charset="0"/>
                <a:ea typeface="Cambria" panose="02040503050406030204" pitchFamily="18" charset="0"/>
                <a:cs typeface="Cambria" panose="02040503050406030204" pitchFamily="18" charset="0"/>
              </a:rPr>
              <a:t>for Processed </a:t>
            </a:r>
            <a:r>
              <a:rPr lang="en-US" altLang="en-US" sz="1400" b="1" dirty="0">
                <a:latin typeface="Cambria" panose="02040503050406030204" pitchFamily="18" charset="0"/>
                <a:ea typeface="Cambria" panose="02040503050406030204" pitchFamily="18" charset="0"/>
                <a:cs typeface="Cambria" panose="02040503050406030204" pitchFamily="18" charset="0"/>
              </a:rPr>
              <a:t>Meat Products </a:t>
            </a:r>
            <a:r>
              <a:rPr lang="en-US" altLang="en-US" sz="1400" dirty="0">
                <a:latin typeface="Cambria" panose="02040503050406030204" pitchFamily="18" charset="0"/>
                <a:ea typeface="Cambria" panose="02040503050406030204" pitchFamily="18" charset="0"/>
                <a:cs typeface="Cambria" panose="02040503050406030204" pitchFamily="18" charset="0"/>
              </a:rPr>
              <a:t>Hygienic Code of Practice </a:t>
            </a:r>
            <a:endParaRPr lang="en-US" altLang="en-US" sz="1400" dirty="0" smtClean="0">
              <a:latin typeface="Cambria" panose="02040503050406030204" pitchFamily="18" charset="0"/>
              <a:ea typeface="Cambria" panose="02040503050406030204" pitchFamily="18" charset="0"/>
              <a:cs typeface="Cambria" panose="02040503050406030204" pitchFamily="18" charset="0"/>
            </a:endParaRPr>
          </a:p>
          <a:p>
            <a:pPr marL="541338" indent="-187325" algn="just">
              <a:lnSpc>
                <a:spcPct val="95000"/>
              </a:lnSpc>
              <a:buClr>
                <a:schemeClr val="accent2"/>
              </a:buClr>
              <a:buSzPct val="90000"/>
              <a:buFont typeface="Wingdings" panose="05000000000000000000" pitchFamily="2" charset="2"/>
              <a:buChar char="Ø"/>
            </a:pPr>
            <a:r>
              <a:rPr lang="en-US" altLang="en-US" sz="1400" dirty="0">
                <a:latin typeface="Cambria" panose="02040503050406030204" pitchFamily="18" charset="0"/>
                <a:ea typeface="Cambria" panose="02040503050406030204" pitchFamily="18" charset="0"/>
                <a:cs typeface="Cambria" panose="02040503050406030204" pitchFamily="18" charset="0"/>
              </a:rPr>
              <a:t>IS 10974 </a:t>
            </a:r>
            <a:r>
              <a:rPr lang="en-US" altLang="en-US" sz="1400" dirty="0" smtClean="0">
                <a:latin typeface="Cambria" panose="02040503050406030204" pitchFamily="18" charset="0"/>
                <a:ea typeface="Cambria" panose="02040503050406030204" pitchFamily="18" charset="0"/>
                <a:cs typeface="Cambria" panose="02040503050406030204" pitchFamily="18" charset="0"/>
              </a:rPr>
              <a:t>(Series) Code </a:t>
            </a:r>
            <a:r>
              <a:rPr lang="en-US" altLang="en-US" sz="1400" dirty="0">
                <a:latin typeface="Cambria" panose="02040503050406030204" pitchFamily="18" charset="0"/>
                <a:ea typeface="Cambria" panose="02040503050406030204" pitchFamily="18" charset="0"/>
                <a:cs typeface="Cambria" panose="02040503050406030204" pitchFamily="18" charset="0"/>
              </a:rPr>
              <a:t>for hygienic conditions for production transport storage &amp;</a:t>
            </a:r>
            <a:r>
              <a:rPr lang="en-US" altLang="en-US" sz="1400" dirty="0" smtClean="0">
                <a:latin typeface="Cambria" panose="02040503050406030204" pitchFamily="18" charset="0"/>
                <a:ea typeface="Cambria" panose="02040503050406030204" pitchFamily="18" charset="0"/>
                <a:cs typeface="Cambria" panose="02040503050406030204" pitchFamily="18" charset="0"/>
              </a:rPr>
              <a:t> </a:t>
            </a:r>
            <a:r>
              <a:rPr lang="en-US" altLang="en-US" sz="1400" dirty="0">
                <a:latin typeface="Cambria" panose="02040503050406030204" pitchFamily="18" charset="0"/>
                <a:ea typeface="Cambria" panose="02040503050406030204" pitchFamily="18" charset="0"/>
                <a:cs typeface="Cambria" panose="02040503050406030204" pitchFamily="18" charset="0"/>
              </a:rPr>
              <a:t>distribution </a:t>
            </a:r>
            <a:r>
              <a:rPr lang="en-US" altLang="en-US" sz="1400" dirty="0" smtClean="0">
                <a:latin typeface="Cambria" panose="02040503050406030204" pitchFamily="18" charset="0"/>
                <a:ea typeface="Cambria" panose="02040503050406030204" pitchFamily="18" charset="0"/>
                <a:cs typeface="Cambria" panose="02040503050406030204" pitchFamily="18" charset="0"/>
              </a:rPr>
              <a:t>of </a:t>
            </a:r>
            <a:r>
              <a:rPr lang="en-US" altLang="en-US" sz="1400" b="1" dirty="0">
                <a:latin typeface="Cambria" panose="02040503050406030204" pitchFamily="18" charset="0"/>
                <a:ea typeface="Cambria" panose="02040503050406030204" pitchFamily="18" charset="0"/>
                <a:cs typeface="Cambria" panose="02040503050406030204" pitchFamily="18" charset="0"/>
              </a:rPr>
              <a:t>milk </a:t>
            </a:r>
            <a:r>
              <a:rPr lang="en-US" altLang="en-US" sz="1400" b="1" dirty="0" smtClean="0">
                <a:latin typeface="Cambria" panose="02040503050406030204" pitchFamily="18" charset="0"/>
                <a:ea typeface="Cambria" panose="02040503050406030204" pitchFamily="18" charset="0"/>
                <a:cs typeface="Cambria" panose="02040503050406030204" pitchFamily="18" charset="0"/>
              </a:rPr>
              <a:t>products</a:t>
            </a:r>
          </a:p>
          <a:p>
            <a:pPr marL="541338" indent="-187325" algn="just">
              <a:lnSpc>
                <a:spcPct val="95000"/>
              </a:lnSpc>
              <a:buClr>
                <a:schemeClr val="accent2"/>
              </a:buClr>
              <a:buSzPct val="90000"/>
              <a:buFont typeface="Wingdings" panose="05000000000000000000" pitchFamily="2" charset="2"/>
              <a:buChar char="Ø"/>
            </a:pPr>
            <a:r>
              <a:rPr lang="en-US" altLang="en-US" sz="1400" dirty="0">
                <a:latin typeface="Cambria" panose="02040503050406030204" pitchFamily="18" charset="0"/>
                <a:ea typeface="Cambria" panose="02040503050406030204" pitchFamily="18" charset="0"/>
                <a:cs typeface="Cambria" panose="02040503050406030204" pitchFamily="18" charset="0"/>
              </a:rPr>
              <a:t>IS 14348 : </a:t>
            </a:r>
            <a:r>
              <a:rPr lang="en-US" altLang="en-US" sz="1400" dirty="0" smtClean="0">
                <a:latin typeface="Cambria" panose="02040503050406030204" pitchFamily="18" charset="0"/>
                <a:ea typeface="Cambria" panose="02040503050406030204" pitchFamily="18" charset="0"/>
                <a:cs typeface="Cambria" panose="02040503050406030204" pitchFamily="18" charset="0"/>
              </a:rPr>
              <a:t>1996 Code </a:t>
            </a:r>
            <a:r>
              <a:rPr lang="en-US" altLang="en-US" sz="1400" dirty="0">
                <a:latin typeface="Cambria" panose="02040503050406030204" pitchFamily="18" charset="0"/>
                <a:ea typeface="Cambria" panose="02040503050406030204" pitchFamily="18" charset="0"/>
                <a:cs typeface="Cambria" panose="02040503050406030204" pitchFamily="18" charset="0"/>
              </a:rPr>
              <a:t>for hygienic conditions for </a:t>
            </a:r>
            <a:r>
              <a:rPr lang="en-US" altLang="en-US" sz="1400" b="1" dirty="0">
                <a:latin typeface="Cambria" panose="02040503050406030204" pitchFamily="18" charset="0"/>
                <a:ea typeface="Cambria" panose="02040503050406030204" pitchFamily="18" charset="0"/>
                <a:cs typeface="Cambria" panose="02040503050406030204" pitchFamily="18" charset="0"/>
              </a:rPr>
              <a:t>alcoholic beverage </a:t>
            </a:r>
            <a:r>
              <a:rPr lang="en-US" altLang="en-US" sz="1400" dirty="0">
                <a:latin typeface="Cambria" panose="02040503050406030204" pitchFamily="18" charset="0"/>
                <a:ea typeface="Cambria" panose="02040503050406030204" pitchFamily="18" charset="0"/>
                <a:cs typeface="Cambria" panose="02040503050406030204" pitchFamily="18" charset="0"/>
              </a:rPr>
              <a:t>industry</a:t>
            </a:r>
            <a:endParaRPr lang="en-US" altLang="en-US" sz="1400" dirty="0" smtClean="0">
              <a:latin typeface="Cambria" panose="02040503050406030204" pitchFamily="18" charset="0"/>
              <a:ea typeface="Cambria" panose="02040503050406030204" pitchFamily="18" charset="0"/>
              <a:cs typeface="Cambria" panose="02040503050406030204" pitchFamily="18" charset="0"/>
            </a:endParaRPr>
          </a:p>
          <a:p>
            <a:pPr marL="274638" indent="-274638" algn="just">
              <a:lnSpc>
                <a:spcPct val="95000"/>
              </a:lnSpc>
              <a:buClr>
                <a:schemeClr val="accent2"/>
              </a:buClr>
              <a:buSzPct val="90000"/>
              <a:buFont typeface="Wingdings" pitchFamily="2" charset="2"/>
              <a:buChar char="Ø"/>
            </a:pPr>
            <a:endParaRPr lang="en-US" altLang="en-US" sz="1800" dirty="0">
              <a:latin typeface="Cambria" panose="02040503050406030204" pitchFamily="18" charset="0"/>
              <a:ea typeface="Cambria" panose="02040503050406030204" pitchFamily="18" charset="0"/>
              <a:cs typeface="Cambria" panose="02040503050406030204" pitchFamily="18" charset="0"/>
            </a:endParaRPr>
          </a:p>
          <a:p>
            <a:pPr marL="274638" indent="-274638" algn="just">
              <a:lnSpc>
                <a:spcPct val="95000"/>
              </a:lnSpc>
              <a:buClr>
                <a:schemeClr val="accent2"/>
              </a:buClr>
              <a:buSzPct val="90000"/>
              <a:buFont typeface="Wingdings" pitchFamily="2" charset="2"/>
              <a:buChar char="Ø"/>
            </a:pPr>
            <a:endParaRPr lang="en-GB" altLang="en-US" sz="1800" dirty="0">
              <a:latin typeface="Cambria" panose="02040503050406030204" pitchFamily="18" charset="0"/>
              <a:ea typeface="Cambria" panose="02040503050406030204" pitchFamily="18" charset="0"/>
              <a:cs typeface="Cambria" panose="02040503050406030204" pitchFamily="18" charset="0"/>
            </a:endParaRPr>
          </a:p>
          <a:p>
            <a:pPr marL="0" lvl="0" indent="0" algn="just" eaLnBrk="0" fontAlgn="base" hangingPunct="0">
              <a:lnSpc>
                <a:spcPct val="95000"/>
              </a:lnSpc>
              <a:spcBef>
                <a:spcPct val="50000"/>
              </a:spcBef>
              <a:spcAft>
                <a:spcPct val="0"/>
              </a:spcAft>
              <a:buClr>
                <a:srgbClr val="C0504D"/>
              </a:buClr>
              <a:buSzPct val="90000"/>
              <a:buNone/>
            </a:pPr>
            <a:endParaRPr lang="hu-HU" altLang="en-US" sz="1800" dirty="0">
              <a:solidFill>
                <a:prstClr val="black"/>
              </a:solidFill>
              <a:latin typeface="Cambria" panose="02040503050406030204" pitchFamily="18" charset="0"/>
              <a:cs typeface="Aharoni" panose="02010803020104030203" pitchFamily="2" charset="-79"/>
            </a:endParaRPr>
          </a:p>
        </p:txBody>
      </p:sp>
    </p:spTree>
    <p:extLst>
      <p:ext uri="{BB962C8B-B14F-4D97-AF65-F5344CB8AC3E}">
        <p14:creationId xmlns:p14="http://schemas.microsoft.com/office/powerpoint/2010/main" val="2408565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IN" sz="3000" dirty="0"/>
              <a:t>BIS Technical Committee on Food Safety Standards</a:t>
            </a:r>
          </a:p>
        </p:txBody>
      </p:sp>
      <p:sp>
        <p:nvSpPr>
          <p:cNvPr id="3" name="Content Placeholder 2"/>
          <p:cNvSpPr>
            <a:spLocks noGrp="1"/>
          </p:cNvSpPr>
          <p:nvPr>
            <p:ph idx="1"/>
          </p:nvPr>
        </p:nvSpPr>
        <p:spPr>
          <a:xfrm>
            <a:off x="457200" y="1600200"/>
            <a:ext cx="8534400" cy="4876800"/>
          </a:xfrm>
        </p:spPr>
        <p:txBody>
          <a:bodyPr numCol="1">
            <a:noAutofit/>
          </a:bodyPr>
          <a:lstStyle/>
          <a:p>
            <a:pPr marL="0" indent="0">
              <a:buNone/>
            </a:pPr>
            <a:r>
              <a:rPr lang="en-US" sz="1600" b="1" dirty="0"/>
              <a:t>Food Hygiene, Safety Management And Other Systems  Sectional Committee, FAD 15</a:t>
            </a:r>
          </a:p>
          <a:p>
            <a:pPr marL="0" indent="0">
              <a:buNone/>
            </a:pPr>
            <a:endParaRPr lang="en-US" sz="1600" b="1" dirty="0"/>
          </a:p>
          <a:p>
            <a:pPr marL="0" indent="0">
              <a:buNone/>
            </a:pPr>
            <a:r>
              <a:rPr lang="en-US" sz="1600" b="1" dirty="0"/>
              <a:t>Scope</a:t>
            </a:r>
            <a:r>
              <a:rPr lang="en-US" sz="1600" dirty="0"/>
              <a:t> : Standardization in the field of – </a:t>
            </a:r>
          </a:p>
          <a:p>
            <a:pPr marL="533400" indent="0">
              <a:buNone/>
            </a:pPr>
            <a:r>
              <a:rPr lang="en-US" sz="1600" dirty="0"/>
              <a:t>a)	Food hygiene including codes of hygienic practices applicable for food products in 	general (except subject/ product specific codes covered under other Sectional 	Committees of FAD); </a:t>
            </a:r>
          </a:p>
          <a:p>
            <a:pPr marL="533400" indent="0">
              <a:buNone/>
            </a:pPr>
            <a:r>
              <a:rPr lang="en-US" sz="1600" dirty="0"/>
              <a:t>b) 	Food safety management systems; and </a:t>
            </a:r>
          </a:p>
          <a:p>
            <a:pPr marL="533400" indent="0">
              <a:buNone/>
            </a:pPr>
            <a:r>
              <a:rPr lang="en-US" sz="1600" dirty="0"/>
              <a:t>c) 	Food labelling.</a:t>
            </a:r>
          </a:p>
          <a:p>
            <a:pPr marL="0" indent="0">
              <a:buNone/>
            </a:pPr>
            <a:endParaRPr lang="en-US" sz="1600" dirty="0"/>
          </a:p>
          <a:p>
            <a:pPr marL="0" indent="0">
              <a:buNone/>
            </a:pPr>
            <a:r>
              <a:rPr lang="en-US" sz="1600" b="1" dirty="0"/>
              <a:t>Liaison : </a:t>
            </a:r>
          </a:p>
          <a:p>
            <a:pPr>
              <a:buFont typeface="Wingdings" panose="05000000000000000000" pitchFamily="2" charset="2"/>
              <a:buChar char="§"/>
            </a:pPr>
            <a:r>
              <a:rPr lang="en-US" sz="1600" dirty="0"/>
              <a:t>ISO TC 34 / SC 17 - Management systems for food safety - Principle (P)</a:t>
            </a:r>
          </a:p>
          <a:p>
            <a:pPr>
              <a:buFont typeface="Wingdings" panose="05000000000000000000" pitchFamily="2" charset="2"/>
              <a:buChar char="§"/>
            </a:pPr>
            <a:r>
              <a:rPr lang="en-US" sz="1600" dirty="0"/>
              <a:t>ISO TC 34 / SC 17 - Communication on the ISO 22000 family of standards</a:t>
            </a:r>
          </a:p>
          <a:p>
            <a:pPr>
              <a:buFont typeface="Wingdings" panose="05000000000000000000" pitchFamily="2" charset="2"/>
              <a:buChar char="§"/>
            </a:pPr>
            <a:r>
              <a:rPr lang="en-US" sz="1600" dirty="0"/>
              <a:t>ISO TC 34 / SC 17 - Cooperation between Codex </a:t>
            </a:r>
            <a:r>
              <a:rPr lang="en-US" sz="1600" dirty="0" err="1"/>
              <a:t>Alimentarius</a:t>
            </a:r>
            <a:r>
              <a:rPr lang="en-US" sz="1600" dirty="0"/>
              <a:t> and SC 17</a:t>
            </a:r>
          </a:p>
          <a:p>
            <a:pPr>
              <a:buFont typeface="Wingdings" panose="05000000000000000000" pitchFamily="2" charset="2"/>
              <a:buChar char="§"/>
            </a:pPr>
            <a:r>
              <a:rPr lang="en-US" sz="1600" dirty="0"/>
              <a:t>ISO TC 34 / SC 17 - Prerequisite </a:t>
            </a:r>
            <a:r>
              <a:rPr lang="en-US" sz="1600" dirty="0" err="1"/>
              <a:t>programmes</a:t>
            </a:r>
            <a:r>
              <a:rPr lang="en-US" sz="1600" dirty="0"/>
              <a:t> on food safety</a:t>
            </a:r>
            <a:endParaRPr lang="en-IN" sz="1600" dirty="0"/>
          </a:p>
          <a:p>
            <a:pPr marL="0" indent="0">
              <a:buNone/>
            </a:pPr>
            <a:endParaRPr lang="en-IN" sz="1600" dirty="0"/>
          </a:p>
          <a:p>
            <a:pPr marL="0" indent="0">
              <a:buNone/>
            </a:pPr>
            <a:r>
              <a:rPr lang="en-IN" sz="1600" dirty="0"/>
              <a:t>For comments/ feedback on Indian Standards related to Food Safety, emails may be sent to </a:t>
            </a:r>
            <a:r>
              <a:rPr lang="en-IN" sz="1600" dirty="0">
                <a:solidFill>
                  <a:srgbClr val="0000CC"/>
                </a:solidFill>
                <a:hlinkClick r:id="rId2"/>
              </a:rPr>
              <a:t>fad15@bis.gov.in</a:t>
            </a:r>
            <a:endParaRPr lang="en-IN" sz="1600" dirty="0">
              <a:solidFill>
                <a:srgbClr val="0000CC"/>
              </a:solidFill>
            </a:endParaRPr>
          </a:p>
        </p:txBody>
      </p:sp>
    </p:spTree>
    <p:extLst>
      <p:ext uri="{BB962C8B-B14F-4D97-AF65-F5344CB8AC3E}">
        <p14:creationId xmlns:p14="http://schemas.microsoft.com/office/powerpoint/2010/main" val="2634570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Autofit/>
          </a:bodyPr>
          <a:lstStyle/>
          <a:p>
            <a:r>
              <a:rPr lang="en-IN" sz="2400" dirty="0" smtClean="0"/>
              <a:t>Other relevant BIS Technical Committees for product specific food safety guidelines/ codes</a:t>
            </a:r>
            <a:endParaRPr lang="en-IN" sz="2400" dirty="0"/>
          </a:p>
        </p:txBody>
      </p:sp>
      <p:sp>
        <p:nvSpPr>
          <p:cNvPr id="3" name="Content Placeholder 2"/>
          <p:cNvSpPr>
            <a:spLocks noGrp="1"/>
          </p:cNvSpPr>
          <p:nvPr>
            <p:ph idx="1"/>
          </p:nvPr>
        </p:nvSpPr>
        <p:spPr>
          <a:xfrm>
            <a:off x="457200" y="1600200"/>
            <a:ext cx="8534400" cy="4876800"/>
          </a:xfrm>
        </p:spPr>
        <p:txBody>
          <a:bodyPr numCol="1">
            <a:noAutofit/>
          </a:bodyPr>
          <a:lstStyle/>
          <a:p>
            <a:pPr lvl="0">
              <a:buClr>
                <a:srgbClr val="629DD1"/>
              </a:buClr>
              <a:buFont typeface="Wingdings" pitchFamily="2" charset="2"/>
              <a:buChar char="Ø"/>
            </a:pPr>
            <a:r>
              <a:rPr lang="en-US" sz="1300" dirty="0" smtClean="0">
                <a:solidFill>
                  <a:srgbClr val="242852"/>
                </a:solidFill>
              </a:rPr>
              <a:t>FAD </a:t>
            </a:r>
            <a:r>
              <a:rPr lang="en-US" sz="1300" dirty="0">
                <a:solidFill>
                  <a:srgbClr val="242852"/>
                </a:solidFill>
              </a:rPr>
              <a:t>2	Sugar </a:t>
            </a:r>
            <a:r>
              <a:rPr lang="en-US" sz="1300" dirty="0" smtClean="0">
                <a:solidFill>
                  <a:srgbClr val="242852"/>
                </a:solidFill>
              </a:rPr>
              <a:t>Industry</a:t>
            </a:r>
            <a:endParaRPr lang="en-US" sz="1300" dirty="0">
              <a:solidFill>
                <a:srgbClr val="242852"/>
              </a:solidFill>
            </a:endParaRPr>
          </a:p>
          <a:p>
            <a:pPr lvl="0">
              <a:buClr>
                <a:srgbClr val="629DD1"/>
              </a:buClr>
              <a:buFont typeface="Wingdings" pitchFamily="2" charset="2"/>
              <a:buChar char="Ø"/>
            </a:pPr>
            <a:r>
              <a:rPr lang="en-US" sz="1300" dirty="0" smtClean="0">
                <a:solidFill>
                  <a:srgbClr val="242852"/>
                </a:solidFill>
              </a:rPr>
              <a:t>FAD </a:t>
            </a:r>
            <a:r>
              <a:rPr lang="en-US" sz="1300" dirty="0">
                <a:solidFill>
                  <a:srgbClr val="242852"/>
                </a:solidFill>
              </a:rPr>
              <a:t>3	Apiary </a:t>
            </a:r>
            <a:r>
              <a:rPr lang="en-US" sz="1300" dirty="0" smtClean="0">
                <a:solidFill>
                  <a:srgbClr val="242852"/>
                </a:solidFill>
              </a:rPr>
              <a:t>Industry</a:t>
            </a:r>
            <a:endParaRPr lang="en-US" sz="1300" dirty="0">
              <a:solidFill>
                <a:srgbClr val="242852"/>
              </a:solidFill>
            </a:endParaRPr>
          </a:p>
          <a:p>
            <a:pPr lvl="0">
              <a:buClr>
                <a:srgbClr val="629DD1"/>
              </a:buClr>
              <a:buFont typeface="Wingdings" pitchFamily="2" charset="2"/>
              <a:buChar char="Ø"/>
            </a:pPr>
            <a:r>
              <a:rPr lang="en-US" sz="1300" dirty="0" smtClean="0">
                <a:solidFill>
                  <a:srgbClr val="242852"/>
                </a:solidFill>
              </a:rPr>
              <a:t>FAD </a:t>
            </a:r>
            <a:r>
              <a:rPr lang="en-US" sz="1300" dirty="0">
                <a:solidFill>
                  <a:srgbClr val="242852"/>
                </a:solidFill>
              </a:rPr>
              <a:t>6	Stimulant </a:t>
            </a:r>
            <a:r>
              <a:rPr lang="en-US" sz="1300" dirty="0" smtClean="0">
                <a:solidFill>
                  <a:srgbClr val="242852"/>
                </a:solidFill>
              </a:rPr>
              <a:t>Foods</a:t>
            </a:r>
            <a:endParaRPr lang="en-US" sz="1300" dirty="0">
              <a:solidFill>
                <a:srgbClr val="242852"/>
              </a:solidFill>
            </a:endParaRPr>
          </a:p>
          <a:p>
            <a:pPr lvl="0">
              <a:buClr>
                <a:srgbClr val="629DD1"/>
              </a:buClr>
              <a:buFont typeface="Wingdings" pitchFamily="2" charset="2"/>
              <a:buChar char="Ø"/>
            </a:pPr>
            <a:r>
              <a:rPr lang="en-US" sz="1300" dirty="0" smtClean="0">
                <a:solidFill>
                  <a:srgbClr val="242852"/>
                </a:solidFill>
              </a:rPr>
              <a:t>FAD </a:t>
            </a:r>
            <a:r>
              <a:rPr lang="en-US" sz="1300" dirty="0">
                <a:solidFill>
                  <a:srgbClr val="242852"/>
                </a:solidFill>
              </a:rPr>
              <a:t>9	Spices And Condiments </a:t>
            </a:r>
            <a:endParaRPr lang="en-US" sz="1300" dirty="0" smtClean="0">
              <a:solidFill>
                <a:srgbClr val="242852"/>
              </a:solidFill>
            </a:endParaRPr>
          </a:p>
          <a:p>
            <a:pPr lvl="0">
              <a:buClr>
                <a:srgbClr val="629DD1"/>
              </a:buClr>
              <a:buFont typeface="Wingdings" pitchFamily="2" charset="2"/>
              <a:buChar char="Ø"/>
            </a:pPr>
            <a:r>
              <a:rPr lang="en-US" sz="1300" dirty="0" smtClean="0">
                <a:solidFill>
                  <a:srgbClr val="242852"/>
                </a:solidFill>
              </a:rPr>
              <a:t>FAD </a:t>
            </a:r>
            <a:r>
              <a:rPr lang="en-US" sz="1300" dirty="0">
                <a:solidFill>
                  <a:srgbClr val="242852"/>
                </a:solidFill>
              </a:rPr>
              <a:t>10	Fruits, Vegetables, and Allied </a:t>
            </a:r>
            <a:r>
              <a:rPr lang="en-US" sz="1300" dirty="0" smtClean="0">
                <a:solidFill>
                  <a:srgbClr val="242852"/>
                </a:solidFill>
              </a:rPr>
              <a:t>Products</a:t>
            </a:r>
            <a:endParaRPr lang="en-US" sz="1300" dirty="0">
              <a:solidFill>
                <a:srgbClr val="242852"/>
              </a:solidFill>
            </a:endParaRPr>
          </a:p>
          <a:p>
            <a:pPr lvl="0">
              <a:buClr>
                <a:srgbClr val="629DD1"/>
              </a:buClr>
              <a:buFont typeface="Wingdings" pitchFamily="2" charset="2"/>
              <a:buChar char="Ø"/>
            </a:pPr>
            <a:r>
              <a:rPr lang="en-US" sz="1300" dirty="0" smtClean="0">
                <a:solidFill>
                  <a:srgbClr val="242852"/>
                </a:solidFill>
              </a:rPr>
              <a:t>FAD </a:t>
            </a:r>
            <a:r>
              <a:rPr lang="en-US" sz="1300" dirty="0">
                <a:solidFill>
                  <a:srgbClr val="242852"/>
                </a:solidFill>
              </a:rPr>
              <a:t>12	Fish, Fisheries, and </a:t>
            </a:r>
            <a:r>
              <a:rPr lang="en-US" sz="1300" dirty="0" smtClean="0">
                <a:solidFill>
                  <a:srgbClr val="242852"/>
                </a:solidFill>
              </a:rPr>
              <a:t>Aquaculture</a:t>
            </a:r>
            <a:endParaRPr lang="en-US" sz="1300" dirty="0">
              <a:solidFill>
                <a:srgbClr val="242852"/>
              </a:solidFill>
            </a:endParaRPr>
          </a:p>
          <a:p>
            <a:pPr lvl="0">
              <a:buClr>
                <a:srgbClr val="629DD1"/>
              </a:buClr>
              <a:buFont typeface="Wingdings" pitchFamily="2" charset="2"/>
              <a:buChar char="Ø"/>
            </a:pPr>
            <a:r>
              <a:rPr lang="en-US" sz="1300" dirty="0" smtClean="0">
                <a:solidFill>
                  <a:srgbClr val="242852"/>
                </a:solidFill>
              </a:rPr>
              <a:t>FAD </a:t>
            </a:r>
            <a:r>
              <a:rPr lang="en-US" sz="1300" dirty="0">
                <a:solidFill>
                  <a:srgbClr val="242852"/>
                </a:solidFill>
              </a:rPr>
              <a:t>13	Oils And Oilseeds </a:t>
            </a:r>
            <a:endParaRPr lang="en-US" sz="1300" dirty="0" smtClean="0">
              <a:solidFill>
                <a:srgbClr val="242852"/>
              </a:solidFill>
            </a:endParaRPr>
          </a:p>
          <a:p>
            <a:pPr lvl="0">
              <a:buClr>
                <a:srgbClr val="629DD1"/>
              </a:buClr>
              <a:buFont typeface="Wingdings" pitchFamily="2" charset="2"/>
              <a:buChar char="Ø"/>
            </a:pPr>
            <a:r>
              <a:rPr lang="en-US" sz="1300" dirty="0" smtClean="0">
                <a:solidFill>
                  <a:srgbClr val="242852"/>
                </a:solidFill>
              </a:rPr>
              <a:t>FAD </a:t>
            </a:r>
            <a:r>
              <a:rPr lang="en-US" sz="1300" dirty="0">
                <a:solidFill>
                  <a:srgbClr val="242852"/>
                </a:solidFill>
              </a:rPr>
              <a:t>14	Drinking Water and Carbonated </a:t>
            </a:r>
            <a:r>
              <a:rPr lang="en-US" sz="1300" dirty="0" smtClean="0">
                <a:solidFill>
                  <a:srgbClr val="242852"/>
                </a:solidFill>
              </a:rPr>
              <a:t>Beverages</a:t>
            </a:r>
            <a:endParaRPr lang="en-US" sz="1300" dirty="0">
              <a:solidFill>
                <a:srgbClr val="242852"/>
              </a:solidFill>
            </a:endParaRPr>
          </a:p>
          <a:p>
            <a:pPr lvl="0">
              <a:buClr>
                <a:srgbClr val="629DD1"/>
              </a:buClr>
              <a:buFont typeface="Wingdings" pitchFamily="2" charset="2"/>
              <a:buChar char="Ø"/>
            </a:pPr>
            <a:r>
              <a:rPr lang="en-US" sz="1300" dirty="0" smtClean="0">
                <a:solidFill>
                  <a:srgbClr val="242852"/>
                </a:solidFill>
              </a:rPr>
              <a:t>FAD </a:t>
            </a:r>
            <a:r>
              <a:rPr lang="en-US" sz="1300" dirty="0">
                <a:solidFill>
                  <a:srgbClr val="242852"/>
                </a:solidFill>
              </a:rPr>
              <a:t>16	</a:t>
            </a:r>
            <a:r>
              <a:rPr lang="en-US" sz="1300" dirty="0" err="1">
                <a:solidFill>
                  <a:srgbClr val="242852"/>
                </a:solidFill>
              </a:rPr>
              <a:t>Foodgrains</a:t>
            </a:r>
            <a:r>
              <a:rPr lang="en-US" sz="1300" dirty="0">
                <a:solidFill>
                  <a:srgbClr val="242852"/>
                </a:solidFill>
              </a:rPr>
              <a:t>, Allied products, and other agricultural </a:t>
            </a:r>
            <a:r>
              <a:rPr lang="en-US" sz="1300" dirty="0" smtClean="0">
                <a:solidFill>
                  <a:srgbClr val="242852"/>
                </a:solidFill>
              </a:rPr>
              <a:t>produce</a:t>
            </a:r>
            <a:endParaRPr lang="en-US" sz="1300" dirty="0">
              <a:solidFill>
                <a:srgbClr val="242852"/>
              </a:solidFill>
            </a:endParaRPr>
          </a:p>
          <a:p>
            <a:pPr lvl="0">
              <a:buClr>
                <a:srgbClr val="629DD1"/>
              </a:buClr>
              <a:buFont typeface="Wingdings" pitchFamily="2" charset="2"/>
              <a:buChar char="Ø"/>
            </a:pPr>
            <a:r>
              <a:rPr lang="en-US" sz="1300" dirty="0" smtClean="0">
                <a:solidFill>
                  <a:srgbClr val="242852"/>
                </a:solidFill>
              </a:rPr>
              <a:t>FAD </a:t>
            </a:r>
            <a:r>
              <a:rPr lang="en-US" sz="1300" dirty="0">
                <a:solidFill>
                  <a:srgbClr val="242852"/>
                </a:solidFill>
              </a:rPr>
              <a:t>18	Slaughter House And Meat </a:t>
            </a:r>
            <a:r>
              <a:rPr lang="en-US" sz="1300" dirty="0" smtClean="0">
                <a:solidFill>
                  <a:srgbClr val="242852"/>
                </a:solidFill>
              </a:rPr>
              <a:t>Industry</a:t>
            </a:r>
            <a:endParaRPr lang="en-US" sz="1300" dirty="0">
              <a:solidFill>
                <a:srgbClr val="242852"/>
              </a:solidFill>
            </a:endParaRPr>
          </a:p>
          <a:p>
            <a:pPr lvl="0">
              <a:buClr>
                <a:srgbClr val="629DD1"/>
              </a:buClr>
              <a:buFont typeface="Wingdings" pitchFamily="2" charset="2"/>
              <a:buChar char="Ø"/>
            </a:pPr>
            <a:r>
              <a:rPr lang="en-US" sz="1300" dirty="0" smtClean="0">
                <a:solidFill>
                  <a:srgbClr val="242852"/>
                </a:solidFill>
              </a:rPr>
              <a:t>FAD </a:t>
            </a:r>
            <a:r>
              <a:rPr lang="en-US" sz="1300" dirty="0">
                <a:solidFill>
                  <a:srgbClr val="242852"/>
                </a:solidFill>
              </a:rPr>
              <a:t>19	Dairy </a:t>
            </a:r>
            <a:r>
              <a:rPr lang="en-US" sz="1300" dirty="0" smtClean="0">
                <a:solidFill>
                  <a:srgbClr val="242852"/>
                </a:solidFill>
              </a:rPr>
              <a:t>Products</a:t>
            </a:r>
            <a:endParaRPr lang="en-US" sz="1300" dirty="0">
              <a:solidFill>
                <a:srgbClr val="242852"/>
              </a:solidFill>
            </a:endParaRPr>
          </a:p>
          <a:p>
            <a:pPr lvl="0">
              <a:buClr>
                <a:srgbClr val="629DD1"/>
              </a:buClr>
              <a:buFont typeface="Wingdings" pitchFamily="2" charset="2"/>
              <a:buChar char="Ø"/>
            </a:pPr>
            <a:r>
              <a:rPr lang="en-US" sz="1300" dirty="0" smtClean="0">
                <a:solidFill>
                  <a:srgbClr val="242852"/>
                </a:solidFill>
              </a:rPr>
              <a:t>FAD </a:t>
            </a:r>
            <a:r>
              <a:rPr lang="en-US" sz="1300" dirty="0">
                <a:solidFill>
                  <a:srgbClr val="242852"/>
                </a:solidFill>
              </a:rPr>
              <a:t>20	Agriculture And Food Processing </a:t>
            </a:r>
            <a:r>
              <a:rPr lang="en-US" sz="1300" dirty="0" err="1">
                <a:solidFill>
                  <a:srgbClr val="242852"/>
                </a:solidFill>
              </a:rPr>
              <a:t>Equipments</a:t>
            </a:r>
            <a:r>
              <a:rPr lang="en-US" sz="1300" dirty="0">
                <a:solidFill>
                  <a:srgbClr val="242852"/>
                </a:solidFill>
              </a:rPr>
              <a:t> </a:t>
            </a:r>
            <a:endParaRPr lang="en-US" sz="1300" dirty="0" smtClean="0">
              <a:solidFill>
                <a:srgbClr val="242852"/>
              </a:solidFill>
            </a:endParaRPr>
          </a:p>
          <a:p>
            <a:pPr lvl="0">
              <a:buClr>
                <a:srgbClr val="629DD1"/>
              </a:buClr>
              <a:buFont typeface="Wingdings" pitchFamily="2" charset="2"/>
              <a:buChar char="Ø"/>
            </a:pPr>
            <a:r>
              <a:rPr lang="en-US" sz="1300" dirty="0" smtClean="0">
                <a:solidFill>
                  <a:srgbClr val="242852"/>
                </a:solidFill>
              </a:rPr>
              <a:t>FAD </a:t>
            </a:r>
            <a:r>
              <a:rPr lang="en-US" sz="1300" dirty="0">
                <a:solidFill>
                  <a:srgbClr val="242852"/>
                </a:solidFill>
              </a:rPr>
              <a:t>24	Ready-to-eat foods and specialized </a:t>
            </a:r>
            <a:r>
              <a:rPr lang="en-US" sz="1300" dirty="0" smtClean="0">
                <a:solidFill>
                  <a:srgbClr val="242852"/>
                </a:solidFill>
              </a:rPr>
              <a:t>products</a:t>
            </a:r>
            <a:endParaRPr lang="en-US" sz="1300" dirty="0">
              <a:solidFill>
                <a:srgbClr val="242852"/>
              </a:solidFill>
            </a:endParaRPr>
          </a:p>
          <a:p>
            <a:pPr lvl="0">
              <a:buClr>
                <a:srgbClr val="629DD1"/>
              </a:buClr>
              <a:buFont typeface="Wingdings" pitchFamily="2" charset="2"/>
              <a:buChar char="Ø"/>
            </a:pPr>
            <a:r>
              <a:rPr lang="en-US" sz="1300" dirty="0" smtClean="0">
                <a:solidFill>
                  <a:srgbClr val="242852"/>
                </a:solidFill>
              </a:rPr>
              <a:t>FAD </a:t>
            </a:r>
            <a:r>
              <a:rPr lang="en-US" sz="1300" dirty="0">
                <a:solidFill>
                  <a:srgbClr val="242852"/>
                </a:solidFill>
              </a:rPr>
              <a:t>29	Alcoholic </a:t>
            </a:r>
            <a:r>
              <a:rPr lang="en-US" sz="1300" dirty="0" smtClean="0">
                <a:solidFill>
                  <a:srgbClr val="242852"/>
                </a:solidFill>
              </a:rPr>
              <a:t>Drinks</a:t>
            </a:r>
            <a:endParaRPr lang="en-US" sz="1300" dirty="0">
              <a:solidFill>
                <a:srgbClr val="242852"/>
              </a:solidFill>
            </a:endParaRPr>
          </a:p>
          <a:p>
            <a:pPr lvl="0">
              <a:buClr>
                <a:srgbClr val="629DD1"/>
              </a:buClr>
              <a:buFont typeface="Wingdings" pitchFamily="2" charset="2"/>
              <a:buChar char="Ø"/>
            </a:pPr>
            <a:r>
              <a:rPr lang="en-US" sz="1300" dirty="0" smtClean="0">
                <a:solidFill>
                  <a:srgbClr val="242852"/>
                </a:solidFill>
              </a:rPr>
              <a:t>FAD </a:t>
            </a:r>
            <a:r>
              <a:rPr lang="en-US" sz="1300" dirty="0">
                <a:solidFill>
                  <a:srgbClr val="242852"/>
                </a:solidFill>
              </a:rPr>
              <a:t>31	Food </a:t>
            </a:r>
            <a:r>
              <a:rPr lang="en-US" sz="1300" dirty="0" smtClean="0">
                <a:solidFill>
                  <a:srgbClr val="242852"/>
                </a:solidFill>
              </a:rPr>
              <a:t>Microbiology</a:t>
            </a:r>
            <a:endParaRPr lang="en-US" sz="1300" dirty="0">
              <a:solidFill>
                <a:srgbClr val="242852"/>
              </a:solidFill>
            </a:endParaRPr>
          </a:p>
        </p:txBody>
      </p:sp>
      <p:pic>
        <p:nvPicPr>
          <p:cNvPr id="2050" name="Picture 2" descr="collage of various food produ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74658"/>
            <a:ext cx="4197220" cy="2795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0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0"/>
          </p:nvPr>
        </p:nvSpPr>
        <p:spPr/>
        <p:txBody>
          <a:bodyPr/>
          <a:lstStyle/>
          <a:p>
            <a:r>
              <a:rPr lang="en-US" altLang="ko-KR">
                <a:solidFill>
                  <a:srgbClr val="FFFFFF"/>
                </a:solidFill>
              </a:rPr>
              <a:t>Company Logo</a:t>
            </a:r>
          </a:p>
        </p:txBody>
      </p:sp>
      <p:pic>
        <p:nvPicPr>
          <p:cNvPr id="5" name="Picture 1"/>
          <p:cNvPicPr>
            <a:picLocks noChangeAspect="1" noChangeArrowheads="1"/>
          </p:cNvPicPr>
          <p:nvPr/>
        </p:nvPicPr>
        <p:blipFill>
          <a:blip r:embed="rId2" cstate="print"/>
          <a:srcRect/>
          <a:stretch>
            <a:fillRect/>
          </a:stretch>
        </p:blipFill>
        <p:spPr bwMode="auto">
          <a:xfrm>
            <a:off x="0" y="0"/>
            <a:ext cx="9161463" cy="6858000"/>
          </a:xfrm>
          <a:prstGeom prst="rect">
            <a:avLst/>
          </a:prstGeom>
          <a:noFill/>
          <a:ln w="9525">
            <a:solidFill>
              <a:schemeClr val="accent1"/>
            </a:solidFill>
            <a:round/>
            <a:headEnd/>
            <a:tailEnd/>
          </a:ln>
          <a:effectLst/>
        </p:spPr>
      </p:pic>
      <p:pic>
        <p:nvPicPr>
          <p:cNvPr id="7" name="Picture 2"/>
          <p:cNvPicPr>
            <a:picLocks noChangeAspect="1" noChangeArrowheads="1"/>
          </p:cNvPicPr>
          <p:nvPr/>
        </p:nvPicPr>
        <p:blipFill>
          <a:blip r:embed="rId3" cstate="print"/>
          <a:srcRect b="16672"/>
          <a:stretch>
            <a:fillRect/>
          </a:stretch>
        </p:blipFill>
        <p:spPr bwMode="auto">
          <a:xfrm>
            <a:off x="7391400" y="5410200"/>
            <a:ext cx="1524000" cy="1098550"/>
          </a:xfrm>
          <a:prstGeom prst="rect">
            <a:avLst/>
          </a:prstGeom>
          <a:noFill/>
          <a:ln w="9525">
            <a:noFill/>
            <a:round/>
            <a:headEnd/>
            <a:tailEnd/>
          </a:ln>
          <a:effectLst/>
        </p:spPr>
      </p:pic>
    </p:spTree>
    <p:extLst>
      <p:ext uri="{BB962C8B-B14F-4D97-AF65-F5344CB8AC3E}">
        <p14:creationId xmlns:p14="http://schemas.microsoft.com/office/powerpoint/2010/main" val="231528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IN" sz="3000" dirty="0"/>
              <a:t>Concept of Food Safety – Global Perspective</a:t>
            </a:r>
          </a:p>
        </p:txBody>
      </p:sp>
      <p:sp>
        <p:nvSpPr>
          <p:cNvPr id="3" name="Content Placeholder 2"/>
          <p:cNvSpPr>
            <a:spLocks noGrp="1"/>
          </p:cNvSpPr>
          <p:nvPr>
            <p:ph idx="1"/>
          </p:nvPr>
        </p:nvSpPr>
        <p:spPr/>
        <p:txBody>
          <a:bodyPr>
            <a:normAutofit/>
          </a:bodyPr>
          <a:lstStyle/>
          <a:p>
            <a:pPr algn="just">
              <a:buFont typeface="Wingdings" pitchFamily="2" charset="2"/>
              <a:buNone/>
            </a:pPr>
            <a:r>
              <a:rPr lang="en-IN" dirty="0"/>
              <a:t>IS/ ISO 22000* defines food safety as:</a:t>
            </a:r>
            <a:endParaRPr lang="en-US" dirty="0"/>
          </a:p>
          <a:p>
            <a:pPr algn="just">
              <a:buFont typeface="Wingdings" pitchFamily="2" charset="2"/>
              <a:buNone/>
            </a:pPr>
            <a:endParaRPr lang="en-US" dirty="0"/>
          </a:p>
          <a:p>
            <a:pPr algn="just">
              <a:buFont typeface="Wingdings" pitchFamily="2" charset="2"/>
              <a:buNone/>
            </a:pPr>
            <a:r>
              <a:rPr lang="en-US" dirty="0"/>
              <a:t>“assurance that food will not cause an adverse health effect for the consumer when it is prepared and/or consumed in accordance with its intended use.”</a:t>
            </a:r>
          </a:p>
          <a:p>
            <a:pPr algn="just">
              <a:buFont typeface="Wingdings" pitchFamily="2" charset="2"/>
              <a:buNone/>
            </a:pPr>
            <a:endParaRPr lang="en-US" dirty="0"/>
          </a:p>
          <a:p>
            <a:pPr algn="just">
              <a:buFont typeface="Wingdings" pitchFamily="2" charset="2"/>
              <a:buNone/>
            </a:pPr>
            <a:r>
              <a:rPr lang="en-US" sz="1600" dirty="0"/>
              <a:t>Note 1: 	Food safety is related to the occurrence of food safety hazards in end products 	and does not include other health aspects related to, for example, malnutrition.</a:t>
            </a:r>
          </a:p>
          <a:p>
            <a:pPr algn="just">
              <a:buFont typeface="Wingdings" pitchFamily="2" charset="2"/>
              <a:buNone/>
            </a:pPr>
            <a:r>
              <a:rPr lang="en-US" sz="1600" dirty="0"/>
              <a:t>Note 2: 	It is not to be confused with the availability of, and access to, food (“food 	security”). </a:t>
            </a:r>
          </a:p>
          <a:p>
            <a:pPr algn="just">
              <a:buFont typeface="Wingdings" pitchFamily="2" charset="2"/>
              <a:buNone/>
            </a:pPr>
            <a:r>
              <a:rPr lang="en-US" sz="1600" dirty="0"/>
              <a:t>Note 3: 	This includes feed and animal food.</a:t>
            </a:r>
          </a:p>
          <a:p>
            <a:pPr algn="just">
              <a:buFont typeface="Wingdings" pitchFamily="2" charset="2"/>
              <a:buNone/>
            </a:pPr>
            <a:endParaRPr lang="en-US" sz="1600" dirty="0"/>
          </a:p>
          <a:p>
            <a:pPr algn="just">
              <a:buFont typeface="Wingdings" pitchFamily="2" charset="2"/>
              <a:buNone/>
            </a:pPr>
            <a:r>
              <a:rPr lang="en-US" sz="1600" b="1" dirty="0"/>
              <a:t>* </a:t>
            </a:r>
            <a:r>
              <a:rPr lang="en-IN" sz="1600" b="1" dirty="0"/>
              <a:t>IS/ISO 22000:2018 </a:t>
            </a:r>
            <a:r>
              <a:rPr lang="en-IN" sz="1600" dirty="0"/>
              <a:t>Indian Standard on “</a:t>
            </a:r>
            <a:r>
              <a:rPr lang="en-US" sz="1600" dirty="0"/>
              <a:t>Food Safety Management Systems (FSMS) — Requirements for any Organization in the Food Chain”]</a:t>
            </a:r>
            <a:endParaRPr lang="en-IN" sz="1600" dirty="0"/>
          </a:p>
        </p:txBody>
      </p:sp>
    </p:spTree>
    <p:extLst>
      <p:ext uri="{BB962C8B-B14F-4D97-AF65-F5344CB8AC3E}">
        <p14:creationId xmlns:p14="http://schemas.microsoft.com/office/powerpoint/2010/main" val="94515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IN" sz="3000" dirty="0"/>
              <a:t>Ensuring Food Safety through Indian Standards</a:t>
            </a:r>
          </a:p>
        </p:txBody>
      </p:sp>
      <p:sp>
        <p:nvSpPr>
          <p:cNvPr id="4" name="Rectangle 3"/>
          <p:cNvSpPr>
            <a:spLocks noGrp="1"/>
          </p:cNvSpPr>
          <p:nvPr>
            <p:ph idx="1"/>
          </p:nvPr>
        </p:nvSpPr>
        <p:spPr>
          <a:xfrm>
            <a:off x="457200" y="1600200"/>
            <a:ext cx="8458200" cy="4876800"/>
          </a:xfrm>
        </p:spPr>
        <p:txBody>
          <a:bodyPr>
            <a:normAutofit fontScale="92500" lnSpcReduction="10000"/>
          </a:bodyPr>
          <a:lstStyle/>
          <a:p>
            <a:pPr marL="0" indent="0">
              <a:buNone/>
            </a:pPr>
            <a:r>
              <a:rPr lang="en-US" sz="1400" dirty="0"/>
              <a:t>BIS has a Technical Committee working exclusively on Indian Standards relevant to Food Safety, </a:t>
            </a:r>
            <a:r>
              <a:rPr lang="en-US" sz="1400" i="1" dirty="0"/>
              <a:t>viz.</a:t>
            </a:r>
            <a:r>
              <a:rPr lang="en-US" sz="1400" dirty="0"/>
              <a:t> </a:t>
            </a:r>
          </a:p>
          <a:p>
            <a:pPr marL="0" indent="0">
              <a:buNone/>
            </a:pPr>
            <a:r>
              <a:rPr lang="en-US" sz="1400" u="sng" dirty="0"/>
              <a:t>Food Hygiene, Safety Management And Other Systems  Sectional Committee, FAD 15</a:t>
            </a:r>
            <a:endParaRPr lang="en-IN" sz="1400" u="sng" dirty="0"/>
          </a:p>
          <a:p>
            <a:pPr marL="0" indent="0">
              <a:buNone/>
            </a:pPr>
            <a:endParaRPr lang="en-US" sz="1400" dirty="0">
              <a:solidFill>
                <a:schemeClr val="tx2"/>
              </a:solidFill>
            </a:endParaRPr>
          </a:p>
          <a:p>
            <a:pPr>
              <a:buFont typeface="Wingdings" pitchFamily="2" charset="2"/>
              <a:buChar char="Ø"/>
            </a:pPr>
            <a:r>
              <a:rPr lang="en-US" sz="1400" dirty="0">
                <a:solidFill>
                  <a:schemeClr val="tx2"/>
                </a:solidFill>
              </a:rPr>
              <a:t>IS 2491:2013		</a:t>
            </a:r>
            <a:r>
              <a:rPr lang="en-US" sz="1400" dirty="0">
                <a:solidFill>
                  <a:schemeClr val="tx2"/>
                </a:solidFill>
                <a:cs typeface="Arial" charset="0"/>
              </a:rPr>
              <a:t>Food Hygiene - General Principles - Code of Practice</a:t>
            </a:r>
          </a:p>
          <a:p>
            <a:pPr>
              <a:buFont typeface="Wingdings" pitchFamily="2" charset="2"/>
              <a:buChar char="Ø"/>
            </a:pPr>
            <a:endParaRPr lang="en-US" sz="1400" dirty="0">
              <a:solidFill>
                <a:schemeClr val="tx2"/>
              </a:solidFill>
            </a:endParaRPr>
          </a:p>
          <a:p>
            <a:pPr>
              <a:buFont typeface="Wingdings" pitchFamily="2" charset="2"/>
              <a:buChar char="Ø"/>
            </a:pPr>
            <a:r>
              <a:rPr lang="en-US" sz="1400" b="1" dirty="0">
                <a:solidFill>
                  <a:schemeClr val="tx2"/>
                </a:solidFill>
              </a:rPr>
              <a:t>IS 15000:2013 </a:t>
            </a:r>
            <a:r>
              <a:rPr lang="en-US" sz="1400" dirty="0">
                <a:solidFill>
                  <a:schemeClr val="tx2"/>
                </a:solidFill>
              </a:rPr>
              <a:t>		</a:t>
            </a:r>
            <a:r>
              <a:rPr lang="en-US" sz="1400" dirty="0">
                <a:solidFill>
                  <a:schemeClr val="tx2"/>
                </a:solidFill>
                <a:cs typeface="Arial" charset="0"/>
              </a:rPr>
              <a:t>Hazard analysis and critical control point (</a:t>
            </a:r>
            <a:r>
              <a:rPr lang="en-US" sz="1400" b="1" dirty="0">
                <a:solidFill>
                  <a:schemeClr val="tx2"/>
                </a:solidFill>
                <a:cs typeface="Arial" charset="0"/>
              </a:rPr>
              <a:t>HACCP</a:t>
            </a:r>
            <a:r>
              <a:rPr lang="en-US" sz="1400" dirty="0">
                <a:solidFill>
                  <a:schemeClr val="tx2"/>
                </a:solidFill>
                <a:cs typeface="Arial" charset="0"/>
              </a:rPr>
              <a:t>) - Requirements for any 				organization in the food chain</a:t>
            </a:r>
          </a:p>
          <a:p>
            <a:pPr marL="0" indent="0">
              <a:buNone/>
            </a:pPr>
            <a:endParaRPr lang="en-US" sz="1400" dirty="0">
              <a:solidFill>
                <a:schemeClr val="tx2"/>
              </a:solidFill>
              <a:cs typeface="Arial" charset="0"/>
            </a:endParaRPr>
          </a:p>
          <a:p>
            <a:pPr>
              <a:buFont typeface="Wingdings" pitchFamily="2" charset="2"/>
              <a:buChar char="Ø"/>
            </a:pPr>
            <a:r>
              <a:rPr lang="en-US" sz="1400" dirty="0">
                <a:solidFill>
                  <a:schemeClr val="tx2"/>
                </a:solidFill>
              </a:rPr>
              <a:t>IS 16019:2012		Food Retail Management – Basic Requirements</a:t>
            </a:r>
          </a:p>
          <a:p>
            <a:pPr>
              <a:buFont typeface="Wingdings" pitchFamily="2" charset="2"/>
              <a:buChar char="Ø"/>
            </a:pPr>
            <a:endParaRPr lang="en-US" sz="1400" dirty="0">
              <a:solidFill>
                <a:schemeClr val="tx2"/>
              </a:solidFill>
            </a:endParaRPr>
          </a:p>
          <a:p>
            <a:pPr>
              <a:buFont typeface="Wingdings" pitchFamily="2" charset="2"/>
              <a:buChar char="Ø"/>
            </a:pPr>
            <a:r>
              <a:rPr lang="en-US" sz="1400" dirty="0">
                <a:solidFill>
                  <a:schemeClr val="tx2"/>
                </a:solidFill>
              </a:rPr>
              <a:t>IS 16020:2012		Food Safety Management </a:t>
            </a:r>
            <a:r>
              <a:rPr lang="en-US" sz="1400" dirty="0">
                <a:solidFill>
                  <a:schemeClr val="tx2"/>
                </a:solidFill>
                <a:latin typeface="Tahoma"/>
              </a:rPr>
              <a:t>–</a:t>
            </a:r>
            <a:r>
              <a:rPr lang="en-US" sz="1400" dirty="0">
                <a:solidFill>
                  <a:schemeClr val="tx2"/>
                </a:solidFill>
              </a:rPr>
              <a:t> Requirements for Good Hygienic Practices</a:t>
            </a:r>
          </a:p>
          <a:p>
            <a:pPr>
              <a:buFont typeface="Wingdings" pitchFamily="2" charset="2"/>
              <a:buChar char="Ø"/>
            </a:pPr>
            <a:endParaRPr lang="en-US" sz="1400" dirty="0">
              <a:solidFill>
                <a:schemeClr val="tx2"/>
              </a:solidFill>
            </a:endParaRPr>
          </a:p>
          <a:p>
            <a:pPr>
              <a:buFont typeface="Wingdings" pitchFamily="2" charset="2"/>
              <a:buChar char="Ø"/>
            </a:pPr>
            <a:r>
              <a:rPr lang="en-US" sz="1400" dirty="0">
                <a:solidFill>
                  <a:schemeClr val="tx2"/>
                </a:solidFill>
              </a:rPr>
              <a:t>IS 16021:2012		Good Manufacturing Practices (GMP) – Requirements for organizations in 				the Food Processing Sector</a:t>
            </a:r>
          </a:p>
          <a:p>
            <a:pPr>
              <a:buFont typeface="Wingdings" pitchFamily="2" charset="2"/>
              <a:buChar char="Ø"/>
            </a:pPr>
            <a:endParaRPr lang="en-US" sz="1400" dirty="0">
              <a:solidFill>
                <a:schemeClr val="tx2"/>
              </a:solidFill>
            </a:endParaRPr>
          </a:p>
          <a:p>
            <a:pPr>
              <a:buFont typeface="Wingdings" pitchFamily="2" charset="2"/>
              <a:buChar char="Ø"/>
            </a:pPr>
            <a:r>
              <a:rPr lang="en-US" sz="1400" dirty="0">
                <a:solidFill>
                  <a:schemeClr val="tx2"/>
                </a:solidFill>
              </a:rPr>
              <a:t>IS 16066:2017		Street Food Vendors – Food Safety Requirements</a:t>
            </a:r>
          </a:p>
          <a:p>
            <a:pPr>
              <a:buFont typeface="Wingdings" pitchFamily="2" charset="2"/>
              <a:buChar char="Ø"/>
            </a:pPr>
            <a:endParaRPr lang="en-US" sz="1400" dirty="0">
              <a:solidFill>
                <a:schemeClr val="tx2"/>
              </a:solidFill>
            </a:endParaRPr>
          </a:p>
          <a:p>
            <a:pPr>
              <a:buFont typeface="Wingdings" pitchFamily="2" charset="2"/>
              <a:buChar char="Ø"/>
            </a:pPr>
            <a:r>
              <a:rPr lang="en-US" sz="1400" b="1" dirty="0">
                <a:solidFill>
                  <a:schemeClr val="tx2"/>
                </a:solidFill>
              </a:rPr>
              <a:t>IS/ ISO 22000:2018 </a:t>
            </a:r>
            <a:r>
              <a:rPr lang="en-US" sz="1400" dirty="0">
                <a:solidFill>
                  <a:schemeClr val="tx2"/>
                </a:solidFill>
              </a:rPr>
              <a:t>		Food Safety Management Systems (</a:t>
            </a:r>
            <a:r>
              <a:rPr lang="en-US" sz="1400" b="1" dirty="0">
                <a:solidFill>
                  <a:schemeClr val="tx2"/>
                </a:solidFill>
              </a:rPr>
              <a:t>FSMS</a:t>
            </a:r>
            <a:r>
              <a:rPr lang="en-US" sz="1400" dirty="0">
                <a:solidFill>
                  <a:schemeClr val="tx2"/>
                </a:solidFill>
              </a:rPr>
              <a:t>) </a:t>
            </a:r>
            <a:r>
              <a:rPr lang="en-US" sz="1400" dirty="0">
                <a:solidFill>
                  <a:schemeClr val="tx2"/>
                </a:solidFill>
                <a:latin typeface="Tahoma"/>
              </a:rPr>
              <a:t>–</a:t>
            </a:r>
            <a:r>
              <a:rPr lang="en-US" sz="1400" dirty="0">
                <a:solidFill>
                  <a:schemeClr val="tx2"/>
                </a:solidFill>
              </a:rPr>
              <a:t> Requirements for any 				organization in the food chain</a:t>
            </a:r>
          </a:p>
          <a:p>
            <a:pPr>
              <a:buFont typeface="Wingdings" pitchFamily="2" charset="2"/>
              <a:buChar char="Ø"/>
            </a:pPr>
            <a:r>
              <a:rPr lang="en-US" sz="1400" dirty="0">
                <a:solidFill>
                  <a:schemeClr val="tx2"/>
                </a:solidFill>
              </a:rPr>
              <a:t>IS 17453:2020		Food Safety and Hygiene - Code of Practice for Food Businesses during 				Epidemic Pandemic Situations with Specific Reference to COVID-19</a:t>
            </a:r>
          </a:p>
          <a:p>
            <a:pPr marL="0" indent="0">
              <a:buNone/>
            </a:pPr>
            <a:endParaRPr lang="en-US" sz="1400" dirty="0">
              <a:solidFill>
                <a:schemeClr val="tx2"/>
              </a:solidFill>
            </a:endParaRPr>
          </a:p>
        </p:txBody>
      </p:sp>
    </p:spTree>
    <p:extLst>
      <p:ext uri="{BB962C8B-B14F-4D97-AF65-F5344CB8AC3E}">
        <p14:creationId xmlns:p14="http://schemas.microsoft.com/office/powerpoint/2010/main" val="2791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US" sz="3000" dirty="0"/>
              <a:t>Hazard Analysis &amp; Critical Control Points (HACCP) </a:t>
            </a:r>
            <a:endParaRPr lang="en-IN" sz="3000" dirty="0"/>
          </a:p>
        </p:txBody>
      </p:sp>
      <p:sp>
        <p:nvSpPr>
          <p:cNvPr id="3" name="Content Placeholder 2"/>
          <p:cNvSpPr>
            <a:spLocks noGrp="1"/>
          </p:cNvSpPr>
          <p:nvPr>
            <p:ph idx="1"/>
          </p:nvPr>
        </p:nvSpPr>
        <p:spPr/>
        <p:txBody>
          <a:bodyPr>
            <a:normAutofit/>
          </a:bodyPr>
          <a:lstStyle/>
          <a:p>
            <a:pPr marL="0" indent="0" algn="just">
              <a:buNone/>
            </a:pPr>
            <a:r>
              <a:rPr lang="en-US" sz="2000" dirty="0"/>
              <a:t>IS 15000 : 2013 helps in implementing HACCP and guides on requirements for any organization in the food chain</a:t>
            </a:r>
          </a:p>
          <a:p>
            <a:pPr marL="0" indent="0" algn="just">
              <a:buNone/>
            </a:pPr>
            <a:r>
              <a:rPr lang="en-US" sz="2000" dirty="0"/>
              <a:t> </a:t>
            </a:r>
          </a:p>
          <a:p>
            <a:pPr algn="just">
              <a:buFont typeface="Wingdings" panose="05000000000000000000" pitchFamily="2" charset="2"/>
              <a:buChar char="q"/>
            </a:pPr>
            <a:r>
              <a:rPr lang="en-US" sz="1600" dirty="0"/>
              <a:t> A science based and systematic system which identifies, evaluates and controls hazards which are  significant for food safety</a:t>
            </a:r>
          </a:p>
          <a:p>
            <a:pPr algn="just">
              <a:buFont typeface="Wingdings" panose="05000000000000000000" pitchFamily="2" charset="2"/>
              <a:buChar char="q"/>
            </a:pPr>
            <a:endParaRPr lang="en-US" sz="1050" dirty="0"/>
          </a:p>
          <a:p>
            <a:pPr algn="just">
              <a:buFont typeface="Wingdings" panose="05000000000000000000" pitchFamily="2" charset="2"/>
              <a:buChar char="q"/>
            </a:pPr>
            <a:r>
              <a:rPr lang="en-US" sz="1600" dirty="0"/>
              <a:t> Proactive System of Assuring Food Safety</a:t>
            </a:r>
          </a:p>
          <a:p>
            <a:pPr algn="just">
              <a:buFont typeface="Wingdings" panose="05000000000000000000" pitchFamily="2" charset="2"/>
              <a:buChar char="q"/>
            </a:pPr>
            <a:endParaRPr lang="en-US" sz="1600" dirty="0"/>
          </a:p>
          <a:p>
            <a:pPr algn="just">
              <a:buFont typeface="Wingdings" panose="05000000000000000000" pitchFamily="2" charset="2"/>
              <a:buChar char="q"/>
            </a:pPr>
            <a:r>
              <a:rPr lang="en-US" sz="1600" dirty="0"/>
              <a:t> A tool that focus on prevention rather than end-product testing</a:t>
            </a:r>
          </a:p>
          <a:p>
            <a:pPr algn="just">
              <a:buFont typeface="Wingdings" panose="05000000000000000000" pitchFamily="2" charset="2"/>
              <a:buChar char="q"/>
            </a:pPr>
            <a:endParaRPr lang="en-US" sz="1050" dirty="0"/>
          </a:p>
          <a:p>
            <a:pPr algn="just">
              <a:buFont typeface="Wingdings" panose="05000000000000000000" pitchFamily="2" charset="2"/>
              <a:buChar char="q"/>
            </a:pPr>
            <a:r>
              <a:rPr lang="en-US" sz="1600" dirty="0"/>
              <a:t> Addresses all Hazards – </a:t>
            </a:r>
            <a:r>
              <a:rPr lang="en-US" sz="1600" dirty="0">
                <a:solidFill>
                  <a:srgbClr val="3333CC"/>
                </a:solidFill>
              </a:rPr>
              <a:t>Physical, Chemical, Biological</a:t>
            </a:r>
          </a:p>
          <a:p>
            <a:pPr algn="just">
              <a:buFont typeface="Wingdings" panose="05000000000000000000" pitchFamily="2" charset="2"/>
              <a:buChar char="q"/>
            </a:pPr>
            <a:endParaRPr lang="en-US" sz="1600" dirty="0">
              <a:solidFill>
                <a:schemeClr val="folHlink"/>
              </a:solidFill>
            </a:endParaRPr>
          </a:p>
          <a:p>
            <a:pPr algn="just">
              <a:buFont typeface="Wingdings" panose="05000000000000000000" pitchFamily="2" charset="2"/>
              <a:buChar char="q"/>
            </a:pPr>
            <a:r>
              <a:rPr lang="en-US" sz="1600" dirty="0"/>
              <a:t> Can be applied to the entire chain – from Farm to Table</a:t>
            </a:r>
          </a:p>
          <a:p>
            <a:pPr algn="just">
              <a:buFont typeface="Wingdings" panose="05000000000000000000" pitchFamily="2" charset="2"/>
              <a:buChar char="q"/>
            </a:pPr>
            <a:endParaRPr lang="en-US" sz="1050" dirty="0"/>
          </a:p>
          <a:p>
            <a:pPr algn="just">
              <a:buFont typeface="Wingdings" panose="05000000000000000000" pitchFamily="2" charset="2"/>
              <a:buChar char="q"/>
            </a:pPr>
            <a:r>
              <a:rPr lang="en-US" sz="1600" dirty="0"/>
              <a:t> Internationally recognized and in some cases mandatory</a:t>
            </a:r>
          </a:p>
          <a:p>
            <a:pPr>
              <a:buFont typeface="Wingdings" panose="05000000000000000000" pitchFamily="2" charset="2"/>
              <a:buChar char="q"/>
            </a:pPr>
            <a:endParaRPr lang="en-IN" sz="2000" dirty="0"/>
          </a:p>
        </p:txBody>
      </p:sp>
    </p:spTree>
    <p:extLst>
      <p:ext uri="{BB962C8B-B14F-4D97-AF65-F5344CB8AC3E}">
        <p14:creationId xmlns:p14="http://schemas.microsoft.com/office/powerpoint/2010/main" val="400602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US" sz="3000" dirty="0"/>
              <a:t>How IS 15000 defines key aspects of HACCP?</a:t>
            </a:r>
            <a:endParaRPr lang="en-IN"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19075206"/>
              </p:ext>
            </p:extLst>
          </p:nvPr>
        </p:nvGraphicFramePr>
        <p:xfrm>
          <a:off x="685800" y="1600199"/>
          <a:ext cx="7848600" cy="4758668"/>
        </p:xfrm>
        <a:graphic>
          <a:graphicData uri="http://schemas.openxmlformats.org/drawingml/2006/table">
            <a:tbl>
              <a:tblPr firstRow="1" firstCol="1" bandRow="1"/>
              <a:tblGrid>
                <a:gridCol w="2590800">
                  <a:extLst>
                    <a:ext uri="{9D8B030D-6E8A-4147-A177-3AD203B41FA5}">
                      <a16:colId xmlns="" xmlns:a16="http://schemas.microsoft.com/office/drawing/2014/main" val="20000"/>
                    </a:ext>
                  </a:extLst>
                </a:gridCol>
                <a:gridCol w="5257800">
                  <a:extLst>
                    <a:ext uri="{9D8B030D-6E8A-4147-A177-3AD203B41FA5}">
                      <a16:colId xmlns="" xmlns:a16="http://schemas.microsoft.com/office/drawing/2014/main" val="20001"/>
                    </a:ext>
                  </a:extLst>
                </a:gridCol>
              </a:tblGrid>
              <a:tr h="1205346">
                <a:tc>
                  <a:txBody>
                    <a:bodyPr/>
                    <a:lstStyle/>
                    <a:p>
                      <a:pPr>
                        <a:lnSpc>
                          <a:spcPct val="107000"/>
                        </a:lnSpc>
                        <a:spcAft>
                          <a:spcPts val="0"/>
                        </a:spcAft>
                      </a:pPr>
                      <a:r>
                        <a:rPr lang="en-US" sz="1800" b="1" dirty="0">
                          <a:effectLst/>
                          <a:latin typeface="+mj-lt"/>
                          <a:ea typeface="Calibri" panose="020F0502020204030204" pitchFamily="34" charset="0"/>
                          <a:cs typeface="Times New Roman" panose="02020603050405020304" pitchFamily="18" charset="0"/>
                        </a:rPr>
                        <a:t>Control measure</a:t>
                      </a:r>
                      <a:endParaRPr lang="en-IN" sz="1800" b="1"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7000"/>
                        </a:lnSpc>
                        <a:spcAft>
                          <a:spcPts val="0"/>
                        </a:spcAft>
                      </a:pPr>
                      <a:r>
                        <a:rPr lang="en-IN" sz="1800">
                          <a:effectLst/>
                          <a:latin typeface="+mj-lt"/>
                          <a:ea typeface="Calibri" panose="020F0502020204030204" pitchFamily="34" charset="0"/>
                          <a:cs typeface="Times New Roman" panose="02020603050405020304" pitchFamily="18" charset="0"/>
                        </a:rPr>
                        <a:t>Any action and activity that can be used to prevent or eliminate a food safety hazard or reduce it to an acceptable level.</a:t>
                      </a:r>
                    </a:p>
                    <a:p>
                      <a:pPr algn="just">
                        <a:lnSpc>
                          <a:spcPct val="107000"/>
                        </a:lnSpc>
                        <a:spcAft>
                          <a:spcPts val="0"/>
                        </a:spcAft>
                      </a:pPr>
                      <a:r>
                        <a:rPr lang="en-IN" sz="1800">
                          <a:effectLst/>
                          <a:latin typeface="+mj-lt"/>
                          <a:ea typeface="Calibri" panose="020F0502020204030204" pitchFamily="34" charset="0"/>
                          <a:cs typeface="Times New Roman" panose="02020603050405020304" pitchFamily="18" charset="0"/>
                        </a:rPr>
                        <a:t> </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 xmlns:a16="http://schemas.microsoft.com/office/drawing/2014/main" val="10000"/>
                  </a:ext>
                </a:extLst>
              </a:tr>
              <a:tr h="1205346">
                <a:tc>
                  <a:txBody>
                    <a:bodyPr/>
                    <a:lstStyle/>
                    <a:p>
                      <a:pPr>
                        <a:lnSpc>
                          <a:spcPct val="107000"/>
                        </a:lnSpc>
                        <a:spcAft>
                          <a:spcPts val="0"/>
                        </a:spcAft>
                      </a:pPr>
                      <a:r>
                        <a:rPr lang="en-US" sz="1800" b="1" dirty="0">
                          <a:effectLst/>
                          <a:latin typeface="+mj-lt"/>
                          <a:ea typeface="Calibri" panose="020F0502020204030204" pitchFamily="34" charset="0"/>
                          <a:cs typeface="Times New Roman" panose="02020603050405020304" pitchFamily="18" charset="0"/>
                        </a:rPr>
                        <a:t>Critical Control Point</a:t>
                      </a:r>
                    </a:p>
                    <a:p>
                      <a:pPr>
                        <a:lnSpc>
                          <a:spcPct val="107000"/>
                        </a:lnSpc>
                        <a:spcAft>
                          <a:spcPts val="0"/>
                        </a:spcAft>
                      </a:pPr>
                      <a:r>
                        <a:rPr lang="en-US" sz="1800" b="1" dirty="0">
                          <a:effectLst/>
                          <a:latin typeface="+mj-lt"/>
                          <a:ea typeface="Calibri" panose="020F0502020204030204" pitchFamily="34" charset="0"/>
                          <a:cs typeface="Times New Roman" panose="02020603050405020304" pitchFamily="18" charset="0"/>
                        </a:rPr>
                        <a:t>(CCP)</a:t>
                      </a:r>
                      <a:endParaRPr lang="en-IN" sz="1800" b="1"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7000"/>
                        </a:lnSpc>
                        <a:spcAft>
                          <a:spcPts val="0"/>
                        </a:spcAft>
                      </a:pPr>
                      <a:r>
                        <a:rPr lang="en-IN" sz="1800" dirty="0">
                          <a:effectLst/>
                          <a:latin typeface="+mj-lt"/>
                          <a:ea typeface="Calibri" panose="020F0502020204030204" pitchFamily="34" charset="0"/>
                          <a:cs typeface="Times New Roman" panose="02020603050405020304" pitchFamily="18" charset="0"/>
                        </a:rPr>
                        <a:t>A step at which control can be applied and is essential to prevent or eliminate a food safety hazard or reduce it to an acceptable level</a:t>
                      </a:r>
                    </a:p>
                    <a:p>
                      <a:pPr algn="just">
                        <a:lnSpc>
                          <a:spcPct val="107000"/>
                        </a:lnSpc>
                        <a:spcAft>
                          <a:spcPts val="0"/>
                        </a:spcAft>
                      </a:pPr>
                      <a:r>
                        <a:rPr lang="en-IN" sz="1800" dirty="0">
                          <a:effectLst/>
                          <a:latin typeface="+mj-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 xmlns:a16="http://schemas.microsoft.com/office/drawing/2014/main" val="10001"/>
                  </a:ext>
                </a:extLst>
              </a:tr>
              <a:tr h="803563">
                <a:tc>
                  <a:txBody>
                    <a:bodyPr/>
                    <a:lstStyle/>
                    <a:p>
                      <a:pPr>
                        <a:lnSpc>
                          <a:spcPct val="107000"/>
                        </a:lnSpc>
                        <a:spcAft>
                          <a:spcPts val="0"/>
                        </a:spcAft>
                      </a:pPr>
                      <a:r>
                        <a:rPr lang="en-US" sz="1800" b="1" dirty="0">
                          <a:effectLst/>
                          <a:latin typeface="+mj-lt"/>
                          <a:ea typeface="Calibri" panose="020F0502020204030204" pitchFamily="34" charset="0"/>
                          <a:cs typeface="Times New Roman" panose="02020603050405020304" pitchFamily="18" charset="0"/>
                        </a:rPr>
                        <a:t>Critical Limit</a:t>
                      </a:r>
                      <a:endParaRPr lang="en-IN" sz="1800" b="1"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7000"/>
                        </a:lnSpc>
                        <a:spcAft>
                          <a:spcPts val="0"/>
                        </a:spcAft>
                      </a:pPr>
                      <a:r>
                        <a:rPr lang="en-IN" sz="1800">
                          <a:effectLst/>
                          <a:latin typeface="+mj-lt"/>
                          <a:ea typeface="Calibri" panose="020F0502020204030204" pitchFamily="34" charset="0"/>
                          <a:cs typeface="Times New Roman" panose="02020603050405020304" pitchFamily="18" charset="0"/>
                        </a:rPr>
                        <a:t>A criterion which separates acceptability from unacceptability</a:t>
                      </a:r>
                    </a:p>
                    <a:p>
                      <a:pPr algn="just">
                        <a:lnSpc>
                          <a:spcPct val="107000"/>
                        </a:lnSpc>
                        <a:spcAft>
                          <a:spcPts val="0"/>
                        </a:spcAft>
                      </a:pPr>
                      <a:r>
                        <a:rPr lang="en-IN" sz="1800">
                          <a:effectLst/>
                          <a:latin typeface="+mj-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 xmlns:a16="http://schemas.microsoft.com/office/drawing/2014/main" val="10002"/>
                  </a:ext>
                </a:extLst>
              </a:tr>
              <a:tr h="1205346">
                <a:tc>
                  <a:txBody>
                    <a:bodyPr/>
                    <a:lstStyle/>
                    <a:p>
                      <a:pPr>
                        <a:lnSpc>
                          <a:spcPct val="107000"/>
                        </a:lnSpc>
                        <a:spcAft>
                          <a:spcPts val="0"/>
                        </a:spcAft>
                      </a:pPr>
                      <a:r>
                        <a:rPr lang="en-US" sz="1800" b="1" dirty="0">
                          <a:effectLst/>
                          <a:latin typeface="+mj-lt"/>
                          <a:ea typeface="Calibri" panose="020F0502020204030204" pitchFamily="34" charset="0"/>
                          <a:cs typeface="Times New Roman" panose="02020603050405020304" pitchFamily="18" charset="0"/>
                        </a:rPr>
                        <a:t>Hazard analysis</a:t>
                      </a:r>
                      <a:endParaRPr lang="en-IN" sz="1800" b="1"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7000"/>
                        </a:lnSpc>
                        <a:spcAft>
                          <a:spcPts val="0"/>
                        </a:spcAft>
                      </a:pPr>
                      <a:r>
                        <a:rPr lang="en-IN" sz="1800" dirty="0">
                          <a:effectLst/>
                          <a:latin typeface="+mj-lt"/>
                          <a:ea typeface="Calibri" panose="020F0502020204030204" pitchFamily="34" charset="0"/>
                          <a:cs typeface="Times New Roman" panose="02020603050405020304" pitchFamily="18" charset="0"/>
                        </a:rPr>
                        <a:t>The process of collecting and evaluating information on hazards and conditions leading to their presence to decide which are significant to food safety and therefore,</a:t>
                      </a:r>
                      <a:r>
                        <a:rPr lang="en-IN" sz="1800" baseline="0" dirty="0">
                          <a:effectLst/>
                          <a:latin typeface="+mj-lt"/>
                          <a:ea typeface="Calibri" panose="020F0502020204030204" pitchFamily="34" charset="0"/>
                          <a:cs typeface="Times New Roman" panose="02020603050405020304" pitchFamily="18" charset="0"/>
                        </a:rPr>
                        <a:t> </a:t>
                      </a:r>
                      <a:r>
                        <a:rPr lang="en-IN" sz="1800" dirty="0">
                          <a:effectLst/>
                          <a:latin typeface="+mj-lt"/>
                          <a:ea typeface="Calibri" panose="020F0502020204030204" pitchFamily="34" charset="0"/>
                          <a:cs typeface="Times New Roman" panose="02020603050405020304" pitchFamily="18" charset="0"/>
                        </a:rPr>
                        <a:t>should be addressed in the HACCP plan</a:t>
                      </a:r>
                    </a:p>
                  </a:txBody>
                  <a:tcPr marL="68580" marR="68580" marT="0" marB="0">
                    <a:lnL>
                      <a:noFill/>
                    </a:lnL>
                    <a:lnR>
                      <a:noFill/>
                    </a:lnR>
                    <a:lnT>
                      <a:noFill/>
                    </a:lnT>
                    <a:lnB>
                      <a:noFill/>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380881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US" sz="3000" dirty="0"/>
              <a:t>The HACCP System..! </a:t>
            </a:r>
            <a:endParaRPr lang="en-IN" sz="3000" dirty="0"/>
          </a:p>
        </p:txBody>
      </p:sp>
      <p:sp>
        <p:nvSpPr>
          <p:cNvPr id="3" name="Content Placeholder 2"/>
          <p:cNvSpPr>
            <a:spLocks noGrp="1"/>
          </p:cNvSpPr>
          <p:nvPr>
            <p:ph idx="1"/>
          </p:nvPr>
        </p:nvSpPr>
        <p:spPr/>
        <p:txBody>
          <a:bodyPr>
            <a:normAutofit/>
          </a:bodyPr>
          <a:lstStyle/>
          <a:p>
            <a:pPr marL="609600" indent="-609600">
              <a:lnSpc>
                <a:spcPct val="80000"/>
              </a:lnSpc>
              <a:buFontTx/>
              <a:buAutoNum type="arabicPeriod"/>
            </a:pPr>
            <a:r>
              <a:rPr lang="en-US" sz="1800" b="1" dirty="0">
                <a:solidFill>
                  <a:srgbClr val="3333CC"/>
                </a:solidFill>
              </a:rPr>
              <a:t>PRE-REQUISITE REQUIREMENTS</a:t>
            </a:r>
          </a:p>
          <a:p>
            <a:pPr marL="609600" indent="-609600">
              <a:lnSpc>
                <a:spcPct val="80000"/>
              </a:lnSpc>
              <a:buFontTx/>
              <a:buAutoNum type="arabicPeriod"/>
            </a:pPr>
            <a:endParaRPr lang="en-US" sz="1800" b="1" dirty="0">
              <a:solidFill>
                <a:schemeClr val="folHlink"/>
              </a:solidFill>
            </a:endParaRPr>
          </a:p>
          <a:p>
            <a:pPr marL="609600" indent="-609600">
              <a:lnSpc>
                <a:spcPct val="80000"/>
              </a:lnSpc>
              <a:buFontTx/>
              <a:buNone/>
            </a:pPr>
            <a:r>
              <a:rPr lang="en-US" sz="1800" b="1" dirty="0"/>
              <a:t>	</a:t>
            </a:r>
            <a:r>
              <a:rPr lang="en-US" sz="1800" dirty="0"/>
              <a:t>-	Plant Hygiene</a:t>
            </a:r>
          </a:p>
          <a:p>
            <a:pPr marL="609600" indent="-609600">
              <a:lnSpc>
                <a:spcPct val="80000"/>
              </a:lnSpc>
              <a:buFontTx/>
              <a:buNone/>
            </a:pPr>
            <a:r>
              <a:rPr lang="en-US" sz="1800" dirty="0"/>
              <a:t>	-	Personnel Hygiene</a:t>
            </a:r>
          </a:p>
          <a:p>
            <a:pPr marL="609600" indent="-609600">
              <a:lnSpc>
                <a:spcPct val="80000"/>
              </a:lnSpc>
              <a:buFontTx/>
              <a:buNone/>
            </a:pPr>
            <a:r>
              <a:rPr lang="en-US" sz="1800" dirty="0"/>
              <a:t>	- 	Food Hygiene</a:t>
            </a:r>
          </a:p>
          <a:p>
            <a:pPr marL="609600" indent="-609600">
              <a:lnSpc>
                <a:spcPct val="80000"/>
              </a:lnSpc>
              <a:buFontTx/>
              <a:buNone/>
            </a:pPr>
            <a:r>
              <a:rPr lang="en-US" sz="1800" dirty="0"/>
              <a:t>	- 	Any Legal Requirements/Legislations</a:t>
            </a:r>
          </a:p>
          <a:p>
            <a:pPr marL="609600" indent="-609600">
              <a:lnSpc>
                <a:spcPct val="80000"/>
              </a:lnSpc>
              <a:buFontTx/>
              <a:buNone/>
            </a:pPr>
            <a:r>
              <a:rPr lang="en-US" sz="1800" dirty="0"/>
              <a:t>	-  	Training</a:t>
            </a:r>
          </a:p>
          <a:p>
            <a:pPr marL="609600" indent="-609600">
              <a:lnSpc>
                <a:spcPct val="80000"/>
              </a:lnSpc>
              <a:buFontTx/>
              <a:buNone/>
            </a:pPr>
            <a:endParaRPr lang="en-US" sz="1800" b="1" dirty="0"/>
          </a:p>
          <a:p>
            <a:pPr marL="609600" indent="-609600">
              <a:lnSpc>
                <a:spcPct val="80000"/>
              </a:lnSpc>
              <a:buFontTx/>
              <a:buAutoNum type="arabicPeriod" startAt="2"/>
            </a:pPr>
            <a:r>
              <a:rPr lang="en-US" sz="1800" b="1" dirty="0">
                <a:solidFill>
                  <a:srgbClr val="3333CC"/>
                </a:solidFill>
              </a:rPr>
              <a:t>HACCP REQUIREMENTS</a:t>
            </a:r>
          </a:p>
          <a:p>
            <a:pPr marL="609600" indent="-609600">
              <a:lnSpc>
                <a:spcPct val="80000"/>
              </a:lnSpc>
              <a:buFontTx/>
              <a:buAutoNum type="arabicPeriod" startAt="2"/>
            </a:pPr>
            <a:endParaRPr lang="en-US" sz="700" b="1" dirty="0"/>
          </a:p>
          <a:p>
            <a:pPr marL="609600" indent="-609600">
              <a:lnSpc>
                <a:spcPct val="80000"/>
              </a:lnSpc>
              <a:buFontTx/>
              <a:buNone/>
            </a:pPr>
            <a:r>
              <a:rPr lang="en-US" sz="1800" b="1" dirty="0"/>
              <a:t>	</a:t>
            </a:r>
            <a:r>
              <a:rPr lang="en-US" sz="1800" dirty="0"/>
              <a:t>- 	HACCP Team			-  Fixation of limits of CCPs</a:t>
            </a:r>
          </a:p>
          <a:p>
            <a:pPr marL="609600" indent="-609600">
              <a:lnSpc>
                <a:spcPct val="80000"/>
              </a:lnSpc>
              <a:buFontTx/>
              <a:buNone/>
            </a:pPr>
            <a:r>
              <a:rPr lang="en-US" sz="1800" dirty="0"/>
              <a:t>	- 	Flow Chart			-  Monitoring System</a:t>
            </a:r>
          </a:p>
          <a:p>
            <a:pPr marL="609600" indent="-609600">
              <a:lnSpc>
                <a:spcPct val="80000"/>
              </a:lnSpc>
              <a:buFontTx/>
              <a:buNone/>
            </a:pPr>
            <a:r>
              <a:rPr lang="en-US" sz="1800" dirty="0"/>
              <a:t>	- 	Hazard Analysis			-  Corrective Actions</a:t>
            </a:r>
          </a:p>
          <a:p>
            <a:pPr marL="609600" indent="-609600">
              <a:lnSpc>
                <a:spcPct val="80000"/>
              </a:lnSpc>
              <a:buFontTx/>
              <a:buNone/>
            </a:pPr>
            <a:r>
              <a:rPr lang="en-US" sz="1800" dirty="0"/>
              <a:t>	- 	Product Description		-  Verification Mechanism</a:t>
            </a:r>
          </a:p>
          <a:p>
            <a:pPr marL="609600" indent="-609600">
              <a:lnSpc>
                <a:spcPct val="80000"/>
              </a:lnSpc>
              <a:buFontTx/>
              <a:buNone/>
            </a:pPr>
            <a:r>
              <a:rPr lang="en-US" sz="1800" dirty="0"/>
              <a:t>	- 	Identification of  CCPs	 	-  Records</a:t>
            </a:r>
          </a:p>
          <a:p>
            <a:pPr marL="609600" indent="-609600">
              <a:lnSpc>
                <a:spcPct val="80000"/>
              </a:lnSpc>
              <a:buFontTx/>
              <a:buNone/>
            </a:pPr>
            <a:r>
              <a:rPr lang="en-US" sz="1800" dirty="0"/>
              <a:t>	- 	Identification of Users</a:t>
            </a:r>
          </a:p>
          <a:p>
            <a:pPr marL="609600" indent="-609600">
              <a:lnSpc>
                <a:spcPct val="80000"/>
              </a:lnSpc>
              <a:buFontTx/>
              <a:buNone/>
            </a:pPr>
            <a:r>
              <a:rPr lang="en-US" sz="1800" dirty="0"/>
              <a:t>	</a:t>
            </a:r>
          </a:p>
          <a:p>
            <a:pPr marL="609600" indent="-609600">
              <a:lnSpc>
                <a:spcPct val="80000"/>
              </a:lnSpc>
              <a:buFontTx/>
              <a:buNone/>
            </a:pPr>
            <a:r>
              <a:rPr lang="en-US" sz="1800" b="1" dirty="0"/>
              <a:t>				</a:t>
            </a:r>
          </a:p>
          <a:p>
            <a:pPr>
              <a:buFont typeface="Wingdings" panose="05000000000000000000" pitchFamily="2" charset="2"/>
              <a:buChar char="q"/>
            </a:pPr>
            <a:endParaRPr lang="en-IN" sz="1800" dirty="0"/>
          </a:p>
        </p:txBody>
      </p:sp>
    </p:spTree>
    <p:extLst>
      <p:ext uri="{BB962C8B-B14F-4D97-AF65-F5344CB8AC3E}">
        <p14:creationId xmlns:p14="http://schemas.microsoft.com/office/powerpoint/2010/main" val="2752040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US" sz="3000" dirty="0"/>
              <a:t>IS 15000 guides you to follow these steps for HACCP.!</a:t>
            </a:r>
            <a:endParaRPr lang="en-IN" sz="3000" dirty="0"/>
          </a:p>
        </p:txBody>
      </p:sp>
      <p:grpSp>
        <p:nvGrpSpPr>
          <p:cNvPr id="65" name="Group 64"/>
          <p:cNvGrpSpPr/>
          <p:nvPr/>
        </p:nvGrpSpPr>
        <p:grpSpPr>
          <a:xfrm>
            <a:off x="152400" y="1371600"/>
            <a:ext cx="8915400" cy="5410200"/>
            <a:chOff x="152400" y="1371600"/>
            <a:chExt cx="8915400" cy="5410200"/>
          </a:xfrm>
        </p:grpSpPr>
        <p:sp>
          <p:nvSpPr>
            <p:cNvPr id="35" name="Rectangle 3"/>
            <p:cNvSpPr txBox="1">
              <a:spLocks noChangeArrowheads="1"/>
            </p:cNvSpPr>
            <p:nvPr/>
          </p:nvSpPr>
          <p:spPr>
            <a:xfrm>
              <a:off x="152400" y="1371600"/>
              <a:ext cx="8915400" cy="541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lnSpc>
                  <a:spcPct val="90000"/>
                </a:lnSpc>
                <a:buFont typeface="Arial" pitchFamily="34" charset="0"/>
                <a:buNone/>
              </a:pPr>
              <a:r>
                <a:rPr lang="en-US" sz="1200" b="1" dirty="0"/>
                <a:t>Assemble The HACCP Team</a:t>
              </a:r>
            </a:p>
            <a:p>
              <a:pPr algn="ctr">
                <a:lnSpc>
                  <a:spcPct val="90000"/>
                </a:lnSpc>
                <a:buFont typeface="Arial" pitchFamily="34" charset="0"/>
                <a:buNone/>
              </a:pPr>
              <a:endParaRPr lang="en-US" sz="1400" b="1" dirty="0"/>
            </a:p>
            <a:p>
              <a:pPr algn="ctr">
                <a:lnSpc>
                  <a:spcPct val="90000"/>
                </a:lnSpc>
                <a:buFont typeface="Arial" pitchFamily="34" charset="0"/>
                <a:buNone/>
              </a:pPr>
              <a:r>
                <a:rPr lang="en-US" sz="1200" b="1" dirty="0"/>
                <a:t>Describe Product</a:t>
              </a:r>
            </a:p>
            <a:p>
              <a:pPr algn="ctr">
                <a:lnSpc>
                  <a:spcPct val="90000"/>
                </a:lnSpc>
                <a:buFont typeface="Arial" pitchFamily="34" charset="0"/>
                <a:buNone/>
              </a:pPr>
              <a:endParaRPr lang="en-US" sz="1400" b="1" dirty="0"/>
            </a:p>
            <a:p>
              <a:pPr algn="ctr">
                <a:lnSpc>
                  <a:spcPct val="90000"/>
                </a:lnSpc>
                <a:buFont typeface="Arial" pitchFamily="34" charset="0"/>
                <a:buNone/>
              </a:pPr>
              <a:r>
                <a:rPr lang="en-US" sz="1200" b="1" dirty="0"/>
                <a:t>Identify Intended Use</a:t>
              </a:r>
            </a:p>
            <a:p>
              <a:pPr algn="ctr">
                <a:lnSpc>
                  <a:spcPct val="90000"/>
                </a:lnSpc>
                <a:buFont typeface="Arial" pitchFamily="34" charset="0"/>
                <a:buNone/>
              </a:pPr>
              <a:endParaRPr lang="en-US" sz="1400" b="1" dirty="0"/>
            </a:p>
            <a:p>
              <a:pPr algn="ctr">
                <a:lnSpc>
                  <a:spcPct val="90000"/>
                </a:lnSpc>
                <a:buFont typeface="Arial" pitchFamily="34" charset="0"/>
                <a:buNone/>
              </a:pPr>
              <a:r>
                <a:rPr lang="en-US" sz="1200" b="1" dirty="0"/>
                <a:t>Construct Flow Diagram</a:t>
              </a:r>
            </a:p>
            <a:p>
              <a:pPr algn="ctr">
                <a:lnSpc>
                  <a:spcPct val="90000"/>
                </a:lnSpc>
                <a:buFont typeface="Arial" pitchFamily="34" charset="0"/>
                <a:buNone/>
              </a:pPr>
              <a:endParaRPr lang="en-US" sz="1400" b="1" dirty="0"/>
            </a:p>
            <a:p>
              <a:pPr algn="ctr">
                <a:lnSpc>
                  <a:spcPct val="90000"/>
                </a:lnSpc>
                <a:buFont typeface="Arial" pitchFamily="34" charset="0"/>
                <a:buNone/>
              </a:pPr>
              <a:r>
                <a:rPr lang="en-US" sz="1200" b="1" dirty="0"/>
                <a:t>On-site Confirmation of Flow Diagram</a:t>
              </a:r>
            </a:p>
            <a:p>
              <a:pPr algn="ctr">
                <a:lnSpc>
                  <a:spcPct val="90000"/>
                </a:lnSpc>
                <a:buFont typeface="Arial" pitchFamily="34" charset="0"/>
                <a:buNone/>
              </a:pPr>
              <a:endParaRPr lang="en-US" sz="1600" b="1" dirty="0"/>
            </a:p>
            <a:p>
              <a:pPr algn="ctr">
                <a:lnSpc>
                  <a:spcPct val="90000"/>
                </a:lnSpc>
                <a:buFont typeface="Arial" pitchFamily="34" charset="0"/>
                <a:buNone/>
              </a:pPr>
              <a:r>
                <a:rPr lang="en-US" sz="1200" b="1" dirty="0"/>
                <a:t>List All Potential Hazards, Conduct Hazard Analysis &amp; Consider Control Measures</a:t>
              </a:r>
            </a:p>
            <a:p>
              <a:pPr algn="ctr">
                <a:lnSpc>
                  <a:spcPct val="90000"/>
                </a:lnSpc>
                <a:buFont typeface="Arial" pitchFamily="34" charset="0"/>
                <a:buNone/>
              </a:pPr>
              <a:endParaRPr lang="en-US" sz="1600" b="1" dirty="0"/>
            </a:p>
            <a:p>
              <a:pPr algn="ctr">
                <a:lnSpc>
                  <a:spcPct val="90000"/>
                </a:lnSpc>
                <a:buFont typeface="Arial" pitchFamily="34" charset="0"/>
                <a:buNone/>
              </a:pPr>
              <a:r>
                <a:rPr lang="en-US" sz="1200" b="1" dirty="0"/>
                <a:t>Determine CCPs</a:t>
              </a:r>
            </a:p>
            <a:p>
              <a:pPr algn="ctr">
                <a:lnSpc>
                  <a:spcPct val="90000"/>
                </a:lnSpc>
                <a:buNone/>
              </a:pPr>
              <a:endParaRPr lang="en-US" sz="1400" b="1" dirty="0"/>
            </a:p>
            <a:p>
              <a:pPr algn="ctr">
                <a:lnSpc>
                  <a:spcPct val="90000"/>
                </a:lnSpc>
                <a:buNone/>
              </a:pPr>
              <a:r>
                <a:rPr lang="en-US" sz="1200" b="1" dirty="0"/>
                <a:t>Establish Critical Limit for Easy CCP</a:t>
              </a:r>
            </a:p>
            <a:p>
              <a:pPr algn="ctr">
                <a:lnSpc>
                  <a:spcPct val="90000"/>
                </a:lnSpc>
                <a:buNone/>
              </a:pPr>
              <a:endParaRPr lang="en-US" sz="1400" b="1" dirty="0"/>
            </a:p>
            <a:p>
              <a:pPr algn="ctr">
                <a:lnSpc>
                  <a:spcPct val="90000"/>
                </a:lnSpc>
                <a:buNone/>
              </a:pPr>
              <a:r>
                <a:rPr lang="en-US" sz="1200" b="1" dirty="0"/>
                <a:t>Establish A Monitoring System for Each CCP</a:t>
              </a:r>
            </a:p>
            <a:p>
              <a:pPr algn="ctr">
                <a:lnSpc>
                  <a:spcPct val="90000"/>
                </a:lnSpc>
                <a:buNone/>
              </a:pPr>
              <a:endParaRPr lang="en-US" sz="1400" b="1" dirty="0"/>
            </a:p>
            <a:p>
              <a:pPr algn="ctr">
                <a:lnSpc>
                  <a:spcPct val="90000"/>
                </a:lnSpc>
                <a:buNone/>
              </a:pPr>
              <a:r>
                <a:rPr lang="en-US" sz="1200" b="1" dirty="0"/>
                <a:t>Establish Corrective Actions</a:t>
              </a:r>
            </a:p>
            <a:p>
              <a:pPr algn="ctr">
                <a:lnSpc>
                  <a:spcPct val="90000"/>
                </a:lnSpc>
                <a:buNone/>
              </a:pPr>
              <a:endParaRPr lang="en-US" sz="1400" b="1" dirty="0"/>
            </a:p>
            <a:p>
              <a:pPr algn="ctr">
                <a:lnSpc>
                  <a:spcPct val="90000"/>
                </a:lnSpc>
                <a:buNone/>
              </a:pPr>
              <a:r>
                <a:rPr lang="en-US" sz="1200" b="1" dirty="0"/>
                <a:t>Establish Verification Procedures</a:t>
              </a:r>
            </a:p>
            <a:p>
              <a:pPr algn="ctr">
                <a:lnSpc>
                  <a:spcPct val="90000"/>
                </a:lnSpc>
                <a:buNone/>
              </a:pPr>
              <a:endParaRPr lang="en-US" sz="1400" b="1" dirty="0"/>
            </a:p>
            <a:p>
              <a:pPr algn="ctr">
                <a:lnSpc>
                  <a:spcPct val="90000"/>
                </a:lnSpc>
                <a:buNone/>
              </a:pPr>
              <a:r>
                <a:rPr lang="en-US" sz="1200" b="1" dirty="0"/>
                <a:t>Establish Documentation &amp; Record Keeping</a:t>
              </a:r>
            </a:p>
            <a:p>
              <a:pPr algn="ctr">
                <a:lnSpc>
                  <a:spcPct val="90000"/>
                </a:lnSpc>
                <a:buFont typeface="Arial" pitchFamily="34" charset="0"/>
                <a:buNone/>
              </a:pPr>
              <a:endParaRPr lang="en-US" sz="1200" b="1" dirty="0"/>
            </a:p>
            <a:p>
              <a:pPr algn="ctr">
                <a:lnSpc>
                  <a:spcPct val="90000"/>
                </a:lnSpc>
                <a:buFont typeface="Arial" pitchFamily="34" charset="0"/>
                <a:buNone/>
              </a:pPr>
              <a:endParaRPr lang="en-US" sz="1200" b="1" dirty="0"/>
            </a:p>
            <a:p>
              <a:pPr algn="ctr">
                <a:lnSpc>
                  <a:spcPct val="90000"/>
                </a:lnSpc>
                <a:buFont typeface="Arial" pitchFamily="34" charset="0"/>
                <a:buNone/>
              </a:pPr>
              <a:endParaRPr lang="en-US" sz="1200" b="1" dirty="0"/>
            </a:p>
            <a:p>
              <a:pPr>
                <a:lnSpc>
                  <a:spcPct val="90000"/>
                </a:lnSpc>
                <a:buFont typeface="Arial" pitchFamily="34" charset="0"/>
                <a:buNone/>
              </a:pPr>
              <a:endParaRPr lang="en-US" sz="1200" b="1" dirty="0"/>
            </a:p>
            <a:p>
              <a:pPr marL="609600" indent="-609600">
                <a:lnSpc>
                  <a:spcPct val="80000"/>
                </a:lnSpc>
                <a:buFontTx/>
                <a:buAutoNum type="arabicPeriod"/>
              </a:pPr>
              <a:endParaRPr lang="en-US" sz="1200" b="1" dirty="0"/>
            </a:p>
          </p:txBody>
        </p:sp>
        <p:sp>
          <p:nvSpPr>
            <p:cNvPr id="54" name="Line 10"/>
            <p:cNvSpPr>
              <a:spLocks noChangeShapeType="1"/>
            </p:cNvSpPr>
            <p:nvPr/>
          </p:nvSpPr>
          <p:spPr bwMode="auto">
            <a:xfrm>
              <a:off x="4572000" y="1600200"/>
              <a:ext cx="0" cy="228600"/>
            </a:xfrm>
            <a:prstGeom prst="line">
              <a:avLst/>
            </a:prstGeom>
            <a:noFill/>
            <a:ln w="9525">
              <a:solidFill>
                <a:schemeClr val="tx1"/>
              </a:solidFill>
              <a:round/>
              <a:headEnd/>
              <a:tailEnd type="triangle" w="med" len="med"/>
            </a:ln>
            <a:effectLst/>
          </p:spPr>
          <p:txBody>
            <a:bodyPr/>
            <a:lstStyle/>
            <a:p>
              <a:endParaRPr lang="en-IN"/>
            </a:p>
          </p:txBody>
        </p:sp>
        <p:sp>
          <p:nvSpPr>
            <p:cNvPr id="55" name="Line 10"/>
            <p:cNvSpPr>
              <a:spLocks noChangeShapeType="1"/>
            </p:cNvSpPr>
            <p:nvPr/>
          </p:nvSpPr>
          <p:spPr bwMode="auto">
            <a:xfrm>
              <a:off x="4576354" y="2057400"/>
              <a:ext cx="0" cy="228600"/>
            </a:xfrm>
            <a:prstGeom prst="line">
              <a:avLst/>
            </a:prstGeom>
            <a:noFill/>
            <a:ln w="9525">
              <a:solidFill>
                <a:schemeClr val="tx1"/>
              </a:solidFill>
              <a:round/>
              <a:headEnd/>
              <a:tailEnd type="triangle" w="med" len="med"/>
            </a:ln>
            <a:effectLst/>
          </p:spPr>
          <p:txBody>
            <a:bodyPr/>
            <a:lstStyle/>
            <a:p>
              <a:endParaRPr lang="en-IN"/>
            </a:p>
          </p:txBody>
        </p:sp>
        <p:sp>
          <p:nvSpPr>
            <p:cNvPr id="56" name="Line 10"/>
            <p:cNvSpPr>
              <a:spLocks noChangeShapeType="1"/>
            </p:cNvSpPr>
            <p:nvPr/>
          </p:nvSpPr>
          <p:spPr bwMode="auto">
            <a:xfrm>
              <a:off x="4572000" y="2479764"/>
              <a:ext cx="0" cy="228600"/>
            </a:xfrm>
            <a:prstGeom prst="line">
              <a:avLst/>
            </a:prstGeom>
            <a:noFill/>
            <a:ln w="9525">
              <a:solidFill>
                <a:schemeClr val="tx1"/>
              </a:solidFill>
              <a:round/>
              <a:headEnd/>
              <a:tailEnd type="triangle" w="med" len="med"/>
            </a:ln>
            <a:effectLst/>
          </p:spPr>
          <p:txBody>
            <a:bodyPr/>
            <a:lstStyle/>
            <a:p>
              <a:endParaRPr lang="en-IN"/>
            </a:p>
          </p:txBody>
        </p:sp>
        <p:sp>
          <p:nvSpPr>
            <p:cNvPr id="57" name="Line 10"/>
            <p:cNvSpPr>
              <a:spLocks noChangeShapeType="1"/>
            </p:cNvSpPr>
            <p:nvPr/>
          </p:nvSpPr>
          <p:spPr bwMode="auto">
            <a:xfrm>
              <a:off x="4576354" y="2936964"/>
              <a:ext cx="0" cy="228600"/>
            </a:xfrm>
            <a:prstGeom prst="line">
              <a:avLst/>
            </a:prstGeom>
            <a:noFill/>
            <a:ln w="9525">
              <a:solidFill>
                <a:schemeClr val="tx1"/>
              </a:solidFill>
              <a:round/>
              <a:headEnd/>
              <a:tailEnd type="triangle" w="med" len="med"/>
            </a:ln>
            <a:effectLst/>
          </p:spPr>
          <p:txBody>
            <a:bodyPr/>
            <a:lstStyle/>
            <a:p>
              <a:endParaRPr lang="en-IN"/>
            </a:p>
          </p:txBody>
        </p:sp>
        <p:sp>
          <p:nvSpPr>
            <p:cNvPr id="58" name="Line 10"/>
            <p:cNvSpPr>
              <a:spLocks noChangeShapeType="1"/>
            </p:cNvSpPr>
            <p:nvPr/>
          </p:nvSpPr>
          <p:spPr bwMode="auto">
            <a:xfrm>
              <a:off x="4572000" y="3352800"/>
              <a:ext cx="0" cy="228600"/>
            </a:xfrm>
            <a:prstGeom prst="line">
              <a:avLst/>
            </a:prstGeom>
            <a:noFill/>
            <a:ln w="9525">
              <a:solidFill>
                <a:schemeClr val="tx1"/>
              </a:solidFill>
              <a:round/>
              <a:headEnd/>
              <a:tailEnd type="triangle" w="med" len="med"/>
            </a:ln>
            <a:effectLst/>
          </p:spPr>
          <p:txBody>
            <a:bodyPr/>
            <a:lstStyle/>
            <a:p>
              <a:endParaRPr lang="en-IN"/>
            </a:p>
          </p:txBody>
        </p:sp>
        <p:sp>
          <p:nvSpPr>
            <p:cNvPr id="59" name="Line 10"/>
            <p:cNvSpPr>
              <a:spLocks noChangeShapeType="1"/>
            </p:cNvSpPr>
            <p:nvPr/>
          </p:nvSpPr>
          <p:spPr bwMode="auto">
            <a:xfrm>
              <a:off x="4580709" y="3810000"/>
              <a:ext cx="0" cy="228600"/>
            </a:xfrm>
            <a:prstGeom prst="line">
              <a:avLst/>
            </a:prstGeom>
            <a:noFill/>
            <a:ln w="9525">
              <a:solidFill>
                <a:schemeClr val="tx1"/>
              </a:solidFill>
              <a:round/>
              <a:headEnd/>
              <a:tailEnd type="triangle" w="med" len="med"/>
            </a:ln>
            <a:effectLst/>
          </p:spPr>
          <p:txBody>
            <a:bodyPr/>
            <a:lstStyle/>
            <a:p>
              <a:endParaRPr lang="en-IN"/>
            </a:p>
          </p:txBody>
        </p:sp>
        <p:sp>
          <p:nvSpPr>
            <p:cNvPr id="60" name="Line 10"/>
            <p:cNvSpPr>
              <a:spLocks noChangeShapeType="1"/>
            </p:cNvSpPr>
            <p:nvPr/>
          </p:nvSpPr>
          <p:spPr bwMode="auto">
            <a:xfrm>
              <a:off x="4580709" y="4299855"/>
              <a:ext cx="0" cy="228600"/>
            </a:xfrm>
            <a:prstGeom prst="line">
              <a:avLst/>
            </a:prstGeom>
            <a:noFill/>
            <a:ln w="9525">
              <a:solidFill>
                <a:schemeClr val="tx1"/>
              </a:solidFill>
              <a:round/>
              <a:headEnd/>
              <a:tailEnd type="triangle" w="med" len="med"/>
            </a:ln>
            <a:effectLst/>
          </p:spPr>
          <p:txBody>
            <a:bodyPr/>
            <a:lstStyle/>
            <a:p>
              <a:endParaRPr lang="en-IN"/>
            </a:p>
          </p:txBody>
        </p:sp>
        <p:sp>
          <p:nvSpPr>
            <p:cNvPr id="61" name="Line 10"/>
            <p:cNvSpPr>
              <a:spLocks noChangeShapeType="1"/>
            </p:cNvSpPr>
            <p:nvPr/>
          </p:nvSpPr>
          <p:spPr bwMode="auto">
            <a:xfrm>
              <a:off x="4585063" y="4757055"/>
              <a:ext cx="0" cy="228600"/>
            </a:xfrm>
            <a:prstGeom prst="line">
              <a:avLst/>
            </a:prstGeom>
            <a:noFill/>
            <a:ln w="9525">
              <a:solidFill>
                <a:schemeClr val="tx1"/>
              </a:solidFill>
              <a:round/>
              <a:headEnd/>
              <a:tailEnd type="triangle" w="med" len="med"/>
            </a:ln>
            <a:effectLst/>
          </p:spPr>
          <p:txBody>
            <a:bodyPr/>
            <a:lstStyle/>
            <a:p>
              <a:endParaRPr lang="en-IN"/>
            </a:p>
          </p:txBody>
        </p:sp>
        <p:sp>
          <p:nvSpPr>
            <p:cNvPr id="62" name="Line 10"/>
            <p:cNvSpPr>
              <a:spLocks noChangeShapeType="1"/>
            </p:cNvSpPr>
            <p:nvPr/>
          </p:nvSpPr>
          <p:spPr bwMode="auto">
            <a:xfrm>
              <a:off x="4580709" y="5181600"/>
              <a:ext cx="0" cy="228600"/>
            </a:xfrm>
            <a:prstGeom prst="line">
              <a:avLst/>
            </a:prstGeom>
            <a:noFill/>
            <a:ln w="9525">
              <a:solidFill>
                <a:schemeClr val="tx1"/>
              </a:solidFill>
              <a:round/>
              <a:headEnd/>
              <a:tailEnd type="triangle" w="med" len="med"/>
            </a:ln>
            <a:effectLst/>
          </p:spPr>
          <p:txBody>
            <a:bodyPr/>
            <a:lstStyle/>
            <a:p>
              <a:endParaRPr lang="en-IN"/>
            </a:p>
          </p:txBody>
        </p:sp>
        <p:sp>
          <p:nvSpPr>
            <p:cNvPr id="63" name="Line 10"/>
            <p:cNvSpPr>
              <a:spLocks noChangeShapeType="1"/>
            </p:cNvSpPr>
            <p:nvPr/>
          </p:nvSpPr>
          <p:spPr bwMode="auto">
            <a:xfrm>
              <a:off x="4585063" y="5638800"/>
              <a:ext cx="0" cy="228600"/>
            </a:xfrm>
            <a:prstGeom prst="line">
              <a:avLst/>
            </a:prstGeom>
            <a:noFill/>
            <a:ln w="9525">
              <a:solidFill>
                <a:schemeClr val="tx1"/>
              </a:solidFill>
              <a:round/>
              <a:headEnd/>
              <a:tailEnd type="triangle" w="med" len="med"/>
            </a:ln>
            <a:effectLst/>
          </p:spPr>
          <p:txBody>
            <a:bodyPr/>
            <a:lstStyle/>
            <a:p>
              <a:endParaRPr lang="en-IN"/>
            </a:p>
          </p:txBody>
        </p:sp>
        <p:sp>
          <p:nvSpPr>
            <p:cNvPr id="64" name="Line 10"/>
            <p:cNvSpPr>
              <a:spLocks noChangeShapeType="1"/>
            </p:cNvSpPr>
            <p:nvPr/>
          </p:nvSpPr>
          <p:spPr bwMode="auto">
            <a:xfrm>
              <a:off x="4580709" y="6019800"/>
              <a:ext cx="0" cy="228600"/>
            </a:xfrm>
            <a:prstGeom prst="line">
              <a:avLst/>
            </a:prstGeom>
            <a:noFill/>
            <a:ln w="9525">
              <a:solidFill>
                <a:schemeClr val="tx1"/>
              </a:solidFill>
              <a:round/>
              <a:headEnd/>
              <a:tailEnd type="triangle" w="med" len="med"/>
            </a:ln>
            <a:effectLst/>
          </p:spPr>
          <p:txBody>
            <a:bodyPr/>
            <a:lstStyle/>
            <a:p>
              <a:endParaRPr lang="en-IN"/>
            </a:p>
          </p:txBody>
        </p:sp>
      </p:grpSp>
    </p:spTree>
    <p:extLst>
      <p:ext uri="{BB962C8B-B14F-4D97-AF65-F5344CB8AC3E}">
        <p14:creationId xmlns:p14="http://schemas.microsoft.com/office/powerpoint/2010/main" val="3803304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IN" sz="3000" dirty="0"/>
              <a:t>IS/ISO 22000 : 2018 </a:t>
            </a:r>
          </a:p>
        </p:txBody>
      </p:sp>
      <p:sp>
        <p:nvSpPr>
          <p:cNvPr id="4" name="Content Placeholder 3"/>
          <p:cNvSpPr>
            <a:spLocks noGrp="1"/>
          </p:cNvSpPr>
          <p:nvPr>
            <p:ph idx="1"/>
          </p:nvPr>
        </p:nvSpPr>
        <p:spPr/>
        <p:txBody>
          <a:bodyPr/>
          <a:lstStyle/>
          <a:p>
            <a:endParaRPr lang="en-IN"/>
          </a:p>
        </p:txBody>
      </p:sp>
      <p:pic>
        <p:nvPicPr>
          <p:cNvPr id="6" name="Content Placeholder 5"/>
          <p:cNvPicPr>
            <a:picLocks noChangeAspect="1"/>
          </p:cNvPicPr>
          <p:nvPr/>
        </p:nvPicPr>
        <p:blipFill rotWithShape="1">
          <a:blip r:embed="rId2"/>
          <a:srcRect l="4434" t="13786" r="17592" b="5555"/>
          <a:stretch/>
        </p:blipFill>
        <p:spPr>
          <a:xfrm>
            <a:off x="0" y="1447800"/>
            <a:ext cx="9144000" cy="5410200"/>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6500" r="100000"/>
                    </a14:imgEffect>
                  </a14:imgLayer>
                </a14:imgProps>
              </a:ext>
              <a:ext uri="{28A0092B-C50C-407E-A947-70E740481C1C}">
                <a14:useLocalDpi xmlns:a14="http://schemas.microsoft.com/office/drawing/2010/main" val="0"/>
              </a:ext>
            </a:extLst>
          </a:blip>
          <a:srcRect l="6897"/>
          <a:stretch/>
        </p:blipFill>
        <p:spPr>
          <a:xfrm>
            <a:off x="0" y="4876800"/>
            <a:ext cx="3279226" cy="1981200"/>
          </a:xfrm>
          <a:prstGeom prst="rect">
            <a:avLst/>
          </a:prstGeom>
        </p:spPr>
      </p:pic>
    </p:spTree>
    <p:extLst>
      <p:ext uri="{BB962C8B-B14F-4D97-AF65-F5344CB8AC3E}">
        <p14:creationId xmlns:p14="http://schemas.microsoft.com/office/powerpoint/2010/main" val="2117904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3018</TotalTime>
  <Words>2122</Words>
  <Application>Microsoft Office PowerPoint</Application>
  <PresentationFormat>On-screen Show (4:3)</PresentationFormat>
  <Paragraphs>342</Paragraphs>
  <Slides>26</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Aharoni</vt:lpstr>
      <vt:lpstr>Arial</vt:lpstr>
      <vt:lpstr>Calibri</vt:lpstr>
      <vt:lpstr>Cambria</vt:lpstr>
      <vt:lpstr>돋움</vt:lpstr>
      <vt:lpstr>Tahoma</vt:lpstr>
      <vt:lpstr>Times New Roman</vt:lpstr>
      <vt:lpstr>Wingdings</vt:lpstr>
      <vt:lpstr>Clarity</vt:lpstr>
      <vt:lpstr>Food Safety Codes &amp; FSMS </vt:lpstr>
      <vt:lpstr>Safe Food</vt:lpstr>
      <vt:lpstr>Concept of Food Safety – Global Perspective</vt:lpstr>
      <vt:lpstr>Ensuring Food Safety through Indian Standards</vt:lpstr>
      <vt:lpstr>Hazard Analysis &amp; Critical Control Points (HACCP) </vt:lpstr>
      <vt:lpstr>How IS 15000 defines key aspects of HACCP?</vt:lpstr>
      <vt:lpstr>The HACCP System..! </vt:lpstr>
      <vt:lpstr>IS 15000 guides you to follow these steps for HACCP.!</vt:lpstr>
      <vt:lpstr>IS/ISO 22000 : 2018 </vt:lpstr>
      <vt:lpstr>Why Food Safety Management?</vt:lpstr>
      <vt:lpstr>What does IS/ISO 22000 (FSMS) has to offer?</vt:lpstr>
      <vt:lpstr>Applicability of FSMS</vt:lpstr>
      <vt:lpstr>FSMS Principles</vt:lpstr>
      <vt:lpstr>PDCA cycle – The DIY Mantra of IS/ISO 22000  </vt:lpstr>
      <vt:lpstr>Prerequisite programs (PRPs) – Stairway to food safety</vt:lpstr>
      <vt:lpstr>Benefits accrued from FSMS</vt:lpstr>
      <vt:lpstr>Management System Standards are structured likewise.!</vt:lpstr>
      <vt:lpstr>IS/ISO 16066: 2017</vt:lpstr>
      <vt:lpstr>IS 16066 – A Systematic Approach towards lip-smacking yet safe street food </vt:lpstr>
      <vt:lpstr>Globally relevant Grading/ Rating of street foods</vt:lpstr>
      <vt:lpstr>How does IS 16066 categorize street food vendors</vt:lpstr>
      <vt:lpstr>How do we go about implementing IS 16066 for a safe street food</vt:lpstr>
      <vt:lpstr>Sector Specific Food Safety Codes</vt:lpstr>
      <vt:lpstr>BIS Technical Committee on Food Safety Standards</vt:lpstr>
      <vt:lpstr>Other relevant BIS Technical Committees for product specific food safety guidelines/ codes</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Lalit</dc:creator>
  <cp:lastModifiedBy>BIS</cp:lastModifiedBy>
  <cp:revision>486</cp:revision>
  <cp:lastPrinted>2019-01-31T10:46:30Z</cp:lastPrinted>
  <dcterms:created xsi:type="dcterms:W3CDTF">2017-10-22T01:03:26Z</dcterms:created>
  <dcterms:modified xsi:type="dcterms:W3CDTF">2024-07-23T05:19:50Z</dcterms:modified>
</cp:coreProperties>
</file>