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 id="2147483682" r:id="rId3"/>
  </p:sldMasterIdLst>
  <p:notesMasterIdLst>
    <p:notesMasterId r:id="rId62"/>
  </p:notesMasterIdLst>
  <p:handoutMasterIdLst>
    <p:handoutMasterId r:id="rId63"/>
  </p:handoutMasterIdLst>
  <p:sldIdLst>
    <p:sldId id="285" r:id="rId4"/>
    <p:sldId id="267" r:id="rId5"/>
    <p:sldId id="289" r:id="rId6"/>
    <p:sldId id="463" r:id="rId7"/>
    <p:sldId id="311" r:id="rId8"/>
    <p:sldId id="328" r:id="rId9"/>
    <p:sldId id="330" r:id="rId10"/>
    <p:sldId id="474" r:id="rId11"/>
    <p:sldId id="471" r:id="rId12"/>
    <p:sldId id="472" r:id="rId13"/>
    <p:sldId id="467" r:id="rId14"/>
    <p:sldId id="319" r:id="rId15"/>
    <p:sldId id="331" r:id="rId16"/>
    <p:sldId id="332" r:id="rId17"/>
    <p:sldId id="468" r:id="rId18"/>
    <p:sldId id="317" r:id="rId19"/>
    <p:sldId id="320" r:id="rId20"/>
    <p:sldId id="335" r:id="rId21"/>
    <p:sldId id="336" r:id="rId22"/>
    <p:sldId id="337" r:id="rId23"/>
    <p:sldId id="338" r:id="rId24"/>
    <p:sldId id="339" r:id="rId25"/>
    <p:sldId id="340" r:id="rId26"/>
    <p:sldId id="469" r:id="rId27"/>
    <p:sldId id="341" r:id="rId28"/>
    <p:sldId id="342" r:id="rId29"/>
    <p:sldId id="343" r:id="rId30"/>
    <p:sldId id="344" r:id="rId31"/>
    <p:sldId id="473" r:id="rId32"/>
    <p:sldId id="476" r:id="rId33"/>
    <p:sldId id="442" r:id="rId34"/>
    <p:sldId id="345" r:id="rId35"/>
    <p:sldId id="431" r:id="rId36"/>
    <p:sldId id="432" r:id="rId37"/>
    <p:sldId id="433" r:id="rId38"/>
    <p:sldId id="435" r:id="rId39"/>
    <p:sldId id="436" r:id="rId40"/>
    <p:sldId id="437" r:id="rId41"/>
    <p:sldId id="439" r:id="rId42"/>
    <p:sldId id="440" r:id="rId43"/>
    <p:sldId id="470" r:id="rId44"/>
    <p:sldId id="444" r:id="rId45"/>
    <p:sldId id="445" r:id="rId46"/>
    <p:sldId id="447" r:id="rId47"/>
    <p:sldId id="448" r:id="rId48"/>
    <p:sldId id="450" r:id="rId49"/>
    <p:sldId id="449" r:id="rId50"/>
    <p:sldId id="477" r:id="rId51"/>
    <p:sldId id="478" r:id="rId52"/>
    <p:sldId id="451" r:id="rId53"/>
    <p:sldId id="314" r:id="rId54"/>
    <p:sldId id="454" r:id="rId55"/>
    <p:sldId id="453" r:id="rId56"/>
    <p:sldId id="456" r:id="rId57"/>
    <p:sldId id="457" r:id="rId58"/>
    <p:sldId id="458" r:id="rId59"/>
    <p:sldId id="459" r:id="rId60"/>
    <p:sldId id="466" r:id="rId61"/>
  </p:sldIdLst>
  <p:sldSz cx="9144000" cy="5143500" type="screen16x9"/>
  <p:notesSz cx="6858000" cy="9144000"/>
  <p:defaultTextStyle>
    <a:defPPr>
      <a:defRPr lang="ko-KR"/>
    </a:defPPr>
    <a:lvl1pPr marL="0" algn="l" defTabSz="914391" rtl="0" eaLnBrk="1" latinLnBrk="1" hangingPunct="1">
      <a:defRPr sz="1800" kern="1200">
        <a:solidFill>
          <a:schemeClr val="tx1"/>
        </a:solidFill>
        <a:latin typeface="+mn-lt"/>
        <a:ea typeface="+mn-ea"/>
        <a:cs typeface="+mn-cs"/>
      </a:defRPr>
    </a:lvl1pPr>
    <a:lvl2pPr marL="457195" algn="l" defTabSz="914391" rtl="0" eaLnBrk="1" latinLnBrk="1" hangingPunct="1">
      <a:defRPr sz="1800" kern="1200">
        <a:solidFill>
          <a:schemeClr val="tx1"/>
        </a:solidFill>
        <a:latin typeface="+mn-lt"/>
        <a:ea typeface="+mn-ea"/>
        <a:cs typeface="+mn-cs"/>
      </a:defRPr>
    </a:lvl2pPr>
    <a:lvl3pPr marL="914391" algn="l" defTabSz="914391" rtl="0" eaLnBrk="1" latinLnBrk="1" hangingPunct="1">
      <a:defRPr sz="1800" kern="1200">
        <a:solidFill>
          <a:schemeClr val="tx1"/>
        </a:solidFill>
        <a:latin typeface="+mn-lt"/>
        <a:ea typeface="+mn-ea"/>
        <a:cs typeface="+mn-cs"/>
      </a:defRPr>
    </a:lvl3pPr>
    <a:lvl4pPr marL="1371586" algn="l" defTabSz="914391" rtl="0" eaLnBrk="1" latinLnBrk="1" hangingPunct="1">
      <a:defRPr sz="1800" kern="1200">
        <a:solidFill>
          <a:schemeClr val="tx1"/>
        </a:solidFill>
        <a:latin typeface="+mn-lt"/>
        <a:ea typeface="+mn-ea"/>
        <a:cs typeface="+mn-cs"/>
      </a:defRPr>
    </a:lvl4pPr>
    <a:lvl5pPr marL="1828782" algn="l" defTabSz="914391" rtl="0" eaLnBrk="1" latinLnBrk="1" hangingPunct="1">
      <a:defRPr sz="1800" kern="1200">
        <a:solidFill>
          <a:schemeClr val="tx1"/>
        </a:solidFill>
        <a:latin typeface="+mn-lt"/>
        <a:ea typeface="+mn-ea"/>
        <a:cs typeface="+mn-cs"/>
      </a:defRPr>
    </a:lvl5pPr>
    <a:lvl6pPr marL="2285977" algn="l" defTabSz="914391" rtl="0" eaLnBrk="1" latinLnBrk="1" hangingPunct="1">
      <a:defRPr sz="1800" kern="1200">
        <a:solidFill>
          <a:schemeClr val="tx1"/>
        </a:solidFill>
        <a:latin typeface="+mn-lt"/>
        <a:ea typeface="+mn-ea"/>
        <a:cs typeface="+mn-cs"/>
      </a:defRPr>
    </a:lvl6pPr>
    <a:lvl7pPr marL="2743173" algn="l" defTabSz="914391" rtl="0" eaLnBrk="1" latinLnBrk="1" hangingPunct="1">
      <a:defRPr sz="1800" kern="1200">
        <a:solidFill>
          <a:schemeClr val="tx1"/>
        </a:solidFill>
        <a:latin typeface="+mn-lt"/>
        <a:ea typeface="+mn-ea"/>
        <a:cs typeface="+mn-cs"/>
      </a:defRPr>
    </a:lvl7pPr>
    <a:lvl8pPr marL="3200368" algn="l" defTabSz="914391" rtl="0" eaLnBrk="1" latinLnBrk="1" hangingPunct="1">
      <a:defRPr sz="1800" kern="1200">
        <a:solidFill>
          <a:schemeClr val="tx1"/>
        </a:solidFill>
        <a:latin typeface="+mn-lt"/>
        <a:ea typeface="+mn-ea"/>
        <a:cs typeface="+mn-cs"/>
      </a:defRPr>
    </a:lvl8pPr>
    <a:lvl9pPr marL="3657563" algn="l" defTabSz="914391"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624"/>
    <a:srgbClr val="B4DD96"/>
    <a:srgbClr val="A1E857"/>
    <a:srgbClr val="C3EDAD"/>
    <a:srgbClr val="82C650"/>
    <a:srgbClr val="51E94A"/>
    <a:srgbClr val="B8EDAB"/>
    <a:srgbClr val="1C7DE1"/>
    <a:srgbClr val="F4BD2D"/>
    <a:srgbClr val="1E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94659"/>
  </p:normalViewPr>
  <p:slideViewPr>
    <p:cSldViewPr showGuides="1">
      <p:cViewPr varScale="1">
        <p:scale>
          <a:sx n="138" d="100"/>
          <a:sy n="138" d="100"/>
        </p:scale>
        <p:origin x="546" y="114"/>
      </p:cViewPr>
      <p:guideLst>
        <p:guide orient="horz" pos="1620"/>
        <p:guide pos="2881"/>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722B1-906B-2649-8F08-C501D81903AD}"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GB"/>
        </a:p>
      </dgm:t>
    </dgm:pt>
    <dgm:pt modelId="{BF7EA725-C962-9C4B-BD11-61EFDE3C1099}">
      <dgm:prSet/>
      <dgm:spPr/>
      <dgm:t>
        <a:bodyPr/>
        <a:lstStyle/>
        <a:p>
          <a:r>
            <a:rPr lang="en-IN" dirty="0">
              <a:latin typeface="Cambria" panose="02040503050406030204" pitchFamily="18" charset="0"/>
            </a:rPr>
            <a:t>Help to provide clear guidelines on temperature, humidity, and handling, which help in minimizing spoilage and losses</a:t>
          </a:r>
        </a:p>
      </dgm:t>
    </dgm:pt>
    <dgm:pt modelId="{8481C3B2-3A3B-A147-82E4-4808D4EFFBAA}" type="parTrans" cxnId="{370B3FEE-99E9-F547-873E-4AA3EE313CAC}">
      <dgm:prSet/>
      <dgm:spPr/>
      <dgm:t>
        <a:bodyPr/>
        <a:lstStyle/>
        <a:p>
          <a:endParaRPr lang="en-GB"/>
        </a:p>
      </dgm:t>
    </dgm:pt>
    <dgm:pt modelId="{7BD1F128-1820-3B4C-9337-D835BCD8BC0E}" type="sibTrans" cxnId="{370B3FEE-99E9-F547-873E-4AA3EE313CAC}">
      <dgm:prSet/>
      <dgm:spPr/>
      <dgm:t>
        <a:bodyPr/>
        <a:lstStyle/>
        <a:p>
          <a:endParaRPr lang="en-GB"/>
        </a:p>
      </dgm:t>
    </dgm:pt>
    <dgm:pt modelId="{87D4E59F-8087-B142-9BDA-F6841D2CC433}">
      <dgm:prSet/>
      <dgm:spPr/>
      <dgm:t>
        <a:bodyPr/>
        <a:lstStyle/>
        <a:p>
          <a:r>
            <a:rPr lang="en-IN" dirty="0">
              <a:latin typeface="Cambria" panose="02040503050406030204" pitchFamily="18" charset="0"/>
            </a:rPr>
            <a:t>Resources such as space, energy, and labour are utilized more efficiently, reducing waste.</a:t>
          </a:r>
        </a:p>
      </dgm:t>
    </dgm:pt>
    <dgm:pt modelId="{239732F2-802A-3A4F-A17A-634A4D661224}" type="parTrans" cxnId="{CDDD9FDE-FA33-874D-9220-E53441C655B7}">
      <dgm:prSet/>
      <dgm:spPr/>
      <dgm:t>
        <a:bodyPr/>
        <a:lstStyle/>
        <a:p>
          <a:endParaRPr lang="en-GB"/>
        </a:p>
      </dgm:t>
    </dgm:pt>
    <dgm:pt modelId="{F6766CC2-51E8-D94D-BE83-3286B324A2CD}" type="sibTrans" cxnId="{CDDD9FDE-FA33-874D-9220-E53441C655B7}">
      <dgm:prSet/>
      <dgm:spPr/>
      <dgm:t>
        <a:bodyPr/>
        <a:lstStyle/>
        <a:p>
          <a:endParaRPr lang="en-GB"/>
        </a:p>
      </dgm:t>
    </dgm:pt>
    <dgm:pt modelId="{D4859EBC-9830-7749-8E9D-C407225DE97D}">
      <dgm:prSet/>
      <dgm:spPr/>
      <dgm:t>
        <a:bodyPr/>
        <a:lstStyle/>
        <a:p>
          <a:r>
            <a:rPr lang="en-IN" dirty="0">
              <a:latin typeface="Cambria" panose="02040503050406030204" pitchFamily="18" charset="0"/>
            </a:rPr>
            <a:t>Ensures consistent quality of agricultural produce, which is crucial for consumer satisfaction and marketability</a:t>
          </a:r>
        </a:p>
      </dgm:t>
    </dgm:pt>
    <dgm:pt modelId="{51D124CD-9CA9-2C40-BE20-6A71183004D3}" type="parTrans" cxnId="{A0AD72AC-6399-CC49-AAE0-5B182C3CA6DA}">
      <dgm:prSet/>
      <dgm:spPr/>
      <dgm:t>
        <a:bodyPr/>
        <a:lstStyle/>
        <a:p>
          <a:endParaRPr lang="en-GB"/>
        </a:p>
      </dgm:t>
    </dgm:pt>
    <dgm:pt modelId="{836830D7-BCE4-9041-8D04-FF71EDAA6FF2}" type="sibTrans" cxnId="{A0AD72AC-6399-CC49-AAE0-5B182C3CA6DA}">
      <dgm:prSet/>
      <dgm:spPr/>
      <dgm:t>
        <a:bodyPr/>
        <a:lstStyle/>
        <a:p>
          <a:endParaRPr lang="en-GB"/>
        </a:p>
      </dgm:t>
    </dgm:pt>
    <dgm:pt modelId="{46EC136B-0056-5B46-B4F2-5D7DE1DAAB69}">
      <dgm:prSet/>
      <dgm:spPr/>
      <dgm:t>
        <a:bodyPr/>
        <a:lstStyle/>
        <a:p>
          <a:r>
            <a:rPr lang="en-IN" dirty="0">
              <a:latin typeface="Cambria" panose="02040503050406030204" pitchFamily="18" charset="0"/>
            </a:rPr>
            <a:t>Reduces the risk of contamination and pest infestation, ensuring that the produce is safe for consumption</a:t>
          </a:r>
        </a:p>
      </dgm:t>
    </dgm:pt>
    <dgm:pt modelId="{A6B27F78-A5B4-6940-AE3A-942585C0FB7D}" type="parTrans" cxnId="{9A7DB406-3992-864E-A426-365E718B6E53}">
      <dgm:prSet/>
      <dgm:spPr/>
      <dgm:t>
        <a:bodyPr/>
        <a:lstStyle/>
        <a:p>
          <a:endParaRPr lang="en-GB"/>
        </a:p>
      </dgm:t>
    </dgm:pt>
    <dgm:pt modelId="{938F8CB0-4331-D04C-8F62-1DAE3664FA96}" type="sibTrans" cxnId="{9A7DB406-3992-864E-A426-365E718B6E53}">
      <dgm:prSet/>
      <dgm:spPr/>
      <dgm:t>
        <a:bodyPr/>
        <a:lstStyle/>
        <a:p>
          <a:endParaRPr lang="en-GB"/>
        </a:p>
      </dgm:t>
    </dgm:pt>
    <dgm:pt modelId="{9CDE7F42-CBE7-C347-825C-C0CE236D3497}">
      <dgm:prSet/>
      <dgm:spPr/>
      <dgm:t>
        <a:bodyPr/>
        <a:lstStyle/>
        <a:p>
          <a:r>
            <a:rPr lang="en-IN" dirty="0">
              <a:latin typeface="Cambria" panose="02040503050406030204" pitchFamily="18" charset="0"/>
            </a:rPr>
            <a:t>Produce stored under standardized conditions fetches higher prices due to its better quality and longer shelf life</a:t>
          </a:r>
        </a:p>
      </dgm:t>
    </dgm:pt>
    <dgm:pt modelId="{52C54457-C01F-504F-A47E-40F49EC73FCD}" type="parTrans" cxnId="{3862C0C9-69E7-F54D-A207-B185E095C4AB}">
      <dgm:prSet/>
      <dgm:spPr/>
      <dgm:t>
        <a:bodyPr/>
        <a:lstStyle/>
        <a:p>
          <a:endParaRPr lang="en-GB"/>
        </a:p>
      </dgm:t>
    </dgm:pt>
    <dgm:pt modelId="{A233302C-359F-4D46-9585-E2C07DD1B388}" type="sibTrans" cxnId="{3862C0C9-69E7-F54D-A207-B185E095C4AB}">
      <dgm:prSet/>
      <dgm:spPr/>
      <dgm:t>
        <a:bodyPr/>
        <a:lstStyle/>
        <a:p>
          <a:endParaRPr lang="en-GB"/>
        </a:p>
      </dgm:t>
    </dgm:pt>
    <dgm:pt modelId="{78A9E59A-4591-3D4B-8CFD-494CE85B5CA5}">
      <dgm:prSet/>
      <dgm:spPr/>
      <dgm:t>
        <a:bodyPr/>
        <a:lstStyle/>
        <a:p>
          <a:r>
            <a:rPr lang="en-IN" dirty="0">
              <a:latin typeface="Cambria" panose="02040503050406030204" pitchFamily="18" charset="0"/>
            </a:rPr>
            <a:t>Standardized storage conditions allow for better traceability of produce</a:t>
          </a:r>
        </a:p>
      </dgm:t>
    </dgm:pt>
    <dgm:pt modelId="{C2713CA3-0F9C-2A4B-81BD-92E1E3897B0E}" type="parTrans" cxnId="{7FE88A7B-0AB4-5D4E-A2E5-328E203FCC59}">
      <dgm:prSet/>
      <dgm:spPr/>
      <dgm:t>
        <a:bodyPr/>
        <a:lstStyle/>
        <a:p>
          <a:endParaRPr lang="en-GB"/>
        </a:p>
      </dgm:t>
    </dgm:pt>
    <dgm:pt modelId="{B3A11519-3FFC-CE4C-A6C1-9F35E0565F49}" type="sibTrans" cxnId="{7FE88A7B-0AB4-5D4E-A2E5-328E203FCC59}">
      <dgm:prSet/>
      <dgm:spPr/>
      <dgm:t>
        <a:bodyPr/>
        <a:lstStyle/>
        <a:p>
          <a:endParaRPr lang="en-GB"/>
        </a:p>
      </dgm:t>
    </dgm:pt>
    <dgm:pt modelId="{F73498BF-FB4D-754A-AC7D-932AD7E0A4D7}" type="pres">
      <dgm:prSet presAssocID="{719722B1-906B-2649-8F08-C501D81903AD}" presName="vert0" presStyleCnt="0">
        <dgm:presLayoutVars>
          <dgm:dir/>
          <dgm:animOne val="branch"/>
          <dgm:animLvl val="lvl"/>
        </dgm:presLayoutVars>
      </dgm:prSet>
      <dgm:spPr/>
      <dgm:t>
        <a:bodyPr/>
        <a:lstStyle/>
        <a:p>
          <a:endParaRPr lang="en-US"/>
        </a:p>
      </dgm:t>
    </dgm:pt>
    <dgm:pt modelId="{B4DB04F9-3F94-334D-AB37-D45E83B010F1}" type="pres">
      <dgm:prSet presAssocID="{BF7EA725-C962-9C4B-BD11-61EFDE3C1099}" presName="thickLine" presStyleLbl="alignNode1" presStyleIdx="0" presStyleCnt="6"/>
      <dgm:spPr/>
    </dgm:pt>
    <dgm:pt modelId="{127FC406-A86E-4246-8F29-5C18E5C27B02}" type="pres">
      <dgm:prSet presAssocID="{BF7EA725-C962-9C4B-BD11-61EFDE3C1099}" presName="horz1" presStyleCnt="0"/>
      <dgm:spPr/>
    </dgm:pt>
    <dgm:pt modelId="{52F98CEB-F749-224B-9866-B102118095FD}" type="pres">
      <dgm:prSet presAssocID="{BF7EA725-C962-9C4B-BD11-61EFDE3C1099}" presName="tx1" presStyleLbl="revTx" presStyleIdx="0" presStyleCnt="6"/>
      <dgm:spPr/>
      <dgm:t>
        <a:bodyPr/>
        <a:lstStyle/>
        <a:p>
          <a:endParaRPr lang="en-US"/>
        </a:p>
      </dgm:t>
    </dgm:pt>
    <dgm:pt modelId="{BF779081-568B-174C-9D6B-745C96C5BDB2}" type="pres">
      <dgm:prSet presAssocID="{BF7EA725-C962-9C4B-BD11-61EFDE3C1099}" presName="vert1" presStyleCnt="0"/>
      <dgm:spPr/>
    </dgm:pt>
    <dgm:pt modelId="{A81C332E-3AB9-6E4B-B19A-9004E10E65BF}" type="pres">
      <dgm:prSet presAssocID="{87D4E59F-8087-B142-9BDA-F6841D2CC433}" presName="thickLine" presStyleLbl="alignNode1" presStyleIdx="1" presStyleCnt="6"/>
      <dgm:spPr/>
    </dgm:pt>
    <dgm:pt modelId="{D5F80DED-DD5D-3F43-B93F-C2669C86FA03}" type="pres">
      <dgm:prSet presAssocID="{87D4E59F-8087-B142-9BDA-F6841D2CC433}" presName="horz1" presStyleCnt="0"/>
      <dgm:spPr/>
    </dgm:pt>
    <dgm:pt modelId="{B36630CA-A023-5646-9FF8-D592C4632EA6}" type="pres">
      <dgm:prSet presAssocID="{87D4E59F-8087-B142-9BDA-F6841D2CC433}" presName="tx1" presStyleLbl="revTx" presStyleIdx="1" presStyleCnt="6"/>
      <dgm:spPr/>
      <dgm:t>
        <a:bodyPr/>
        <a:lstStyle/>
        <a:p>
          <a:endParaRPr lang="en-US"/>
        </a:p>
      </dgm:t>
    </dgm:pt>
    <dgm:pt modelId="{F94B152A-9A96-CF4D-9D91-F1D13CB8EEDD}" type="pres">
      <dgm:prSet presAssocID="{87D4E59F-8087-B142-9BDA-F6841D2CC433}" presName="vert1" presStyleCnt="0"/>
      <dgm:spPr/>
    </dgm:pt>
    <dgm:pt modelId="{CC7A34FC-6D43-F943-8A5B-10E44383534C}" type="pres">
      <dgm:prSet presAssocID="{D4859EBC-9830-7749-8E9D-C407225DE97D}" presName="thickLine" presStyleLbl="alignNode1" presStyleIdx="2" presStyleCnt="6"/>
      <dgm:spPr/>
    </dgm:pt>
    <dgm:pt modelId="{AC6D7903-880E-ED46-AD07-8E542CBD7E2E}" type="pres">
      <dgm:prSet presAssocID="{D4859EBC-9830-7749-8E9D-C407225DE97D}" presName="horz1" presStyleCnt="0"/>
      <dgm:spPr/>
    </dgm:pt>
    <dgm:pt modelId="{C7A71FA8-D7C9-6B43-9BFA-042E3117CA15}" type="pres">
      <dgm:prSet presAssocID="{D4859EBC-9830-7749-8E9D-C407225DE97D}" presName="tx1" presStyleLbl="revTx" presStyleIdx="2" presStyleCnt="6"/>
      <dgm:spPr/>
      <dgm:t>
        <a:bodyPr/>
        <a:lstStyle/>
        <a:p>
          <a:endParaRPr lang="en-US"/>
        </a:p>
      </dgm:t>
    </dgm:pt>
    <dgm:pt modelId="{F18D1360-A1EE-1B4F-9CFD-7EC2C0E7960D}" type="pres">
      <dgm:prSet presAssocID="{D4859EBC-9830-7749-8E9D-C407225DE97D}" presName="vert1" presStyleCnt="0"/>
      <dgm:spPr/>
    </dgm:pt>
    <dgm:pt modelId="{7AD1F13F-ECB5-274B-B757-C1CBBC6C2167}" type="pres">
      <dgm:prSet presAssocID="{46EC136B-0056-5B46-B4F2-5D7DE1DAAB69}" presName="thickLine" presStyleLbl="alignNode1" presStyleIdx="3" presStyleCnt="6"/>
      <dgm:spPr/>
    </dgm:pt>
    <dgm:pt modelId="{3B04B365-8DFE-2643-BED2-6F58B336CE0F}" type="pres">
      <dgm:prSet presAssocID="{46EC136B-0056-5B46-B4F2-5D7DE1DAAB69}" presName="horz1" presStyleCnt="0"/>
      <dgm:spPr/>
    </dgm:pt>
    <dgm:pt modelId="{8C4DD107-8592-2F49-8566-2989A4228B6D}" type="pres">
      <dgm:prSet presAssocID="{46EC136B-0056-5B46-B4F2-5D7DE1DAAB69}" presName="tx1" presStyleLbl="revTx" presStyleIdx="3" presStyleCnt="6"/>
      <dgm:spPr/>
      <dgm:t>
        <a:bodyPr/>
        <a:lstStyle/>
        <a:p>
          <a:endParaRPr lang="en-US"/>
        </a:p>
      </dgm:t>
    </dgm:pt>
    <dgm:pt modelId="{E6310DFF-A52D-834B-B02C-CF8009885F2C}" type="pres">
      <dgm:prSet presAssocID="{46EC136B-0056-5B46-B4F2-5D7DE1DAAB69}" presName="vert1" presStyleCnt="0"/>
      <dgm:spPr/>
    </dgm:pt>
    <dgm:pt modelId="{BE25FEE3-698A-9844-B039-83C2C34EAEE0}" type="pres">
      <dgm:prSet presAssocID="{9CDE7F42-CBE7-C347-825C-C0CE236D3497}" presName="thickLine" presStyleLbl="alignNode1" presStyleIdx="4" presStyleCnt="6"/>
      <dgm:spPr/>
    </dgm:pt>
    <dgm:pt modelId="{171E2367-5696-2743-954E-B39994B83538}" type="pres">
      <dgm:prSet presAssocID="{9CDE7F42-CBE7-C347-825C-C0CE236D3497}" presName="horz1" presStyleCnt="0"/>
      <dgm:spPr/>
    </dgm:pt>
    <dgm:pt modelId="{4BD99C4D-960F-9B40-B163-BB6DC000FDA8}" type="pres">
      <dgm:prSet presAssocID="{9CDE7F42-CBE7-C347-825C-C0CE236D3497}" presName="tx1" presStyleLbl="revTx" presStyleIdx="4" presStyleCnt="6"/>
      <dgm:spPr/>
      <dgm:t>
        <a:bodyPr/>
        <a:lstStyle/>
        <a:p>
          <a:endParaRPr lang="en-US"/>
        </a:p>
      </dgm:t>
    </dgm:pt>
    <dgm:pt modelId="{58FCD0A9-1C93-AE4C-8DE6-B67F59EC30C4}" type="pres">
      <dgm:prSet presAssocID="{9CDE7F42-CBE7-C347-825C-C0CE236D3497}" presName="vert1" presStyleCnt="0"/>
      <dgm:spPr/>
    </dgm:pt>
    <dgm:pt modelId="{7CFAED44-FE76-5B4E-AE42-53E1DA74C446}" type="pres">
      <dgm:prSet presAssocID="{78A9E59A-4591-3D4B-8CFD-494CE85B5CA5}" presName="thickLine" presStyleLbl="alignNode1" presStyleIdx="5" presStyleCnt="6"/>
      <dgm:spPr/>
    </dgm:pt>
    <dgm:pt modelId="{D69C4BC4-EB08-ED48-A353-9F572D507EFD}" type="pres">
      <dgm:prSet presAssocID="{78A9E59A-4591-3D4B-8CFD-494CE85B5CA5}" presName="horz1" presStyleCnt="0"/>
      <dgm:spPr/>
    </dgm:pt>
    <dgm:pt modelId="{C610D469-FA40-5342-A49E-29B6C542152B}" type="pres">
      <dgm:prSet presAssocID="{78A9E59A-4591-3D4B-8CFD-494CE85B5CA5}" presName="tx1" presStyleLbl="revTx" presStyleIdx="5" presStyleCnt="6"/>
      <dgm:spPr/>
      <dgm:t>
        <a:bodyPr/>
        <a:lstStyle/>
        <a:p>
          <a:endParaRPr lang="en-US"/>
        </a:p>
      </dgm:t>
    </dgm:pt>
    <dgm:pt modelId="{FE8B76B9-6EAA-1D48-9550-68B5E0A8D828}" type="pres">
      <dgm:prSet presAssocID="{78A9E59A-4591-3D4B-8CFD-494CE85B5CA5}" presName="vert1" presStyleCnt="0"/>
      <dgm:spPr/>
    </dgm:pt>
  </dgm:ptLst>
  <dgm:cxnLst>
    <dgm:cxn modelId="{BC57FC60-B3B6-0341-ADD6-03A1E884F10B}" type="presOf" srcId="{BF7EA725-C962-9C4B-BD11-61EFDE3C1099}" destId="{52F98CEB-F749-224B-9866-B102118095FD}" srcOrd="0" destOrd="0" presId="urn:microsoft.com/office/officeart/2008/layout/LinedList"/>
    <dgm:cxn modelId="{370B3FEE-99E9-F547-873E-4AA3EE313CAC}" srcId="{719722B1-906B-2649-8F08-C501D81903AD}" destId="{BF7EA725-C962-9C4B-BD11-61EFDE3C1099}" srcOrd="0" destOrd="0" parTransId="{8481C3B2-3A3B-A147-82E4-4808D4EFFBAA}" sibTransId="{7BD1F128-1820-3B4C-9337-D835BCD8BC0E}"/>
    <dgm:cxn modelId="{F396F492-EDC5-FE4D-A4E4-1D9E6A070748}" type="presOf" srcId="{46EC136B-0056-5B46-B4F2-5D7DE1DAAB69}" destId="{8C4DD107-8592-2F49-8566-2989A4228B6D}" srcOrd="0" destOrd="0" presId="urn:microsoft.com/office/officeart/2008/layout/LinedList"/>
    <dgm:cxn modelId="{29DD31F9-A06B-A547-9735-9C1C70862521}" type="presOf" srcId="{9CDE7F42-CBE7-C347-825C-C0CE236D3497}" destId="{4BD99C4D-960F-9B40-B163-BB6DC000FDA8}" srcOrd="0" destOrd="0" presId="urn:microsoft.com/office/officeart/2008/layout/LinedList"/>
    <dgm:cxn modelId="{CDDD9FDE-FA33-874D-9220-E53441C655B7}" srcId="{719722B1-906B-2649-8F08-C501D81903AD}" destId="{87D4E59F-8087-B142-9BDA-F6841D2CC433}" srcOrd="1" destOrd="0" parTransId="{239732F2-802A-3A4F-A17A-634A4D661224}" sibTransId="{F6766CC2-51E8-D94D-BE83-3286B324A2CD}"/>
    <dgm:cxn modelId="{9A7DB406-3992-864E-A426-365E718B6E53}" srcId="{719722B1-906B-2649-8F08-C501D81903AD}" destId="{46EC136B-0056-5B46-B4F2-5D7DE1DAAB69}" srcOrd="3" destOrd="0" parTransId="{A6B27F78-A5B4-6940-AE3A-942585C0FB7D}" sibTransId="{938F8CB0-4331-D04C-8F62-1DAE3664FA96}"/>
    <dgm:cxn modelId="{A0AD72AC-6399-CC49-AAE0-5B182C3CA6DA}" srcId="{719722B1-906B-2649-8F08-C501D81903AD}" destId="{D4859EBC-9830-7749-8E9D-C407225DE97D}" srcOrd="2" destOrd="0" parTransId="{51D124CD-9CA9-2C40-BE20-6A71183004D3}" sibTransId="{836830D7-BCE4-9041-8D04-FF71EDAA6FF2}"/>
    <dgm:cxn modelId="{7FE88A7B-0AB4-5D4E-A2E5-328E203FCC59}" srcId="{719722B1-906B-2649-8F08-C501D81903AD}" destId="{78A9E59A-4591-3D4B-8CFD-494CE85B5CA5}" srcOrd="5" destOrd="0" parTransId="{C2713CA3-0F9C-2A4B-81BD-92E1E3897B0E}" sibTransId="{B3A11519-3FFC-CE4C-A6C1-9F35E0565F49}"/>
    <dgm:cxn modelId="{3862C0C9-69E7-F54D-A207-B185E095C4AB}" srcId="{719722B1-906B-2649-8F08-C501D81903AD}" destId="{9CDE7F42-CBE7-C347-825C-C0CE236D3497}" srcOrd="4" destOrd="0" parTransId="{52C54457-C01F-504F-A47E-40F49EC73FCD}" sibTransId="{A233302C-359F-4D46-9585-E2C07DD1B388}"/>
    <dgm:cxn modelId="{6CF63F68-2663-8349-849E-E87A4EE8DB2F}" type="presOf" srcId="{87D4E59F-8087-B142-9BDA-F6841D2CC433}" destId="{B36630CA-A023-5646-9FF8-D592C4632EA6}" srcOrd="0" destOrd="0" presId="urn:microsoft.com/office/officeart/2008/layout/LinedList"/>
    <dgm:cxn modelId="{0C27B24B-47E0-8A4E-A343-265EEAF43C9B}" type="presOf" srcId="{78A9E59A-4591-3D4B-8CFD-494CE85B5CA5}" destId="{C610D469-FA40-5342-A49E-29B6C542152B}" srcOrd="0" destOrd="0" presId="urn:microsoft.com/office/officeart/2008/layout/LinedList"/>
    <dgm:cxn modelId="{1B4D7DF8-2410-1B44-B878-E6E6A5BB0312}" type="presOf" srcId="{719722B1-906B-2649-8F08-C501D81903AD}" destId="{F73498BF-FB4D-754A-AC7D-932AD7E0A4D7}" srcOrd="0" destOrd="0" presId="urn:microsoft.com/office/officeart/2008/layout/LinedList"/>
    <dgm:cxn modelId="{98071514-8010-334B-B240-35693966DCDC}" type="presOf" srcId="{D4859EBC-9830-7749-8E9D-C407225DE97D}" destId="{C7A71FA8-D7C9-6B43-9BFA-042E3117CA15}" srcOrd="0" destOrd="0" presId="urn:microsoft.com/office/officeart/2008/layout/LinedList"/>
    <dgm:cxn modelId="{6EDB5ADE-CB80-8D4D-AFE2-FEB140342F25}" type="presParOf" srcId="{F73498BF-FB4D-754A-AC7D-932AD7E0A4D7}" destId="{B4DB04F9-3F94-334D-AB37-D45E83B010F1}" srcOrd="0" destOrd="0" presId="urn:microsoft.com/office/officeart/2008/layout/LinedList"/>
    <dgm:cxn modelId="{B3F1F8D6-073A-FF42-AE4B-B2E702B0B576}" type="presParOf" srcId="{F73498BF-FB4D-754A-AC7D-932AD7E0A4D7}" destId="{127FC406-A86E-4246-8F29-5C18E5C27B02}" srcOrd="1" destOrd="0" presId="urn:microsoft.com/office/officeart/2008/layout/LinedList"/>
    <dgm:cxn modelId="{933758CE-A53F-2849-8095-7D39DB915DA9}" type="presParOf" srcId="{127FC406-A86E-4246-8F29-5C18E5C27B02}" destId="{52F98CEB-F749-224B-9866-B102118095FD}" srcOrd="0" destOrd="0" presId="urn:microsoft.com/office/officeart/2008/layout/LinedList"/>
    <dgm:cxn modelId="{C52FD163-6BF5-2D4E-99C8-81E690C3039C}" type="presParOf" srcId="{127FC406-A86E-4246-8F29-5C18E5C27B02}" destId="{BF779081-568B-174C-9D6B-745C96C5BDB2}" srcOrd="1" destOrd="0" presId="urn:microsoft.com/office/officeart/2008/layout/LinedList"/>
    <dgm:cxn modelId="{208591A7-8D0A-1D4C-9AEB-9B98A8067EDD}" type="presParOf" srcId="{F73498BF-FB4D-754A-AC7D-932AD7E0A4D7}" destId="{A81C332E-3AB9-6E4B-B19A-9004E10E65BF}" srcOrd="2" destOrd="0" presId="urn:microsoft.com/office/officeart/2008/layout/LinedList"/>
    <dgm:cxn modelId="{A253C037-C4B8-164E-B03E-0BCF3995C420}" type="presParOf" srcId="{F73498BF-FB4D-754A-AC7D-932AD7E0A4D7}" destId="{D5F80DED-DD5D-3F43-B93F-C2669C86FA03}" srcOrd="3" destOrd="0" presId="urn:microsoft.com/office/officeart/2008/layout/LinedList"/>
    <dgm:cxn modelId="{AE6EC91D-4D81-CA49-9309-7EDF4CFFE587}" type="presParOf" srcId="{D5F80DED-DD5D-3F43-B93F-C2669C86FA03}" destId="{B36630CA-A023-5646-9FF8-D592C4632EA6}" srcOrd="0" destOrd="0" presId="urn:microsoft.com/office/officeart/2008/layout/LinedList"/>
    <dgm:cxn modelId="{8CBE277E-170D-2840-9316-E11A05278511}" type="presParOf" srcId="{D5F80DED-DD5D-3F43-B93F-C2669C86FA03}" destId="{F94B152A-9A96-CF4D-9D91-F1D13CB8EEDD}" srcOrd="1" destOrd="0" presId="urn:microsoft.com/office/officeart/2008/layout/LinedList"/>
    <dgm:cxn modelId="{CE295291-8C60-6C4C-A600-FAB74B1B47EC}" type="presParOf" srcId="{F73498BF-FB4D-754A-AC7D-932AD7E0A4D7}" destId="{CC7A34FC-6D43-F943-8A5B-10E44383534C}" srcOrd="4" destOrd="0" presId="urn:microsoft.com/office/officeart/2008/layout/LinedList"/>
    <dgm:cxn modelId="{484FA194-2717-4D4C-8FA3-2C956575E277}" type="presParOf" srcId="{F73498BF-FB4D-754A-AC7D-932AD7E0A4D7}" destId="{AC6D7903-880E-ED46-AD07-8E542CBD7E2E}" srcOrd="5" destOrd="0" presId="urn:microsoft.com/office/officeart/2008/layout/LinedList"/>
    <dgm:cxn modelId="{DBF9E3C7-7186-8C47-89CD-1AB06ABB1914}" type="presParOf" srcId="{AC6D7903-880E-ED46-AD07-8E542CBD7E2E}" destId="{C7A71FA8-D7C9-6B43-9BFA-042E3117CA15}" srcOrd="0" destOrd="0" presId="urn:microsoft.com/office/officeart/2008/layout/LinedList"/>
    <dgm:cxn modelId="{E8DD72C1-FD76-4D4E-97A9-ADDF338AF496}" type="presParOf" srcId="{AC6D7903-880E-ED46-AD07-8E542CBD7E2E}" destId="{F18D1360-A1EE-1B4F-9CFD-7EC2C0E7960D}" srcOrd="1" destOrd="0" presId="urn:microsoft.com/office/officeart/2008/layout/LinedList"/>
    <dgm:cxn modelId="{2074307A-E223-E344-A181-8F67D87595EB}" type="presParOf" srcId="{F73498BF-FB4D-754A-AC7D-932AD7E0A4D7}" destId="{7AD1F13F-ECB5-274B-B757-C1CBBC6C2167}" srcOrd="6" destOrd="0" presId="urn:microsoft.com/office/officeart/2008/layout/LinedList"/>
    <dgm:cxn modelId="{80967583-A94B-EB4B-9E7F-2CCDC8969773}" type="presParOf" srcId="{F73498BF-FB4D-754A-AC7D-932AD7E0A4D7}" destId="{3B04B365-8DFE-2643-BED2-6F58B336CE0F}" srcOrd="7" destOrd="0" presId="urn:microsoft.com/office/officeart/2008/layout/LinedList"/>
    <dgm:cxn modelId="{AAA835D2-5BA3-5D4E-B7BD-90151AB5DC5D}" type="presParOf" srcId="{3B04B365-8DFE-2643-BED2-6F58B336CE0F}" destId="{8C4DD107-8592-2F49-8566-2989A4228B6D}" srcOrd="0" destOrd="0" presId="urn:microsoft.com/office/officeart/2008/layout/LinedList"/>
    <dgm:cxn modelId="{6616984E-297F-5148-8E5C-812403FCE8F0}" type="presParOf" srcId="{3B04B365-8DFE-2643-BED2-6F58B336CE0F}" destId="{E6310DFF-A52D-834B-B02C-CF8009885F2C}" srcOrd="1" destOrd="0" presId="urn:microsoft.com/office/officeart/2008/layout/LinedList"/>
    <dgm:cxn modelId="{61474FCB-CAD0-1947-A118-E519FD7085B8}" type="presParOf" srcId="{F73498BF-FB4D-754A-AC7D-932AD7E0A4D7}" destId="{BE25FEE3-698A-9844-B039-83C2C34EAEE0}" srcOrd="8" destOrd="0" presId="urn:microsoft.com/office/officeart/2008/layout/LinedList"/>
    <dgm:cxn modelId="{8FC3699C-11A7-CF42-B0CD-71EBCCF4FD82}" type="presParOf" srcId="{F73498BF-FB4D-754A-AC7D-932AD7E0A4D7}" destId="{171E2367-5696-2743-954E-B39994B83538}" srcOrd="9" destOrd="0" presId="urn:microsoft.com/office/officeart/2008/layout/LinedList"/>
    <dgm:cxn modelId="{251A03E5-CB22-BC41-A2E7-CEB845415B71}" type="presParOf" srcId="{171E2367-5696-2743-954E-B39994B83538}" destId="{4BD99C4D-960F-9B40-B163-BB6DC000FDA8}" srcOrd="0" destOrd="0" presId="urn:microsoft.com/office/officeart/2008/layout/LinedList"/>
    <dgm:cxn modelId="{DB6B077D-342A-7543-8562-AC764CE08CC8}" type="presParOf" srcId="{171E2367-5696-2743-954E-B39994B83538}" destId="{58FCD0A9-1C93-AE4C-8DE6-B67F59EC30C4}" srcOrd="1" destOrd="0" presId="urn:microsoft.com/office/officeart/2008/layout/LinedList"/>
    <dgm:cxn modelId="{489D50FD-9A9D-5D47-AAFB-C3D8C972CDBF}" type="presParOf" srcId="{F73498BF-FB4D-754A-AC7D-932AD7E0A4D7}" destId="{7CFAED44-FE76-5B4E-AE42-53E1DA74C446}" srcOrd="10" destOrd="0" presId="urn:microsoft.com/office/officeart/2008/layout/LinedList"/>
    <dgm:cxn modelId="{61A70ECD-6BD8-524D-A6B7-321D502E23A4}" type="presParOf" srcId="{F73498BF-FB4D-754A-AC7D-932AD7E0A4D7}" destId="{D69C4BC4-EB08-ED48-A353-9F572D507EFD}" srcOrd="11" destOrd="0" presId="urn:microsoft.com/office/officeart/2008/layout/LinedList"/>
    <dgm:cxn modelId="{42D3E2D6-A3D5-7C45-BDBE-6342031D75BE}" type="presParOf" srcId="{D69C4BC4-EB08-ED48-A353-9F572D507EFD}" destId="{C610D469-FA40-5342-A49E-29B6C542152B}" srcOrd="0" destOrd="0" presId="urn:microsoft.com/office/officeart/2008/layout/LinedList"/>
    <dgm:cxn modelId="{250373F1-4C12-5346-BCD5-19FCBCC75659}" type="presParOf" srcId="{D69C4BC4-EB08-ED48-A353-9F572D507EFD}" destId="{FE8B76B9-6EAA-1D48-9550-68B5E0A8D8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2689EB-F4B0-344E-BF65-5622305320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4D4B7366-D6A0-4E47-88C7-CB043B555E16}">
      <dgm:prSet custT="1"/>
      <dgm:spPr/>
      <dgm:t>
        <a:bodyPr/>
        <a:lstStyle/>
        <a:p>
          <a:r>
            <a:rPr lang="en-US" sz="1400" dirty="0">
              <a:latin typeface="Cambria" panose="02040503050406030204" pitchFamily="18" charset="0"/>
            </a:rPr>
            <a:t>Make the stacks to uniform height. </a:t>
          </a:r>
          <a:endParaRPr lang="en-IN" sz="1400" dirty="0">
            <a:latin typeface="Cambria" panose="02040503050406030204" pitchFamily="18" charset="0"/>
          </a:endParaRPr>
        </a:p>
      </dgm:t>
    </dgm:pt>
    <dgm:pt modelId="{126911FA-9512-5D44-8E1E-A43E6D65E969}" type="parTrans" cxnId="{7F14DBB6-5322-0D4E-A932-F23DAB382556}">
      <dgm:prSet/>
      <dgm:spPr/>
      <dgm:t>
        <a:bodyPr/>
        <a:lstStyle/>
        <a:p>
          <a:endParaRPr lang="en-GB"/>
        </a:p>
      </dgm:t>
    </dgm:pt>
    <dgm:pt modelId="{DF4ED5B2-493E-F74D-A979-98C9915BBF43}" type="sibTrans" cxnId="{7F14DBB6-5322-0D4E-A932-F23DAB382556}">
      <dgm:prSet/>
      <dgm:spPr/>
      <dgm:t>
        <a:bodyPr/>
        <a:lstStyle/>
        <a:p>
          <a:endParaRPr lang="en-GB"/>
        </a:p>
      </dgm:t>
    </dgm:pt>
    <dgm:pt modelId="{343CEF87-7B6A-9741-9904-29492C32D30A}">
      <dgm:prSet custT="1"/>
      <dgm:spPr/>
      <dgm:t>
        <a:bodyPr/>
        <a:lstStyle/>
        <a:p>
          <a:r>
            <a:rPr lang="en-US" sz="1400" dirty="0">
              <a:latin typeface="Cambria" panose="02040503050406030204" pitchFamily="18" charset="0"/>
            </a:rPr>
            <a:t>Measure the dimensions (length, width and height) of stacks preferably after sheeting/covering with fumigation </a:t>
          </a:r>
          <a:r>
            <a:rPr lang="en-US" sz="1400" dirty="0" smtClean="0">
              <a:latin typeface="Cambria" panose="02040503050406030204" pitchFamily="18" charset="0"/>
            </a:rPr>
            <a:t>sheet</a:t>
          </a:r>
          <a:endParaRPr lang="en-IN" sz="1400" dirty="0">
            <a:latin typeface="Cambria" panose="02040503050406030204" pitchFamily="18" charset="0"/>
          </a:endParaRPr>
        </a:p>
      </dgm:t>
    </dgm:pt>
    <dgm:pt modelId="{F0D791A5-3FF9-8D42-8A73-112A89BBF196}" type="parTrans" cxnId="{1EFE8F0B-EFA7-EB45-8606-7EB727720EE2}">
      <dgm:prSet/>
      <dgm:spPr/>
      <dgm:t>
        <a:bodyPr/>
        <a:lstStyle/>
        <a:p>
          <a:endParaRPr lang="en-GB"/>
        </a:p>
      </dgm:t>
    </dgm:pt>
    <dgm:pt modelId="{1B3948AA-0B24-F847-915B-E77E4BC3282D}" type="sibTrans" cxnId="{1EFE8F0B-EFA7-EB45-8606-7EB727720EE2}">
      <dgm:prSet/>
      <dgm:spPr/>
      <dgm:t>
        <a:bodyPr/>
        <a:lstStyle/>
        <a:p>
          <a:endParaRPr lang="en-GB"/>
        </a:p>
      </dgm:t>
    </dgm:pt>
    <dgm:pt modelId="{854272E6-41A0-934B-B984-F52376D39A0F}">
      <dgm:prSet custT="1"/>
      <dgm:spPr/>
      <dgm:t>
        <a:bodyPr/>
        <a:lstStyle/>
        <a:p>
          <a:r>
            <a:rPr lang="en-US" sz="1400" dirty="0">
              <a:latin typeface="Cambria" panose="02040503050406030204" pitchFamily="18" charset="0"/>
            </a:rPr>
            <a:t>Calculate the volume and apply  as g of phosphine/volume in </a:t>
          </a:r>
          <a:r>
            <a:rPr lang="en-US" sz="1400" dirty="0" smtClean="0">
              <a:latin typeface="Cambria" panose="02040503050406030204" pitchFamily="18" charset="0"/>
            </a:rPr>
            <a:t>m</a:t>
          </a:r>
          <a:r>
            <a:rPr lang="en-US" sz="1400" baseline="30000" dirty="0" smtClean="0">
              <a:latin typeface="Cambria" panose="02040503050406030204" pitchFamily="18" charset="0"/>
            </a:rPr>
            <a:t>3</a:t>
          </a:r>
          <a:r>
            <a:rPr lang="en-US" sz="1400" dirty="0" smtClean="0">
              <a:latin typeface="Cambria" panose="02040503050406030204" pitchFamily="18" charset="0"/>
            </a:rPr>
            <a:t> </a:t>
          </a:r>
          <a:endParaRPr lang="en-IN" sz="1400" dirty="0">
            <a:latin typeface="Cambria" panose="02040503050406030204" pitchFamily="18" charset="0"/>
          </a:endParaRPr>
        </a:p>
      </dgm:t>
    </dgm:pt>
    <dgm:pt modelId="{94E1BA72-8CE9-BC42-9655-13D5ED0059D4}" type="parTrans" cxnId="{74FB018E-3E8A-3149-97DB-FFCDCD0E3A97}">
      <dgm:prSet/>
      <dgm:spPr/>
      <dgm:t>
        <a:bodyPr/>
        <a:lstStyle/>
        <a:p>
          <a:endParaRPr lang="en-GB"/>
        </a:p>
      </dgm:t>
    </dgm:pt>
    <dgm:pt modelId="{59A12B7D-D826-9842-9485-D98C64636604}" type="sibTrans" cxnId="{74FB018E-3E8A-3149-97DB-FFCDCD0E3A97}">
      <dgm:prSet/>
      <dgm:spPr/>
      <dgm:t>
        <a:bodyPr/>
        <a:lstStyle/>
        <a:p>
          <a:endParaRPr lang="en-GB"/>
        </a:p>
      </dgm:t>
    </dgm:pt>
    <dgm:pt modelId="{7184A7BC-1BC2-7141-9CC7-D0CF44B065DB}">
      <dgm:prSet custT="1"/>
      <dgm:spPr/>
      <dgm:t>
        <a:bodyPr/>
        <a:lstStyle/>
        <a:p>
          <a:r>
            <a:rPr lang="en-US" sz="1400" dirty="0">
              <a:latin typeface="Cambria" panose="02040503050406030204" pitchFamily="18" charset="0"/>
            </a:rPr>
            <a:t>Spread phosphine tablet evenly on a tray/ kraft paper/ enamel tray, so that residual material can be collected at the end of the fumigation for proper disposal after deactivation</a:t>
          </a:r>
          <a:endParaRPr lang="en-IN" sz="1400" dirty="0">
            <a:latin typeface="Cambria" panose="02040503050406030204" pitchFamily="18" charset="0"/>
          </a:endParaRPr>
        </a:p>
      </dgm:t>
    </dgm:pt>
    <dgm:pt modelId="{CB99A2F5-1491-A04B-99B3-96BB047352A6}" type="parTrans" cxnId="{312560CB-0543-3440-865F-A55E73169D4D}">
      <dgm:prSet/>
      <dgm:spPr/>
      <dgm:t>
        <a:bodyPr/>
        <a:lstStyle/>
        <a:p>
          <a:endParaRPr lang="en-GB"/>
        </a:p>
      </dgm:t>
    </dgm:pt>
    <dgm:pt modelId="{4BF4F862-8220-0542-8CC0-9D909EF41000}" type="sibTrans" cxnId="{312560CB-0543-3440-865F-A55E73169D4D}">
      <dgm:prSet/>
      <dgm:spPr/>
      <dgm:t>
        <a:bodyPr/>
        <a:lstStyle/>
        <a:p>
          <a:endParaRPr lang="en-GB"/>
        </a:p>
      </dgm:t>
    </dgm:pt>
    <dgm:pt modelId="{E262549B-2D2D-A448-B272-99AEB2367102}">
      <dgm:prSet custT="1"/>
      <dgm:spPr/>
      <dgm:t>
        <a:bodyPr/>
        <a:lstStyle/>
        <a:p>
          <a:r>
            <a:rPr lang="en-US" sz="1400" dirty="0">
              <a:latin typeface="Cambria" panose="02040503050406030204" pitchFamily="18" charset="0"/>
            </a:rPr>
            <a:t>When the stack has been built on wooden pallets, the tray containing the tablets can be placed at the base of the stack</a:t>
          </a:r>
          <a:endParaRPr lang="en-IN" sz="1400" dirty="0">
            <a:latin typeface="Cambria" panose="02040503050406030204" pitchFamily="18" charset="0"/>
          </a:endParaRPr>
        </a:p>
      </dgm:t>
    </dgm:pt>
    <dgm:pt modelId="{FBE1E343-56F9-184B-9AA6-A5AC2D21A3BC}" type="sibTrans" cxnId="{DB5E3B41-AA36-924C-97DA-69AA536182BC}">
      <dgm:prSet/>
      <dgm:spPr/>
      <dgm:t>
        <a:bodyPr/>
        <a:lstStyle/>
        <a:p>
          <a:endParaRPr lang="en-GB"/>
        </a:p>
      </dgm:t>
    </dgm:pt>
    <dgm:pt modelId="{893734C4-85C0-DD43-A1FE-9736566F6239}" type="parTrans" cxnId="{DB5E3B41-AA36-924C-97DA-69AA536182BC}">
      <dgm:prSet/>
      <dgm:spPr/>
      <dgm:t>
        <a:bodyPr/>
        <a:lstStyle/>
        <a:p>
          <a:endParaRPr lang="en-GB"/>
        </a:p>
      </dgm:t>
    </dgm:pt>
    <dgm:pt modelId="{50F8A552-0B59-2B42-90E0-AD15489EFEE2}" type="pres">
      <dgm:prSet presAssocID="{C02689EB-F4B0-344E-BF65-5622305320FC}" presName="outerComposite" presStyleCnt="0">
        <dgm:presLayoutVars>
          <dgm:chMax val="5"/>
          <dgm:dir/>
          <dgm:resizeHandles val="exact"/>
        </dgm:presLayoutVars>
      </dgm:prSet>
      <dgm:spPr/>
      <dgm:t>
        <a:bodyPr/>
        <a:lstStyle/>
        <a:p>
          <a:endParaRPr lang="en-US"/>
        </a:p>
      </dgm:t>
    </dgm:pt>
    <dgm:pt modelId="{528BF28A-BF56-BE47-B687-13EE86961055}" type="pres">
      <dgm:prSet presAssocID="{C02689EB-F4B0-344E-BF65-5622305320FC}" presName="dummyMaxCanvas" presStyleCnt="0">
        <dgm:presLayoutVars/>
      </dgm:prSet>
      <dgm:spPr/>
    </dgm:pt>
    <dgm:pt modelId="{479F9237-10A2-AD4B-A9DA-B2A5C8BB35BE}" type="pres">
      <dgm:prSet presAssocID="{C02689EB-F4B0-344E-BF65-5622305320FC}" presName="FiveNodes_1" presStyleLbl="node1" presStyleIdx="0" presStyleCnt="5">
        <dgm:presLayoutVars>
          <dgm:bulletEnabled val="1"/>
        </dgm:presLayoutVars>
      </dgm:prSet>
      <dgm:spPr/>
      <dgm:t>
        <a:bodyPr/>
        <a:lstStyle/>
        <a:p>
          <a:endParaRPr lang="en-US"/>
        </a:p>
      </dgm:t>
    </dgm:pt>
    <dgm:pt modelId="{B508D2AA-47A6-064F-A993-9B5B49828DFB}" type="pres">
      <dgm:prSet presAssocID="{C02689EB-F4B0-344E-BF65-5622305320FC}" presName="FiveNodes_2" presStyleLbl="node1" presStyleIdx="1" presStyleCnt="5">
        <dgm:presLayoutVars>
          <dgm:bulletEnabled val="1"/>
        </dgm:presLayoutVars>
      </dgm:prSet>
      <dgm:spPr/>
      <dgm:t>
        <a:bodyPr/>
        <a:lstStyle/>
        <a:p>
          <a:endParaRPr lang="en-US"/>
        </a:p>
      </dgm:t>
    </dgm:pt>
    <dgm:pt modelId="{4D31B66B-40E7-B840-87C3-D26C7E2ED49E}" type="pres">
      <dgm:prSet presAssocID="{C02689EB-F4B0-344E-BF65-5622305320FC}" presName="FiveNodes_3" presStyleLbl="node1" presStyleIdx="2" presStyleCnt="5">
        <dgm:presLayoutVars>
          <dgm:bulletEnabled val="1"/>
        </dgm:presLayoutVars>
      </dgm:prSet>
      <dgm:spPr/>
      <dgm:t>
        <a:bodyPr/>
        <a:lstStyle/>
        <a:p>
          <a:endParaRPr lang="en-US"/>
        </a:p>
      </dgm:t>
    </dgm:pt>
    <dgm:pt modelId="{C1AF281E-36DA-564C-BE07-009F95C2F466}" type="pres">
      <dgm:prSet presAssocID="{C02689EB-F4B0-344E-BF65-5622305320FC}" presName="FiveNodes_4" presStyleLbl="node1" presStyleIdx="3" presStyleCnt="5">
        <dgm:presLayoutVars>
          <dgm:bulletEnabled val="1"/>
        </dgm:presLayoutVars>
      </dgm:prSet>
      <dgm:spPr/>
      <dgm:t>
        <a:bodyPr/>
        <a:lstStyle/>
        <a:p>
          <a:endParaRPr lang="en-US"/>
        </a:p>
      </dgm:t>
    </dgm:pt>
    <dgm:pt modelId="{A0552DF5-C908-2C4A-AE2C-7C2EF9C906B0}" type="pres">
      <dgm:prSet presAssocID="{C02689EB-F4B0-344E-BF65-5622305320FC}" presName="FiveNodes_5" presStyleLbl="node1" presStyleIdx="4" presStyleCnt="5">
        <dgm:presLayoutVars>
          <dgm:bulletEnabled val="1"/>
        </dgm:presLayoutVars>
      </dgm:prSet>
      <dgm:spPr/>
      <dgm:t>
        <a:bodyPr/>
        <a:lstStyle/>
        <a:p>
          <a:endParaRPr lang="en-US"/>
        </a:p>
      </dgm:t>
    </dgm:pt>
    <dgm:pt modelId="{7B1232CC-F4CC-554D-9173-4AFDADA9D0C5}" type="pres">
      <dgm:prSet presAssocID="{C02689EB-F4B0-344E-BF65-5622305320FC}" presName="FiveConn_1-2" presStyleLbl="fgAccFollowNode1" presStyleIdx="0" presStyleCnt="4">
        <dgm:presLayoutVars>
          <dgm:bulletEnabled val="1"/>
        </dgm:presLayoutVars>
      </dgm:prSet>
      <dgm:spPr/>
      <dgm:t>
        <a:bodyPr/>
        <a:lstStyle/>
        <a:p>
          <a:endParaRPr lang="en-US"/>
        </a:p>
      </dgm:t>
    </dgm:pt>
    <dgm:pt modelId="{EA6A44DD-94BE-C64E-8D5E-BF0306DA0097}" type="pres">
      <dgm:prSet presAssocID="{C02689EB-F4B0-344E-BF65-5622305320FC}" presName="FiveConn_2-3" presStyleLbl="fgAccFollowNode1" presStyleIdx="1" presStyleCnt="4">
        <dgm:presLayoutVars>
          <dgm:bulletEnabled val="1"/>
        </dgm:presLayoutVars>
      </dgm:prSet>
      <dgm:spPr/>
      <dgm:t>
        <a:bodyPr/>
        <a:lstStyle/>
        <a:p>
          <a:endParaRPr lang="en-US"/>
        </a:p>
      </dgm:t>
    </dgm:pt>
    <dgm:pt modelId="{626F8041-6961-1C48-BBFD-C43B0AFB23D6}" type="pres">
      <dgm:prSet presAssocID="{C02689EB-F4B0-344E-BF65-5622305320FC}" presName="FiveConn_3-4" presStyleLbl="fgAccFollowNode1" presStyleIdx="2" presStyleCnt="4">
        <dgm:presLayoutVars>
          <dgm:bulletEnabled val="1"/>
        </dgm:presLayoutVars>
      </dgm:prSet>
      <dgm:spPr/>
      <dgm:t>
        <a:bodyPr/>
        <a:lstStyle/>
        <a:p>
          <a:endParaRPr lang="en-US"/>
        </a:p>
      </dgm:t>
    </dgm:pt>
    <dgm:pt modelId="{3A7D4594-0DAC-CC48-A5EA-76B7DF2D1CE4}" type="pres">
      <dgm:prSet presAssocID="{C02689EB-F4B0-344E-BF65-5622305320FC}" presName="FiveConn_4-5" presStyleLbl="fgAccFollowNode1" presStyleIdx="3" presStyleCnt="4">
        <dgm:presLayoutVars>
          <dgm:bulletEnabled val="1"/>
        </dgm:presLayoutVars>
      </dgm:prSet>
      <dgm:spPr/>
      <dgm:t>
        <a:bodyPr/>
        <a:lstStyle/>
        <a:p>
          <a:endParaRPr lang="en-US"/>
        </a:p>
      </dgm:t>
    </dgm:pt>
    <dgm:pt modelId="{E030ED0B-45D9-0740-A61A-C9A9FE8E30F9}" type="pres">
      <dgm:prSet presAssocID="{C02689EB-F4B0-344E-BF65-5622305320FC}" presName="FiveNodes_1_text" presStyleLbl="node1" presStyleIdx="4" presStyleCnt="5">
        <dgm:presLayoutVars>
          <dgm:bulletEnabled val="1"/>
        </dgm:presLayoutVars>
      </dgm:prSet>
      <dgm:spPr/>
      <dgm:t>
        <a:bodyPr/>
        <a:lstStyle/>
        <a:p>
          <a:endParaRPr lang="en-US"/>
        </a:p>
      </dgm:t>
    </dgm:pt>
    <dgm:pt modelId="{391BC9FD-B30C-044A-82FF-39EBDDC271C1}" type="pres">
      <dgm:prSet presAssocID="{C02689EB-F4B0-344E-BF65-5622305320FC}" presName="FiveNodes_2_text" presStyleLbl="node1" presStyleIdx="4" presStyleCnt="5">
        <dgm:presLayoutVars>
          <dgm:bulletEnabled val="1"/>
        </dgm:presLayoutVars>
      </dgm:prSet>
      <dgm:spPr/>
      <dgm:t>
        <a:bodyPr/>
        <a:lstStyle/>
        <a:p>
          <a:endParaRPr lang="en-US"/>
        </a:p>
      </dgm:t>
    </dgm:pt>
    <dgm:pt modelId="{A488BED3-332D-054D-9C6B-D5D117654CD6}" type="pres">
      <dgm:prSet presAssocID="{C02689EB-F4B0-344E-BF65-5622305320FC}" presName="FiveNodes_3_text" presStyleLbl="node1" presStyleIdx="4" presStyleCnt="5">
        <dgm:presLayoutVars>
          <dgm:bulletEnabled val="1"/>
        </dgm:presLayoutVars>
      </dgm:prSet>
      <dgm:spPr/>
      <dgm:t>
        <a:bodyPr/>
        <a:lstStyle/>
        <a:p>
          <a:endParaRPr lang="en-US"/>
        </a:p>
      </dgm:t>
    </dgm:pt>
    <dgm:pt modelId="{6CA548E0-0407-804B-AA79-0C0DBC61F0B7}" type="pres">
      <dgm:prSet presAssocID="{C02689EB-F4B0-344E-BF65-5622305320FC}" presName="FiveNodes_4_text" presStyleLbl="node1" presStyleIdx="4" presStyleCnt="5">
        <dgm:presLayoutVars>
          <dgm:bulletEnabled val="1"/>
        </dgm:presLayoutVars>
      </dgm:prSet>
      <dgm:spPr/>
      <dgm:t>
        <a:bodyPr/>
        <a:lstStyle/>
        <a:p>
          <a:endParaRPr lang="en-US"/>
        </a:p>
      </dgm:t>
    </dgm:pt>
    <dgm:pt modelId="{905A21DA-BA7C-7E48-BB61-8004F0D2215F}" type="pres">
      <dgm:prSet presAssocID="{C02689EB-F4B0-344E-BF65-5622305320FC}" presName="FiveNodes_5_text" presStyleLbl="node1" presStyleIdx="4" presStyleCnt="5">
        <dgm:presLayoutVars>
          <dgm:bulletEnabled val="1"/>
        </dgm:presLayoutVars>
      </dgm:prSet>
      <dgm:spPr/>
      <dgm:t>
        <a:bodyPr/>
        <a:lstStyle/>
        <a:p>
          <a:endParaRPr lang="en-US"/>
        </a:p>
      </dgm:t>
    </dgm:pt>
  </dgm:ptLst>
  <dgm:cxnLst>
    <dgm:cxn modelId="{74FB018E-3E8A-3149-97DB-FFCDCD0E3A97}" srcId="{C02689EB-F4B0-344E-BF65-5622305320FC}" destId="{854272E6-41A0-934B-B984-F52376D39A0F}" srcOrd="2" destOrd="0" parTransId="{94E1BA72-8CE9-BC42-9655-13D5ED0059D4}" sibTransId="{59A12B7D-D826-9842-9485-D98C64636604}"/>
    <dgm:cxn modelId="{97261E80-7EEC-3947-8AF7-592235413F93}" type="presOf" srcId="{C02689EB-F4B0-344E-BF65-5622305320FC}" destId="{50F8A552-0B59-2B42-90E0-AD15489EFEE2}" srcOrd="0" destOrd="0" presId="urn:microsoft.com/office/officeart/2005/8/layout/vProcess5"/>
    <dgm:cxn modelId="{73D116AE-1D74-294C-B956-8A7323252CFC}" type="presOf" srcId="{DF4ED5B2-493E-F74D-A979-98C9915BBF43}" destId="{7B1232CC-F4CC-554D-9173-4AFDADA9D0C5}" srcOrd="0" destOrd="0" presId="urn:microsoft.com/office/officeart/2005/8/layout/vProcess5"/>
    <dgm:cxn modelId="{F7691ECE-F8B6-9D49-8B16-71FD96D8BE72}" type="presOf" srcId="{854272E6-41A0-934B-B984-F52376D39A0F}" destId="{A488BED3-332D-054D-9C6B-D5D117654CD6}" srcOrd="1" destOrd="0" presId="urn:microsoft.com/office/officeart/2005/8/layout/vProcess5"/>
    <dgm:cxn modelId="{4D832ABB-C4D6-C54E-BBE3-C71C8AC99589}" type="presOf" srcId="{7184A7BC-1BC2-7141-9CC7-D0CF44B065DB}" destId="{6CA548E0-0407-804B-AA79-0C0DBC61F0B7}" srcOrd="1" destOrd="0" presId="urn:microsoft.com/office/officeart/2005/8/layout/vProcess5"/>
    <dgm:cxn modelId="{7F14DBB6-5322-0D4E-A932-F23DAB382556}" srcId="{C02689EB-F4B0-344E-BF65-5622305320FC}" destId="{4D4B7366-D6A0-4E47-88C7-CB043B555E16}" srcOrd="0" destOrd="0" parTransId="{126911FA-9512-5D44-8E1E-A43E6D65E969}" sibTransId="{DF4ED5B2-493E-F74D-A979-98C9915BBF43}"/>
    <dgm:cxn modelId="{30AE1F40-5EC2-DE4A-96B2-0D5A3A6C7540}" type="presOf" srcId="{343CEF87-7B6A-9741-9904-29492C32D30A}" destId="{B508D2AA-47A6-064F-A993-9B5B49828DFB}" srcOrd="0" destOrd="0" presId="urn:microsoft.com/office/officeart/2005/8/layout/vProcess5"/>
    <dgm:cxn modelId="{9B5DB326-7C1A-D24D-A07C-EBC7DCEB5A39}" type="presOf" srcId="{854272E6-41A0-934B-B984-F52376D39A0F}" destId="{4D31B66B-40E7-B840-87C3-D26C7E2ED49E}" srcOrd="0" destOrd="0" presId="urn:microsoft.com/office/officeart/2005/8/layout/vProcess5"/>
    <dgm:cxn modelId="{3FD7EFB7-3D97-9A46-B7BC-FD42E633C7B3}" type="presOf" srcId="{E262549B-2D2D-A448-B272-99AEB2367102}" destId="{A0552DF5-C908-2C4A-AE2C-7C2EF9C906B0}" srcOrd="0" destOrd="0" presId="urn:microsoft.com/office/officeart/2005/8/layout/vProcess5"/>
    <dgm:cxn modelId="{AD88D527-4964-894A-9299-7C6F1738A095}" type="presOf" srcId="{59A12B7D-D826-9842-9485-D98C64636604}" destId="{626F8041-6961-1C48-BBFD-C43B0AFB23D6}" srcOrd="0" destOrd="0" presId="urn:microsoft.com/office/officeart/2005/8/layout/vProcess5"/>
    <dgm:cxn modelId="{37C2A05B-19D6-974C-8D40-15C089E6E15A}" type="presOf" srcId="{4D4B7366-D6A0-4E47-88C7-CB043B555E16}" destId="{E030ED0B-45D9-0740-A61A-C9A9FE8E30F9}" srcOrd="1" destOrd="0" presId="urn:microsoft.com/office/officeart/2005/8/layout/vProcess5"/>
    <dgm:cxn modelId="{7B0C6D3A-B082-4F4B-A12D-662AC9E756EC}" type="presOf" srcId="{E262549B-2D2D-A448-B272-99AEB2367102}" destId="{905A21DA-BA7C-7E48-BB61-8004F0D2215F}" srcOrd="1" destOrd="0" presId="urn:microsoft.com/office/officeart/2005/8/layout/vProcess5"/>
    <dgm:cxn modelId="{E22F26AC-B2F9-004C-A768-C1547FD6250D}" type="presOf" srcId="{1B3948AA-0B24-F847-915B-E77E4BC3282D}" destId="{EA6A44DD-94BE-C64E-8D5E-BF0306DA0097}" srcOrd="0" destOrd="0" presId="urn:microsoft.com/office/officeart/2005/8/layout/vProcess5"/>
    <dgm:cxn modelId="{312560CB-0543-3440-865F-A55E73169D4D}" srcId="{C02689EB-F4B0-344E-BF65-5622305320FC}" destId="{7184A7BC-1BC2-7141-9CC7-D0CF44B065DB}" srcOrd="3" destOrd="0" parTransId="{CB99A2F5-1491-A04B-99B3-96BB047352A6}" sibTransId="{4BF4F862-8220-0542-8CC0-9D909EF41000}"/>
    <dgm:cxn modelId="{A93AC321-2DB5-E44F-A76C-90EC232E5BD4}" type="presOf" srcId="{7184A7BC-1BC2-7141-9CC7-D0CF44B065DB}" destId="{C1AF281E-36DA-564C-BE07-009F95C2F466}" srcOrd="0" destOrd="0" presId="urn:microsoft.com/office/officeart/2005/8/layout/vProcess5"/>
    <dgm:cxn modelId="{1EFE8F0B-EFA7-EB45-8606-7EB727720EE2}" srcId="{C02689EB-F4B0-344E-BF65-5622305320FC}" destId="{343CEF87-7B6A-9741-9904-29492C32D30A}" srcOrd="1" destOrd="0" parTransId="{F0D791A5-3FF9-8D42-8A73-112A89BBF196}" sibTransId="{1B3948AA-0B24-F847-915B-E77E4BC3282D}"/>
    <dgm:cxn modelId="{04C9434E-687A-5946-95EC-B611BEA8C617}" type="presOf" srcId="{4D4B7366-D6A0-4E47-88C7-CB043B555E16}" destId="{479F9237-10A2-AD4B-A9DA-B2A5C8BB35BE}" srcOrd="0" destOrd="0" presId="urn:microsoft.com/office/officeart/2005/8/layout/vProcess5"/>
    <dgm:cxn modelId="{DB5E3B41-AA36-924C-97DA-69AA536182BC}" srcId="{C02689EB-F4B0-344E-BF65-5622305320FC}" destId="{E262549B-2D2D-A448-B272-99AEB2367102}" srcOrd="4" destOrd="0" parTransId="{893734C4-85C0-DD43-A1FE-9736566F6239}" sibTransId="{FBE1E343-56F9-184B-9AA6-A5AC2D21A3BC}"/>
    <dgm:cxn modelId="{C640E512-D16E-A945-B4B3-90642CC4439C}" type="presOf" srcId="{343CEF87-7B6A-9741-9904-29492C32D30A}" destId="{391BC9FD-B30C-044A-82FF-39EBDDC271C1}" srcOrd="1" destOrd="0" presId="urn:microsoft.com/office/officeart/2005/8/layout/vProcess5"/>
    <dgm:cxn modelId="{85945E61-1AE6-724F-AD2A-B16FB13403DD}" type="presOf" srcId="{4BF4F862-8220-0542-8CC0-9D909EF41000}" destId="{3A7D4594-0DAC-CC48-A5EA-76B7DF2D1CE4}" srcOrd="0" destOrd="0" presId="urn:microsoft.com/office/officeart/2005/8/layout/vProcess5"/>
    <dgm:cxn modelId="{32C0AA23-2DBE-3B4C-A0AA-52F4B5075859}" type="presParOf" srcId="{50F8A552-0B59-2B42-90E0-AD15489EFEE2}" destId="{528BF28A-BF56-BE47-B687-13EE86961055}" srcOrd="0" destOrd="0" presId="urn:microsoft.com/office/officeart/2005/8/layout/vProcess5"/>
    <dgm:cxn modelId="{1E0BDB56-2227-0340-81C6-2AD172BEE3D2}" type="presParOf" srcId="{50F8A552-0B59-2B42-90E0-AD15489EFEE2}" destId="{479F9237-10A2-AD4B-A9DA-B2A5C8BB35BE}" srcOrd="1" destOrd="0" presId="urn:microsoft.com/office/officeart/2005/8/layout/vProcess5"/>
    <dgm:cxn modelId="{99A1915E-3597-2D46-A152-A598E48C295B}" type="presParOf" srcId="{50F8A552-0B59-2B42-90E0-AD15489EFEE2}" destId="{B508D2AA-47A6-064F-A993-9B5B49828DFB}" srcOrd="2" destOrd="0" presId="urn:microsoft.com/office/officeart/2005/8/layout/vProcess5"/>
    <dgm:cxn modelId="{B716E185-F414-FB4C-9E85-517A19B2F889}" type="presParOf" srcId="{50F8A552-0B59-2B42-90E0-AD15489EFEE2}" destId="{4D31B66B-40E7-B840-87C3-D26C7E2ED49E}" srcOrd="3" destOrd="0" presId="urn:microsoft.com/office/officeart/2005/8/layout/vProcess5"/>
    <dgm:cxn modelId="{2EA85557-03DB-1142-B976-9F75275748A6}" type="presParOf" srcId="{50F8A552-0B59-2B42-90E0-AD15489EFEE2}" destId="{C1AF281E-36DA-564C-BE07-009F95C2F466}" srcOrd="4" destOrd="0" presId="urn:microsoft.com/office/officeart/2005/8/layout/vProcess5"/>
    <dgm:cxn modelId="{B9F53B0E-0053-5043-8D6E-A9DBF9B7CDBE}" type="presParOf" srcId="{50F8A552-0B59-2B42-90E0-AD15489EFEE2}" destId="{A0552DF5-C908-2C4A-AE2C-7C2EF9C906B0}" srcOrd="5" destOrd="0" presId="urn:microsoft.com/office/officeart/2005/8/layout/vProcess5"/>
    <dgm:cxn modelId="{8B2D89C2-065A-034F-9019-6579C01D01D7}" type="presParOf" srcId="{50F8A552-0B59-2B42-90E0-AD15489EFEE2}" destId="{7B1232CC-F4CC-554D-9173-4AFDADA9D0C5}" srcOrd="6" destOrd="0" presId="urn:microsoft.com/office/officeart/2005/8/layout/vProcess5"/>
    <dgm:cxn modelId="{19964FE8-C5CD-0F43-81C8-6E76A3B181C7}" type="presParOf" srcId="{50F8A552-0B59-2B42-90E0-AD15489EFEE2}" destId="{EA6A44DD-94BE-C64E-8D5E-BF0306DA0097}" srcOrd="7" destOrd="0" presId="urn:microsoft.com/office/officeart/2005/8/layout/vProcess5"/>
    <dgm:cxn modelId="{F7A5502C-42F2-514F-8A46-9333D496C333}" type="presParOf" srcId="{50F8A552-0B59-2B42-90E0-AD15489EFEE2}" destId="{626F8041-6961-1C48-BBFD-C43B0AFB23D6}" srcOrd="8" destOrd="0" presId="urn:microsoft.com/office/officeart/2005/8/layout/vProcess5"/>
    <dgm:cxn modelId="{BA5A6C4E-DCBF-7D41-AED4-AE9D6A45CDA0}" type="presParOf" srcId="{50F8A552-0B59-2B42-90E0-AD15489EFEE2}" destId="{3A7D4594-0DAC-CC48-A5EA-76B7DF2D1CE4}" srcOrd="9" destOrd="0" presId="urn:microsoft.com/office/officeart/2005/8/layout/vProcess5"/>
    <dgm:cxn modelId="{AAC9896B-1F0D-5B41-A155-CC0602CE620C}" type="presParOf" srcId="{50F8A552-0B59-2B42-90E0-AD15489EFEE2}" destId="{E030ED0B-45D9-0740-A61A-C9A9FE8E30F9}" srcOrd="10" destOrd="0" presId="urn:microsoft.com/office/officeart/2005/8/layout/vProcess5"/>
    <dgm:cxn modelId="{65B85B45-D7D2-BB47-9E59-168957AE1E2C}" type="presParOf" srcId="{50F8A552-0B59-2B42-90E0-AD15489EFEE2}" destId="{391BC9FD-B30C-044A-82FF-39EBDDC271C1}" srcOrd="11" destOrd="0" presId="urn:microsoft.com/office/officeart/2005/8/layout/vProcess5"/>
    <dgm:cxn modelId="{C3E3F126-1954-D249-844D-5429EB0A5BBD}" type="presParOf" srcId="{50F8A552-0B59-2B42-90E0-AD15489EFEE2}" destId="{A488BED3-332D-054D-9C6B-D5D117654CD6}" srcOrd="12" destOrd="0" presId="urn:microsoft.com/office/officeart/2005/8/layout/vProcess5"/>
    <dgm:cxn modelId="{4727C8CA-6F70-E947-92BA-E44E8BAE9DF7}" type="presParOf" srcId="{50F8A552-0B59-2B42-90E0-AD15489EFEE2}" destId="{6CA548E0-0407-804B-AA79-0C0DBC61F0B7}" srcOrd="13" destOrd="0" presId="urn:microsoft.com/office/officeart/2005/8/layout/vProcess5"/>
    <dgm:cxn modelId="{45B8D3AE-F383-E34A-9DC4-A66C76E44157}" type="presParOf" srcId="{50F8A552-0B59-2B42-90E0-AD15489EFEE2}" destId="{905A21DA-BA7C-7E48-BB61-8004F0D2215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2689EB-F4B0-344E-BF65-5622305320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4D4B7366-D6A0-4E47-88C7-CB043B555E16}">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In absence of wooden pallets as dunnage, the tablets held in thin cloth bags (about 10 tablets per bag) may be distributed along the four sides of the stack. </a:t>
          </a:r>
          <a:endParaRPr lang="en-IN" sz="1400" dirty="0">
            <a:latin typeface="Cambria" panose="02040503050406030204" pitchFamily="18" charset="0"/>
            <a:ea typeface="Cambria" panose="02040503050406030204" pitchFamily="18" charset="0"/>
          </a:endParaRPr>
        </a:p>
      </dgm:t>
    </dgm:pt>
    <dgm:pt modelId="{126911FA-9512-5D44-8E1E-A43E6D65E969}" type="parTrans" cxnId="{7F14DBB6-5322-0D4E-A932-F23DAB382556}">
      <dgm:prSet/>
      <dgm:spPr/>
      <dgm:t>
        <a:bodyPr/>
        <a:lstStyle/>
        <a:p>
          <a:endParaRPr lang="en-GB"/>
        </a:p>
      </dgm:t>
    </dgm:pt>
    <dgm:pt modelId="{DF4ED5B2-493E-F74D-A979-98C9915BBF43}" type="sibTrans" cxnId="{7F14DBB6-5322-0D4E-A932-F23DAB382556}">
      <dgm:prSet/>
      <dgm:spPr/>
      <dgm:t>
        <a:bodyPr/>
        <a:lstStyle/>
        <a:p>
          <a:endParaRPr lang="en-GB"/>
        </a:p>
      </dgm:t>
    </dgm:pt>
    <dgm:pt modelId="{22F50EAD-9181-6C49-851B-2DBA0D37921C}">
      <dgm:prSet custT="1"/>
      <dgm:spPr/>
      <dgm:t>
        <a:bodyPr/>
        <a:lstStyle/>
        <a:p>
          <a:r>
            <a:rPr lang="en-US" sz="1400" dirty="0" smtClean="0">
              <a:latin typeface="Cambria" panose="02040503050406030204" pitchFamily="18" charset="0"/>
              <a:ea typeface="Cambria" panose="02040503050406030204" pitchFamily="18" charset="0"/>
              <a:cs typeface="Times New Roman" panose="02020603050405020304" pitchFamily="18" charset="0"/>
            </a:rPr>
            <a:t>ALP sachet </a:t>
          </a:r>
          <a:r>
            <a:rPr lang="en-US" sz="1400" dirty="0">
              <a:latin typeface="Cambria" panose="02040503050406030204" pitchFamily="18" charset="0"/>
              <a:ea typeface="Cambria" panose="02040503050406030204" pitchFamily="18" charset="0"/>
              <a:cs typeface="Times New Roman" panose="02020603050405020304" pitchFamily="18" charset="0"/>
            </a:rPr>
            <a:t>or powder formulation (34 g sachet releases 11 g phosphine) provides ease of application and convenient to dispose after the </a:t>
          </a:r>
          <a:r>
            <a:rPr lang="en-US" sz="1400" dirty="0" smtClean="0">
              <a:latin typeface="Cambria" panose="02040503050406030204" pitchFamily="18" charset="0"/>
              <a:ea typeface="Cambria" panose="02040503050406030204" pitchFamily="18" charset="0"/>
              <a:cs typeface="Times New Roman" panose="02020603050405020304" pitchFamily="18" charset="0"/>
            </a:rPr>
            <a:t>treatment</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2233286F-0B9F-FA4A-951C-0B2A43E8143C}" type="parTrans" cxnId="{C769B218-3BB2-6443-8189-CD548DEC3B1D}">
      <dgm:prSet/>
      <dgm:spPr/>
      <dgm:t>
        <a:bodyPr/>
        <a:lstStyle/>
        <a:p>
          <a:endParaRPr lang="en-GB"/>
        </a:p>
      </dgm:t>
    </dgm:pt>
    <dgm:pt modelId="{9A3F83C8-8295-1440-82E5-97C01A9F32AA}" type="sibTrans" cxnId="{C769B218-3BB2-6443-8189-CD548DEC3B1D}">
      <dgm:prSet/>
      <dgm:spPr/>
      <dgm:t>
        <a:bodyPr/>
        <a:lstStyle/>
        <a:p>
          <a:endParaRPr lang="en-GB"/>
        </a:p>
      </dgm:t>
    </dgm:pt>
    <dgm:pt modelId="{E4019513-9A54-774C-9182-64459B139174}">
      <dgm:prSet custT="1"/>
      <dgm:spPr/>
      <dgm:t>
        <a:bodyPr/>
        <a:lstStyle/>
        <a:p>
          <a:r>
            <a:rPr lang="en-US" sz="1400" dirty="0" smtClean="0">
              <a:latin typeface="Cambria" panose="02040503050406030204" pitchFamily="18" charset="0"/>
              <a:ea typeface="Cambria" panose="02040503050406030204" pitchFamily="18" charset="0"/>
              <a:cs typeface="Times New Roman" panose="02020603050405020304" pitchFamily="18" charset="0"/>
            </a:rPr>
            <a:t>After dispensing the fumigant, cover the stack with the fumigation immediately and make it airtight by pressing the sheet/cover all around with sand snakes of 1 m length and 15 cm diameter filled with about 80 percent dry sand</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EEFB7726-8BC2-8744-9D9C-67CCBB9E6BF6}" type="parTrans" cxnId="{459E8C67-F6DA-564C-8F72-1AD6CC341B6A}">
      <dgm:prSet/>
      <dgm:spPr/>
      <dgm:t>
        <a:bodyPr/>
        <a:lstStyle/>
        <a:p>
          <a:endParaRPr lang="en-GB"/>
        </a:p>
      </dgm:t>
    </dgm:pt>
    <dgm:pt modelId="{61492FBD-E7F0-704A-89F3-E647D8F42AB3}" type="sibTrans" cxnId="{459E8C67-F6DA-564C-8F72-1AD6CC341B6A}">
      <dgm:prSet/>
      <dgm:spPr/>
      <dgm:t>
        <a:bodyPr/>
        <a:lstStyle/>
        <a:p>
          <a:endParaRPr lang="en-GB"/>
        </a:p>
      </dgm:t>
    </dgm:pt>
    <dgm:pt modelId="{50F8A552-0B59-2B42-90E0-AD15489EFEE2}" type="pres">
      <dgm:prSet presAssocID="{C02689EB-F4B0-344E-BF65-5622305320FC}" presName="outerComposite" presStyleCnt="0">
        <dgm:presLayoutVars>
          <dgm:chMax val="5"/>
          <dgm:dir/>
          <dgm:resizeHandles val="exact"/>
        </dgm:presLayoutVars>
      </dgm:prSet>
      <dgm:spPr/>
      <dgm:t>
        <a:bodyPr/>
        <a:lstStyle/>
        <a:p>
          <a:endParaRPr lang="en-US"/>
        </a:p>
      </dgm:t>
    </dgm:pt>
    <dgm:pt modelId="{528BF28A-BF56-BE47-B687-13EE86961055}" type="pres">
      <dgm:prSet presAssocID="{C02689EB-F4B0-344E-BF65-5622305320FC}" presName="dummyMaxCanvas" presStyleCnt="0">
        <dgm:presLayoutVars/>
      </dgm:prSet>
      <dgm:spPr/>
    </dgm:pt>
    <dgm:pt modelId="{927A92CC-5572-D441-80A3-CE9EDDED0061}" type="pres">
      <dgm:prSet presAssocID="{C02689EB-F4B0-344E-BF65-5622305320FC}" presName="ThreeNodes_1" presStyleLbl="node1" presStyleIdx="0" presStyleCnt="3" custScaleX="90636" custScaleY="73984">
        <dgm:presLayoutVars>
          <dgm:bulletEnabled val="1"/>
        </dgm:presLayoutVars>
      </dgm:prSet>
      <dgm:spPr/>
      <dgm:t>
        <a:bodyPr/>
        <a:lstStyle/>
        <a:p>
          <a:endParaRPr lang="en-US"/>
        </a:p>
      </dgm:t>
    </dgm:pt>
    <dgm:pt modelId="{49CC1FAB-06B8-A74C-9140-E4B5B661658E}" type="pres">
      <dgm:prSet presAssocID="{C02689EB-F4B0-344E-BF65-5622305320FC}" presName="ThreeNodes_2" presStyleLbl="node1" presStyleIdx="1" presStyleCnt="3" custScaleX="90636" custScaleY="73984" custLinFactNeighborX="6458">
        <dgm:presLayoutVars>
          <dgm:bulletEnabled val="1"/>
        </dgm:presLayoutVars>
      </dgm:prSet>
      <dgm:spPr/>
      <dgm:t>
        <a:bodyPr/>
        <a:lstStyle/>
        <a:p>
          <a:endParaRPr lang="en-US"/>
        </a:p>
      </dgm:t>
    </dgm:pt>
    <dgm:pt modelId="{7B3F0EEB-21B4-6B4C-9280-524190501E27}" type="pres">
      <dgm:prSet presAssocID="{C02689EB-F4B0-344E-BF65-5622305320FC}" presName="ThreeNodes_3" presStyleLbl="node1" presStyleIdx="2" presStyleCnt="3" custScaleX="90636" custScaleY="73984" custLinFactNeighborX="4506">
        <dgm:presLayoutVars>
          <dgm:bulletEnabled val="1"/>
        </dgm:presLayoutVars>
      </dgm:prSet>
      <dgm:spPr/>
      <dgm:t>
        <a:bodyPr/>
        <a:lstStyle/>
        <a:p>
          <a:endParaRPr lang="en-US"/>
        </a:p>
      </dgm:t>
    </dgm:pt>
    <dgm:pt modelId="{C2DAEE96-609B-DA45-AD08-6596CCC64844}" type="pres">
      <dgm:prSet presAssocID="{C02689EB-F4B0-344E-BF65-5622305320FC}" presName="ThreeConn_1-2" presStyleLbl="fgAccFollowNode1" presStyleIdx="0" presStyleCnt="2">
        <dgm:presLayoutVars>
          <dgm:bulletEnabled val="1"/>
        </dgm:presLayoutVars>
      </dgm:prSet>
      <dgm:spPr/>
      <dgm:t>
        <a:bodyPr/>
        <a:lstStyle/>
        <a:p>
          <a:endParaRPr lang="en-US"/>
        </a:p>
      </dgm:t>
    </dgm:pt>
    <dgm:pt modelId="{B5F7526D-1421-3548-808F-316E13558B04}" type="pres">
      <dgm:prSet presAssocID="{C02689EB-F4B0-344E-BF65-5622305320FC}" presName="ThreeConn_2-3" presStyleLbl="fgAccFollowNode1" presStyleIdx="1" presStyleCnt="2">
        <dgm:presLayoutVars>
          <dgm:bulletEnabled val="1"/>
        </dgm:presLayoutVars>
      </dgm:prSet>
      <dgm:spPr/>
      <dgm:t>
        <a:bodyPr/>
        <a:lstStyle/>
        <a:p>
          <a:endParaRPr lang="en-US"/>
        </a:p>
      </dgm:t>
    </dgm:pt>
    <dgm:pt modelId="{04000502-63EA-1146-A13E-724AB1A7A881}" type="pres">
      <dgm:prSet presAssocID="{C02689EB-F4B0-344E-BF65-5622305320FC}" presName="ThreeNodes_1_text" presStyleLbl="node1" presStyleIdx="2" presStyleCnt="3">
        <dgm:presLayoutVars>
          <dgm:bulletEnabled val="1"/>
        </dgm:presLayoutVars>
      </dgm:prSet>
      <dgm:spPr/>
      <dgm:t>
        <a:bodyPr/>
        <a:lstStyle/>
        <a:p>
          <a:endParaRPr lang="en-US"/>
        </a:p>
      </dgm:t>
    </dgm:pt>
    <dgm:pt modelId="{F45D7F8D-EEE9-9E41-9566-A3FE55FE6EC7}" type="pres">
      <dgm:prSet presAssocID="{C02689EB-F4B0-344E-BF65-5622305320FC}" presName="ThreeNodes_2_text" presStyleLbl="node1" presStyleIdx="2" presStyleCnt="3">
        <dgm:presLayoutVars>
          <dgm:bulletEnabled val="1"/>
        </dgm:presLayoutVars>
      </dgm:prSet>
      <dgm:spPr/>
      <dgm:t>
        <a:bodyPr/>
        <a:lstStyle/>
        <a:p>
          <a:endParaRPr lang="en-US"/>
        </a:p>
      </dgm:t>
    </dgm:pt>
    <dgm:pt modelId="{E1439F14-3600-7A43-961F-01D87BBA7F1D}" type="pres">
      <dgm:prSet presAssocID="{C02689EB-F4B0-344E-BF65-5622305320FC}" presName="ThreeNodes_3_text" presStyleLbl="node1" presStyleIdx="2" presStyleCnt="3">
        <dgm:presLayoutVars>
          <dgm:bulletEnabled val="1"/>
        </dgm:presLayoutVars>
      </dgm:prSet>
      <dgm:spPr/>
      <dgm:t>
        <a:bodyPr/>
        <a:lstStyle/>
        <a:p>
          <a:endParaRPr lang="en-US"/>
        </a:p>
      </dgm:t>
    </dgm:pt>
  </dgm:ptLst>
  <dgm:cxnLst>
    <dgm:cxn modelId="{97261E80-7EEC-3947-8AF7-592235413F93}" type="presOf" srcId="{C02689EB-F4B0-344E-BF65-5622305320FC}" destId="{50F8A552-0B59-2B42-90E0-AD15489EFEE2}" srcOrd="0" destOrd="0" presId="urn:microsoft.com/office/officeart/2005/8/layout/vProcess5"/>
    <dgm:cxn modelId="{C769B218-3BB2-6443-8189-CD548DEC3B1D}" srcId="{C02689EB-F4B0-344E-BF65-5622305320FC}" destId="{22F50EAD-9181-6C49-851B-2DBA0D37921C}" srcOrd="1" destOrd="0" parTransId="{2233286F-0B9F-FA4A-951C-0B2A43E8143C}" sibTransId="{9A3F83C8-8295-1440-82E5-97C01A9F32AA}"/>
    <dgm:cxn modelId="{041C19E7-298C-C448-AD30-6B10DE5A9265}" type="presOf" srcId="{22F50EAD-9181-6C49-851B-2DBA0D37921C}" destId="{F45D7F8D-EEE9-9E41-9566-A3FE55FE6EC7}" srcOrd="1" destOrd="0" presId="urn:microsoft.com/office/officeart/2005/8/layout/vProcess5"/>
    <dgm:cxn modelId="{94E2AE9F-C577-C141-B68F-5A2B48283248}" type="presOf" srcId="{E4019513-9A54-774C-9182-64459B139174}" destId="{E1439F14-3600-7A43-961F-01D87BBA7F1D}" srcOrd="1" destOrd="0" presId="urn:microsoft.com/office/officeart/2005/8/layout/vProcess5"/>
    <dgm:cxn modelId="{68852E35-4AE6-CB44-B31E-E8833DA555C6}" type="presOf" srcId="{4D4B7366-D6A0-4E47-88C7-CB043B555E16}" destId="{04000502-63EA-1146-A13E-724AB1A7A881}" srcOrd="1" destOrd="0" presId="urn:microsoft.com/office/officeart/2005/8/layout/vProcess5"/>
    <dgm:cxn modelId="{7F14DBB6-5322-0D4E-A932-F23DAB382556}" srcId="{C02689EB-F4B0-344E-BF65-5622305320FC}" destId="{4D4B7366-D6A0-4E47-88C7-CB043B555E16}" srcOrd="0" destOrd="0" parTransId="{126911FA-9512-5D44-8E1E-A43E6D65E969}" sibTransId="{DF4ED5B2-493E-F74D-A979-98C9915BBF43}"/>
    <dgm:cxn modelId="{065C1F6B-F40A-1442-8FF5-B741A4DE8B71}" type="presOf" srcId="{E4019513-9A54-774C-9182-64459B139174}" destId="{7B3F0EEB-21B4-6B4C-9280-524190501E27}" srcOrd="0" destOrd="0" presId="urn:microsoft.com/office/officeart/2005/8/layout/vProcess5"/>
    <dgm:cxn modelId="{15899AA8-7D8A-5C42-956B-C3DEDB094782}" type="presOf" srcId="{4D4B7366-D6A0-4E47-88C7-CB043B555E16}" destId="{927A92CC-5572-D441-80A3-CE9EDDED0061}" srcOrd="0" destOrd="0" presId="urn:microsoft.com/office/officeart/2005/8/layout/vProcess5"/>
    <dgm:cxn modelId="{F830C263-9732-C144-B3E0-252EC58EC284}" type="presOf" srcId="{22F50EAD-9181-6C49-851B-2DBA0D37921C}" destId="{49CC1FAB-06B8-A74C-9140-E4B5B661658E}" srcOrd="0" destOrd="0" presId="urn:microsoft.com/office/officeart/2005/8/layout/vProcess5"/>
    <dgm:cxn modelId="{EFEB05EC-9E32-8242-AFB4-E6A2BDE281FF}" type="presOf" srcId="{DF4ED5B2-493E-F74D-A979-98C9915BBF43}" destId="{C2DAEE96-609B-DA45-AD08-6596CCC64844}" srcOrd="0" destOrd="0" presId="urn:microsoft.com/office/officeart/2005/8/layout/vProcess5"/>
    <dgm:cxn modelId="{459E8C67-F6DA-564C-8F72-1AD6CC341B6A}" srcId="{C02689EB-F4B0-344E-BF65-5622305320FC}" destId="{E4019513-9A54-774C-9182-64459B139174}" srcOrd="2" destOrd="0" parTransId="{EEFB7726-8BC2-8744-9D9C-67CCBB9E6BF6}" sibTransId="{61492FBD-E7F0-704A-89F3-E647D8F42AB3}"/>
    <dgm:cxn modelId="{BD96AC5C-A432-C945-ABF8-C28E8A7CC491}" type="presOf" srcId="{9A3F83C8-8295-1440-82E5-97C01A9F32AA}" destId="{B5F7526D-1421-3548-808F-316E13558B04}" srcOrd="0" destOrd="0" presId="urn:microsoft.com/office/officeart/2005/8/layout/vProcess5"/>
    <dgm:cxn modelId="{32C0AA23-2DBE-3B4C-A0AA-52F4B5075859}" type="presParOf" srcId="{50F8A552-0B59-2B42-90E0-AD15489EFEE2}" destId="{528BF28A-BF56-BE47-B687-13EE86961055}" srcOrd="0" destOrd="0" presId="urn:microsoft.com/office/officeart/2005/8/layout/vProcess5"/>
    <dgm:cxn modelId="{54C4B315-EDE9-5140-A0BE-F23763B917EA}" type="presParOf" srcId="{50F8A552-0B59-2B42-90E0-AD15489EFEE2}" destId="{927A92CC-5572-D441-80A3-CE9EDDED0061}" srcOrd="1" destOrd="0" presId="urn:microsoft.com/office/officeart/2005/8/layout/vProcess5"/>
    <dgm:cxn modelId="{B55B4B7F-E952-8046-904C-3EB2E8A98584}" type="presParOf" srcId="{50F8A552-0B59-2B42-90E0-AD15489EFEE2}" destId="{49CC1FAB-06B8-A74C-9140-E4B5B661658E}" srcOrd="2" destOrd="0" presId="urn:microsoft.com/office/officeart/2005/8/layout/vProcess5"/>
    <dgm:cxn modelId="{EE14AD84-1311-DA46-8754-8678E8592747}" type="presParOf" srcId="{50F8A552-0B59-2B42-90E0-AD15489EFEE2}" destId="{7B3F0EEB-21B4-6B4C-9280-524190501E27}" srcOrd="3" destOrd="0" presId="urn:microsoft.com/office/officeart/2005/8/layout/vProcess5"/>
    <dgm:cxn modelId="{0ED14B60-AB17-E54C-9EEB-31026FEF3CB8}" type="presParOf" srcId="{50F8A552-0B59-2B42-90E0-AD15489EFEE2}" destId="{C2DAEE96-609B-DA45-AD08-6596CCC64844}" srcOrd="4" destOrd="0" presId="urn:microsoft.com/office/officeart/2005/8/layout/vProcess5"/>
    <dgm:cxn modelId="{1FA28ABD-C3D8-B744-BF64-2461DB445ABC}" type="presParOf" srcId="{50F8A552-0B59-2B42-90E0-AD15489EFEE2}" destId="{B5F7526D-1421-3548-808F-316E13558B04}" srcOrd="5" destOrd="0" presId="urn:microsoft.com/office/officeart/2005/8/layout/vProcess5"/>
    <dgm:cxn modelId="{9736E2A3-505D-9643-97B0-C62CF6D69640}" type="presParOf" srcId="{50F8A552-0B59-2B42-90E0-AD15489EFEE2}" destId="{04000502-63EA-1146-A13E-724AB1A7A881}" srcOrd="6" destOrd="0" presId="urn:microsoft.com/office/officeart/2005/8/layout/vProcess5"/>
    <dgm:cxn modelId="{92D43140-A05C-4C4E-B994-94EBD3AA62BB}" type="presParOf" srcId="{50F8A552-0B59-2B42-90E0-AD15489EFEE2}" destId="{F45D7F8D-EEE9-9E41-9566-A3FE55FE6EC7}" srcOrd="7" destOrd="0" presId="urn:microsoft.com/office/officeart/2005/8/layout/vProcess5"/>
    <dgm:cxn modelId="{49B01E34-3F3E-364F-8901-83E27C848A69}" type="presParOf" srcId="{50F8A552-0B59-2B42-90E0-AD15489EFEE2}" destId="{E1439F14-3600-7A43-961F-01D87BBA7F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2689EB-F4B0-344E-BF65-5622305320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4D4B7366-D6A0-4E47-88C7-CB043B555E16}">
      <dgm:prSet custT="1"/>
      <dgm:spPr/>
      <dgm:t>
        <a:bodyPr/>
        <a:lstStyle/>
        <a:p>
          <a:r>
            <a:rPr lang="en-US" sz="1400" dirty="0" smtClean="0">
              <a:latin typeface="Cambria" panose="02040503050406030204" pitchFamily="18" charset="0"/>
              <a:ea typeface="Cambria" panose="02040503050406030204" pitchFamily="18" charset="0"/>
              <a:cs typeface="Times New Roman" panose="02020603050405020304" pitchFamily="18" charset="0"/>
            </a:rPr>
            <a:t>The operation should be completed within half-an-hour of the placement or exposure of the tablets/sachet</a:t>
          </a:r>
          <a:endParaRPr lang="en-IN" sz="1400" dirty="0">
            <a:latin typeface="Cambria" panose="02040503050406030204" pitchFamily="18" charset="0"/>
          </a:endParaRPr>
        </a:p>
      </dgm:t>
    </dgm:pt>
    <dgm:pt modelId="{126911FA-9512-5D44-8E1E-A43E6D65E969}" type="parTrans" cxnId="{7F14DBB6-5322-0D4E-A932-F23DAB382556}">
      <dgm:prSet/>
      <dgm:spPr/>
      <dgm:t>
        <a:bodyPr/>
        <a:lstStyle/>
        <a:p>
          <a:endParaRPr lang="en-GB"/>
        </a:p>
      </dgm:t>
    </dgm:pt>
    <dgm:pt modelId="{DF4ED5B2-493E-F74D-A979-98C9915BBF43}" type="sibTrans" cxnId="{7F14DBB6-5322-0D4E-A932-F23DAB382556}">
      <dgm:prSet/>
      <dgm:spPr/>
      <dgm:t>
        <a:bodyPr/>
        <a:lstStyle/>
        <a:p>
          <a:endParaRPr lang="en-GB"/>
        </a:p>
      </dgm:t>
    </dgm:pt>
    <dgm:pt modelId="{2D3DE677-E43E-6D4E-9065-0697253A4C38}">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Check for any leakage of the fumigant around the stack using an electronic phosphine leak checker and rectify the leakage</a:t>
          </a:r>
        </a:p>
      </dgm:t>
    </dgm:pt>
    <dgm:pt modelId="{E6951626-5EB5-1347-828F-719A50EC8CCE}" type="parTrans" cxnId="{6253AF55-D68A-4141-BD18-933DB16B4B97}">
      <dgm:prSet/>
      <dgm:spPr/>
      <dgm:t>
        <a:bodyPr/>
        <a:lstStyle/>
        <a:p>
          <a:endParaRPr lang="en-GB"/>
        </a:p>
      </dgm:t>
    </dgm:pt>
    <dgm:pt modelId="{D7937320-8815-B749-B3AD-C4457820AA6C}" type="sibTrans" cxnId="{6253AF55-D68A-4141-BD18-933DB16B4B97}">
      <dgm:prSet/>
      <dgm:spPr/>
      <dgm:t>
        <a:bodyPr/>
        <a:lstStyle/>
        <a:p>
          <a:endParaRPr lang="en-GB"/>
        </a:p>
      </dgm:t>
    </dgm:pt>
    <dgm:pt modelId="{C9DFC71D-6495-8340-A90E-E852F8DCCF31}">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A placard or clearly visible warning sign board with details of fumigant used, name of fumigation agency, contact number etc. should be displayed immediately after fumigation</a:t>
          </a:r>
        </a:p>
      </dgm:t>
    </dgm:pt>
    <dgm:pt modelId="{95C0584E-5F60-2146-8BDF-F359C13E27C3}" type="parTrans" cxnId="{916A25C2-0925-2B48-877C-D8D3792319BA}">
      <dgm:prSet/>
      <dgm:spPr/>
      <dgm:t>
        <a:bodyPr/>
        <a:lstStyle/>
        <a:p>
          <a:endParaRPr lang="en-GB"/>
        </a:p>
      </dgm:t>
    </dgm:pt>
    <dgm:pt modelId="{A1F15B3B-3D68-5548-A604-5C0035CB0D89}" type="sibTrans" cxnId="{916A25C2-0925-2B48-877C-D8D3792319BA}">
      <dgm:prSet/>
      <dgm:spPr/>
      <dgm:t>
        <a:bodyPr/>
        <a:lstStyle/>
        <a:p>
          <a:endParaRPr lang="en-GB"/>
        </a:p>
      </dgm:t>
    </dgm:pt>
    <dgm:pt modelId="{FEB5BD62-F40F-4EA2-B714-F66D31EFB2BA}">
      <dgm:prSet custT="1"/>
      <dgm:spPr/>
      <dgm:t>
        <a:bodyPr/>
        <a:lstStyle/>
        <a:p>
          <a:r>
            <a:rPr lang="en-US" sz="1400" smtClean="0">
              <a:latin typeface="Cambria" panose="02040503050406030204" pitchFamily="18" charset="0"/>
              <a:ea typeface="Cambria" panose="02040503050406030204" pitchFamily="18" charset="0"/>
              <a:cs typeface="Times New Roman" panose="02020603050405020304" pitchFamily="18" charset="0"/>
            </a:rPr>
            <a:t>Preferably the fumigated area be also cordoned with ribbon barricades</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FAAD9BB9-3C81-4287-925B-D53C6BC568CE}" type="parTrans" cxnId="{16A60B52-1B05-4DDF-B906-AB723F2967CC}">
      <dgm:prSet/>
      <dgm:spPr/>
    </dgm:pt>
    <dgm:pt modelId="{55B3CE58-B34B-4E00-8906-C7A9739F4614}" type="sibTrans" cxnId="{16A60B52-1B05-4DDF-B906-AB723F2967CC}">
      <dgm:prSet/>
      <dgm:spPr/>
    </dgm:pt>
    <dgm:pt modelId="{50F8A552-0B59-2B42-90E0-AD15489EFEE2}" type="pres">
      <dgm:prSet presAssocID="{C02689EB-F4B0-344E-BF65-5622305320FC}" presName="outerComposite" presStyleCnt="0">
        <dgm:presLayoutVars>
          <dgm:chMax val="5"/>
          <dgm:dir/>
          <dgm:resizeHandles val="exact"/>
        </dgm:presLayoutVars>
      </dgm:prSet>
      <dgm:spPr/>
      <dgm:t>
        <a:bodyPr/>
        <a:lstStyle/>
        <a:p>
          <a:endParaRPr lang="en-US"/>
        </a:p>
      </dgm:t>
    </dgm:pt>
    <dgm:pt modelId="{528BF28A-BF56-BE47-B687-13EE86961055}" type="pres">
      <dgm:prSet presAssocID="{C02689EB-F4B0-344E-BF65-5622305320FC}" presName="dummyMaxCanvas" presStyleCnt="0">
        <dgm:presLayoutVars/>
      </dgm:prSet>
      <dgm:spPr/>
    </dgm:pt>
    <dgm:pt modelId="{BF7834EC-F836-FA49-9885-631C1B2887C8}" type="pres">
      <dgm:prSet presAssocID="{C02689EB-F4B0-344E-BF65-5622305320FC}" presName="FourNodes_1" presStyleLbl="node1" presStyleIdx="0" presStyleCnt="4">
        <dgm:presLayoutVars>
          <dgm:bulletEnabled val="1"/>
        </dgm:presLayoutVars>
      </dgm:prSet>
      <dgm:spPr/>
      <dgm:t>
        <a:bodyPr/>
        <a:lstStyle/>
        <a:p>
          <a:endParaRPr lang="en-US"/>
        </a:p>
      </dgm:t>
    </dgm:pt>
    <dgm:pt modelId="{320BF07D-53D0-EC46-8E4B-A4EB27086401}" type="pres">
      <dgm:prSet presAssocID="{C02689EB-F4B0-344E-BF65-5622305320FC}" presName="FourNodes_2" presStyleLbl="node1" presStyleIdx="1" presStyleCnt="4">
        <dgm:presLayoutVars>
          <dgm:bulletEnabled val="1"/>
        </dgm:presLayoutVars>
      </dgm:prSet>
      <dgm:spPr/>
      <dgm:t>
        <a:bodyPr/>
        <a:lstStyle/>
        <a:p>
          <a:endParaRPr lang="en-US"/>
        </a:p>
      </dgm:t>
    </dgm:pt>
    <dgm:pt modelId="{C149C3DE-61BC-E242-83F8-07CC59B9D360}" type="pres">
      <dgm:prSet presAssocID="{C02689EB-F4B0-344E-BF65-5622305320FC}" presName="FourNodes_3" presStyleLbl="node1" presStyleIdx="2" presStyleCnt="4">
        <dgm:presLayoutVars>
          <dgm:bulletEnabled val="1"/>
        </dgm:presLayoutVars>
      </dgm:prSet>
      <dgm:spPr/>
      <dgm:t>
        <a:bodyPr/>
        <a:lstStyle/>
        <a:p>
          <a:endParaRPr lang="en-US"/>
        </a:p>
      </dgm:t>
    </dgm:pt>
    <dgm:pt modelId="{D21AD631-EF77-B74B-813E-C9B294371168}" type="pres">
      <dgm:prSet presAssocID="{C02689EB-F4B0-344E-BF65-5622305320FC}" presName="FourNodes_4" presStyleLbl="node1" presStyleIdx="3" presStyleCnt="4">
        <dgm:presLayoutVars>
          <dgm:bulletEnabled val="1"/>
        </dgm:presLayoutVars>
      </dgm:prSet>
      <dgm:spPr/>
      <dgm:t>
        <a:bodyPr/>
        <a:lstStyle/>
        <a:p>
          <a:endParaRPr lang="en-US"/>
        </a:p>
      </dgm:t>
    </dgm:pt>
    <dgm:pt modelId="{BBAD08A2-4CCA-344A-8DA0-296FB187813F}" type="pres">
      <dgm:prSet presAssocID="{C02689EB-F4B0-344E-BF65-5622305320FC}" presName="FourConn_1-2" presStyleLbl="fgAccFollowNode1" presStyleIdx="0" presStyleCnt="3">
        <dgm:presLayoutVars>
          <dgm:bulletEnabled val="1"/>
        </dgm:presLayoutVars>
      </dgm:prSet>
      <dgm:spPr/>
      <dgm:t>
        <a:bodyPr/>
        <a:lstStyle/>
        <a:p>
          <a:endParaRPr lang="en-US"/>
        </a:p>
      </dgm:t>
    </dgm:pt>
    <dgm:pt modelId="{9DF00F58-C0AC-694B-A24A-ED607BC63D97}" type="pres">
      <dgm:prSet presAssocID="{C02689EB-F4B0-344E-BF65-5622305320FC}" presName="FourConn_2-3" presStyleLbl="fgAccFollowNode1" presStyleIdx="1" presStyleCnt="3">
        <dgm:presLayoutVars>
          <dgm:bulletEnabled val="1"/>
        </dgm:presLayoutVars>
      </dgm:prSet>
      <dgm:spPr/>
      <dgm:t>
        <a:bodyPr/>
        <a:lstStyle/>
        <a:p>
          <a:endParaRPr lang="en-US"/>
        </a:p>
      </dgm:t>
    </dgm:pt>
    <dgm:pt modelId="{A23D328E-A87A-BC43-945B-E82F0DCEA4B0}" type="pres">
      <dgm:prSet presAssocID="{C02689EB-F4B0-344E-BF65-5622305320FC}" presName="FourConn_3-4" presStyleLbl="fgAccFollowNode1" presStyleIdx="2" presStyleCnt="3">
        <dgm:presLayoutVars>
          <dgm:bulletEnabled val="1"/>
        </dgm:presLayoutVars>
      </dgm:prSet>
      <dgm:spPr/>
      <dgm:t>
        <a:bodyPr/>
        <a:lstStyle/>
        <a:p>
          <a:endParaRPr lang="en-US"/>
        </a:p>
      </dgm:t>
    </dgm:pt>
    <dgm:pt modelId="{828A583E-7B14-E547-8AF0-7D9008D2F8D1}" type="pres">
      <dgm:prSet presAssocID="{C02689EB-F4B0-344E-BF65-5622305320FC}" presName="FourNodes_1_text" presStyleLbl="node1" presStyleIdx="3" presStyleCnt="4">
        <dgm:presLayoutVars>
          <dgm:bulletEnabled val="1"/>
        </dgm:presLayoutVars>
      </dgm:prSet>
      <dgm:spPr/>
      <dgm:t>
        <a:bodyPr/>
        <a:lstStyle/>
        <a:p>
          <a:endParaRPr lang="en-US"/>
        </a:p>
      </dgm:t>
    </dgm:pt>
    <dgm:pt modelId="{A201EB9D-9294-3C49-BAD3-96E0C39A0F23}" type="pres">
      <dgm:prSet presAssocID="{C02689EB-F4B0-344E-BF65-5622305320FC}" presName="FourNodes_2_text" presStyleLbl="node1" presStyleIdx="3" presStyleCnt="4">
        <dgm:presLayoutVars>
          <dgm:bulletEnabled val="1"/>
        </dgm:presLayoutVars>
      </dgm:prSet>
      <dgm:spPr/>
      <dgm:t>
        <a:bodyPr/>
        <a:lstStyle/>
        <a:p>
          <a:endParaRPr lang="en-US"/>
        </a:p>
      </dgm:t>
    </dgm:pt>
    <dgm:pt modelId="{665A3833-45F6-744F-8A98-0FB4B55F9841}" type="pres">
      <dgm:prSet presAssocID="{C02689EB-F4B0-344E-BF65-5622305320FC}" presName="FourNodes_3_text" presStyleLbl="node1" presStyleIdx="3" presStyleCnt="4">
        <dgm:presLayoutVars>
          <dgm:bulletEnabled val="1"/>
        </dgm:presLayoutVars>
      </dgm:prSet>
      <dgm:spPr/>
      <dgm:t>
        <a:bodyPr/>
        <a:lstStyle/>
        <a:p>
          <a:endParaRPr lang="en-US"/>
        </a:p>
      </dgm:t>
    </dgm:pt>
    <dgm:pt modelId="{5CF68F12-EAAD-FD4F-B66E-6F863368A7FD}" type="pres">
      <dgm:prSet presAssocID="{C02689EB-F4B0-344E-BF65-5622305320FC}" presName="FourNodes_4_text" presStyleLbl="node1" presStyleIdx="3" presStyleCnt="4">
        <dgm:presLayoutVars>
          <dgm:bulletEnabled val="1"/>
        </dgm:presLayoutVars>
      </dgm:prSet>
      <dgm:spPr/>
      <dgm:t>
        <a:bodyPr/>
        <a:lstStyle/>
        <a:p>
          <a:endParaRPr lang="en-US"/>
        </a:p>
      </dgm:t>
    </dgm:pt>
  </dgm:ptLst>
  <dgm:cxnLst>
    <dgm:cxn modelId="{13B97A82-3E8E-42A5-9F13-4B9D2ED83F9D}" type="presOf" srcId="{D7937320-8815-B749-B3AD-C4457820AA6C}" destId="{9DF00F58-C0AC-694B-A24A-ED607BC63D97}" srcOrd="0" destOrd="0" presId="urn:microsoft.com/office/officeart/2005/8/layout/vProcess5"/>
    <dgm:cxn modelId="{97261E80-7EEC-3947-8AF7-592235413F93}" type="presOf" srcId="{C02689EB-F4B0-344E-BF65-5622305320FC}" destId="{50F8A552-0B59-2B42-90E0-AD15489EFEE2}" srcOrd="0" destOrd="0" presId="urn:microsoft.com/office/officeart/2005/8/layout/vProcess5"/>
    <dgm:cxn modelId="{6F1CD85F-12A1-494A-9043-4637B95C86B4}" type="presOf" srcId="{A1F15B3B-3D68-5548-A604-5C0035CB0D89}" destId="{A23D328E-A87A-BC43-945B-E82F0DCEA4B0}" srcOrd="0" destOrd="0" presId="urn:microsoft.com/office/officeart/2005/8/layout/vProcess5"/>
    <dgm:cxn modelId="{B6BD1160-2FC2-496C-9C35-6ADA8AB49501}" type="presOf" srcId="{DF4ED5B2-493E-F74D-A979-98C9915BBF43}" destId="{BBAD08A2-4CCA-344A-8DA0-296FB187813F}" srcOrd="0" destOrd="0" presId="urn:microsoft.com/office/officeart/2005/8/layout/vProcess5"/>
    <dgm:cxn modelId="{B858B1EB-947E-4D71-9676-685999B24971}" type="presOf" srcId="{4D4B7366-D6A0-4E47-88C7-CB043B555E16}" destId="{BF7834EC-F836-FA49-9885-631C1B2887C8}" srcOrd="0" destOrd="0" presId="urn:microsoft.com/office/officeart/2005/8/layout/vProcess5"/>
    <dgm:cxn modelId="{8C126B99-E7FB-42B3-9004-04D7F097BACE}" type="presOf" srcId="{FEB5BD62-F40F-4EA2-B714-F66D31EFB2BA}" destId="{D21AD631-EF77-B74B-813E-C9B294371168}" srcOrd="0" destOrd="0" presId="urn:microsoft.com/office/officeart/2005/8/layout/vProcess5"/>
    <dgm:cxn modelId="{BC6F279F-11F2-4A12-9670-ABD001A66126}" type="presOf" srcId="{2D3DE677-E43E-6D4E-9065-0697253A4C38}" destId="{320BF07D-53D0-EC46-8E4B-A4EB27086401}" srcOrd="0" destOrd="0" presId="urn:microsoft.com/office/officeart/2005/8/layout/vProcess5"/>
    <dgm:cxn modelId="{7F14DBB6-5322-0D4E-A932-F23DAB382556}" srcId="{C02689EB-F4B0-344E-BF65-5622305320FC}" destId="{4D4B7366-D6A0-4E47-88C7-CB043B555E16}" srcOrd="0" destOrd="0" parTransId="{126911FA-9512-5D44-8E1E-A43E6D65E969}" sibTransId="{DF4ED5B2-493E-F74D-A979-98C9915BBF43}"/>
    <dgm:cxn modelId="{6253AF55-D68A-4141-BD18-933DB16B4B97}" srcId="{C02689EB-F4B0-344E-BF65-5622305320FC}" destId="{2D3DE677-E43E-6D4E-9065-0697253A4C38}" srcOrd="1" destOrd="0" parTransId="{E6951626-5EB5-1347-828F-719A50EC8CCE}" sibTransId="{D7937320-8815-B749-B3AD-C4457820AA6C}"/>
    <dgm:cxn modelId="{7B14800E-3D60-4929-A814-2DD41C424693}" type="presOf" srcId="{C9DFC71D-6495-8340-A90E-E852F8DCCF31}" destId="{665A3833-45F6-744F-8A98-0FB4B55F9841}" srcOrd="1" destOrd="0" presId="urn:microsoft.com/office/officeart/2005/8/layout/vProcess5"/>
    <dgm:cxn modelId="{142F1141-6124-45D2-A2C4-727515DF81FD}" type="presOf" srcId="{C9DFC71D-6495-8340-A90E-E852F8DCCF31}" destId="{C149C3DE-61BC-E242-83F8-07CC59B9D360}" srcOrd="0" destOrd="0" presId="urn:microsoft.com/office/officeart/2005/8/layout/vProcess5"/>
    <dgm:cxn modelId="{2751F69E-F9B8-43C2-844B-B58A8AE1B84B}" type="presOf" srcId="{FEB5BD62-F40F-4EA2-B714-F66D31EFB2BA}" destId="{5CF68F12-EAAD-FD4F-B66E-6F863368A7FD}" srcOrd="1" destOrd="0" presId="urn:microsoft.com/office/officeart/2005/8/layout/vProcess5"/>
    <dgm:cxn modelId="{17649D51-1E6F-41EB-A2B9-C5E6BB10D7EC}" type="presOf" srcId="{4D4B7366-D6A0-4E47-88C7-CB043B555E16}" destId="{828A583E-7B14-E547-8AF0-7D9008D2F8D1}" srcOrd="1" destOrd="0" presId="urn:microsoft.com/office/officeart/2005/8/layout/vProcess5"/>
    <dgm:cxn modelId="{916A25C2-0925-2B48-877C-D8D3792319BA}" srcId="{C02689EB-F4B0-344E-BF65-5622305320FC}" destId="{C9DFC71D-6495-8340-A90E-E852F8DCCF31}" srcOrd="2" destOrd="0" parTransId="{95C0584E-5F60-2146-8BDF-F359C13E27C3}" sibTransId="{A1F15B3B-3D68-5548-A604-5C0035CB0D89}"/>
    <dgm:cxn modelId="{16A60B52-1B05-4DDF-B906-AB723F2967CC}" srcId="{C02689EB-F4B0-344E-BF65-5622305320FC}" destId="{FEB5BD62-F40F-4EA2-B714-F66D31EFB2BA}" srcOrd="3" destOrd="0" parTransId="{FAAD9BB9-3C81-4287-925B-D53C6BC568CE}" sibTransId="{55B3CE58-B34B-4E00-8906-C7A9739F4614}"/>
    <dgm:cxn modelId="{457746A2-04A2-4CF6-93D1-ED48C8FE76BD}" type="presOf" srcId="{2D3DE677-E43E-6D4E-9065-0697253A4C38}" destId="{A201EB9D-9294-3C49-BAD3-96E0C39A0F23}" srcOrd="1" destOrd="0" presId="urn:microsoft.com/office/officeart/2005/8/layout/vProcess5"/>
    <dgm:cxn modelId="{32C0AA23-2DBE-3B4C-A0AA-52F4B5075859}" type="presParOf" srcId="{50F8A552-0B59-2B42-90E0-AD15489EFEE2}" destId="{528BF28A-BF56-BE47-B687-13EE86961055}" srcOrd="0" destOrd="0" presId="urn:microsoft.com/office/officeart/2005/8/layout/vProcess5"/>
    <dgm:cxn modelId="{B39A98F0-BDF7-4E97-9537-61B4225EE7E8}" type="presParOf" srcId="{50F8A552-0B59-2B42-90E0-AD15489EFEE2}" destId="{BF7834EC-F836-FA49-9885-631C1B2887C8}" srcOrd="1" destOrd="0" presId="urn:microsoft.com/office/officeart/2005/8/layout/vProcess5"/>
    <dgm:cxn modelId="{EABF0D1E-E4F2-4845-8CD2-939CDF3CE2E1}" type="presParOf" srcId="{50F8A552-0B59-2B42-90E0-AD15489EFEE2}" destId="{320BF07D-53D0-EC46-8E4B-A4EB27086401}" srcOrd="2" destOrd="0" presId="urn:microsoft.com/office/officeart/2005/8/layout/vProcess5"/>
    <dgm:cxn modelId="{F81A529F-96F6-43FA-90E4-DD817CE07752}" type="presParOf" srcId="{50F8A552-0B59-2B42-90E0-AD15489EFEE2}" destId="{C149C3DE-61BC-E242-83F8-07CC59B9D360}" srcOrd="3" destOrd="0" presId="urn:microsoft.com/office/officeart/2005/8/layout/vProcess5"/>
    <dgm:cxn modelId="{1E37827E-2E19-40B5-A229-626E136CDD23}" type="presParOf" srcId="{50F8A552-0B59-2B42-90E0-AD15489EFEE2}" destId="{D21AD631-EF77-B74B-813E-C9B294371168}" srcOrd="4" destOrd="0" presId="urn:microsoft.com/office/officeart/2005/8/layout/vProcess5"/>
    <dgm:cxn modelId="{3B7860FE-0B14-4AAF-A7AC-54605101289C}" type="presParOf" srcId="{50F8A552-0B59-2B42-90E0-AD15489EFEE2}" destId="{BBAD08A2-4CCA-344A-8DA0-296FB187813F}" srcOrd="5" destOrd="0" presId="urn:microsoft.com/office/officeart/2005/8/layout/vProcess5"/>
    <dgm:cxn modelId="{33D91170-3E96-4EB2-A9C0-5EA3F9798CDF}" type="presParOf" srcId="{50F8A552-0B59-2B42-90E0-AD15489EFEE2}" destId="{9DF00F58-C0AC-694B-A24A-ED607BC63D97}" srcOrd="6" destOrd="0" presId="urn:microsoft.com/office/officeart/2005/8/layout/vProcess5"/>
    <dgm:cxn modelId="{0454AF95-6AE7-4799-8339-C677BA8AB0BE}" type="presParOf" srcId="{50F8A552-0B59-2B42-90E0-AD15489EFEE2}" destId="{A23D328E-A87A-BC43-945B-E82F0DCEA4B0}" srcOrd="7" destOrd="0" presId="urn:microsoft.com/office/officeart/2005/8/layout/vProcess5"/>
    <dgm:cxn modelId="{5186BDE5-BCBB-4740-97F2-F1A985437139}" type="presParOf" srcId="{50F8A552-0B59-2B42-90E0-AD15489EFEE2}" destId="{828A583E-7B14-E547-8AF0-7D9008D2F8D1}" srcOrd="8" destOrd="0" presId="urn:microsoft.com/office/officeart/2005/8/layout/vProcess5"/>
    <dgm:cxn modelId="{22122C44-3003-42BB-99B5-93EE0F170E30}" type="presParOf" srcId="{50F8A552-0B59-2B42-90E0-AD15489EFEE2}" destId="{A201EB9D-9294-3C49-BAD3-96E0C39A0F23}" srcOrd="9" destOrd="0" presId="urn:microsoft.com/office/officeart/2005/8/layout/vProcess5"/>
    <dgm:cxn modelId="{A7A41052-609A-422C-A6CA-69446AE6C9D9}" type="presParOf" srcId="{50F8A552-0B59-2B42-90E0-AD15489EFEE2}" destId="{665A3833-45F6-744F-8A98-0FB4B55F9841}" srcOrd="10" destOrd="0" presId="urn:microsoft.com/office/officeart/2005/8/layout/vProcess5"/>
    <dgm:cxn modelId="{A1D8551E-5A4E-4FE3-BDF1-3AA6422FED64}" type="presParOf" srcId="{50F8A552-0B59-2B42-90E0-AD15489EFEE2}" destId="{5CF68F12-EAAD-FD4F-B66E-6F863368A7F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2689EB-F4B0-344E-BF65-5622305320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4D4B7366-D6A0-4E47-88C7-CB043B555E16}">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Empty storage areas (RCC roofed warehouses) and empty silos can be fumigated with </a:t>
          </a:r>
          <a:r>
            <a:rPr lang="en-US" sz="1400" dirty="0" smtClean="0">
              <a:latin typeface="Cambria" panose="02040503050406030204" pitchFamily="18" charset="0"/>
              <a:ea typeface="Cambria" panose="02040503050406030204" pitchFamily="18" charset="0"/>
              <a:cs typeface="Times New Roman" panose="02020603050405020304" pitchFamily="18" charset="0"/>
            </a:rPr>
            <a:t>ALP tablets </a:t>
          </a:r>
          <a:r>
            <a:rPr lang="en-US" sz="1400" dirty="0">
              <a:latin typeface="Cambria" panose="02040503050406030204" pitchFamily="18" charset="0"/>
              <a:ea typeface="Cambria" panose="02040503050406030204" pitchFamily="18" charset="0"/>
              <a:cs typeface="Times New Roman" panose="02020603050405020304" pitchFamily="18" charset="0"/>
            </a:rPr>
            <a:t>or </a:t>
          </a:r>
          <a:r>
            <a:rPr lang="en-US" sz="1400" dirty="0" smtClean="0">
              <a:latin typeface="Cambria" panose="02040503050406030204" pitchFamily="18" charset="0"/>
              <a:ea typeface="Cambria" panose="02040503050406030204" pitchFamily="18" charset="0"/>
              <a:cs typeface="Times New Roman" panose="02020603050405020304" pitchFamily="18" charset="0"/>
            </a:rPr>
            <a:t>sachet</a:t>
          </a:r>
          <a:endParaRPr lang="en-IN" sz="1400" dirty="0">
            <a:latin typeface="Cambria" panose="02040503050406030204" pitchFamily="18" charset="0"/>
            <a:ea typeface="Cambria" panose="02040503050406030204" pitchFamily="18" charset="0"/>
          </a:endParaRPr>
        </a:p>
      </dgm:t>
    </dgm:pt>
    <dgm:pt modelId="{126911FA-9512-5D44-8E1E-A43E6D65E969}" type="parTrans" cxnId="{7F14DBB6-5322-0D4E-A932-F23DAB382556}">
      <dgm:prSet/>
      <dgm:spPr/>
      <dgm:t>
        <a:bodyPr/>
        <a:lstStyle/>
        <a:p>
          <a:endParaRPr lang="en-GB"/>
        </a:p>
      </dgm:t>
    </dgm:pt>
    <dgm:pt modelId="{DF4ED5B2-493E-F74D-A979-98C9915BBF43}" type="sibTrans" cxnId="{7F14DBB6-5322-0D4E-A932-F23DAB382556}">
      <dgm:prSet/>
      <dgm:spPr/>
      <dgm:t>
        <a:bodyPr/>
        <a:lstStyle/>
        <a:p>
          <a:endParaRPr lang="en-GB"/>
        </a:p>
      </dgm:t>
    </dgm:pt>
    <dgm:pt modelId="{107818BC-9B4C-D34D-BEE0-9C6F77D4052F}">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Close the doors and ventilators of the </a:t>
          </a:r>
          <a:r>
            <a:rPr lang="en-US" sz="1400" dirty="0" err="1">
              <a:latin typeface="Cambria" panose="02040503050406030204" pitchFamily="18" charset="0"/>
              <a:ea typeface="Cambria" panose="02040503050406030204" pitchFamily="18" charset="0"/>
              <a:cs typeface="Times New Roman" panose="02020603050405020304" pitchFamily="18" charset="0"/>
            </a:rPr>
            <a:t>godown</a:t>
          </a:r>
          <a:r>
            <a:rPr lang="en-US" sz="1400" dirty="0">
              <a:latin typeface="Cambria" panose="02040503050406030204" pitchFamily="18" charset="0"/>
              <a:ea typeface="Cambria" panose="02040503050406030204" pitchFamily="18" charset="0"/>
              <a:cs typeface="Times New Roman" panose="02020603050405020304" pitchFamily="18" charset="0"/>
            </a:rPr>
            <a:t> and make the structure airtight by fixing polyethylene sheets cut to the sizes of doors and ventilators on </a:t>
          </a:r>
          <a:r>
            <a:rPr lang="en-US" sz="1400" dirty="0" smtClean="0">
              <a:latin typeface="Cambria" panose="02040503050406030204" pitchFamily="18" charset="0"/>
              <a:ea typeface="Cambria" panose="02040503050406030204" pitchFamily="18" charset="0"/>
              <a:cs typeface="Times New Roman" panose="02020603050405020304" pitchFamily="18" charset="0"/>
            </a:rPr>
            <a:t>them</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B869BEEF-9F48-6B41-B66E-738F818C0430}" type="parTrans" cxnId="{C1AE9814-53A7-334A-B8E3-3B7FC7DAFEC5}">
      <dgm:prSet/>
      <dgm:spPr/>
      <dgm:t>
        <a:bodyPr/>
        <a:lstStyle/>
        <a:p>
          <a:endParaRPr lang="en-GB"/>
        </a:p>
      </dgm:t>
    </dgm:pt>
    <dgm:pt modelId="{47EC4FC2-143B-5E41-B552-B800A80E78F4}" type="sibTrans" cxnId="{C1AE9814-53A7-334A-B8E3-3B7FC7DAFEC5}">
      <dgm:prSet/>
      <dgm:spPr/>
      <dgm:t>
        <a:bodyPr/>
        <a:lstStyle/>
        <a:p>
          <a:endParaRPr lang="en-GB"/>
        </a:p>
      </dgm:t>
    </dgm:pt>
    <dgm:pt modelId="{DC0EF1EE-F82B-1946-B6BA-D433CA4CD820}">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Lock from outside all the doors except the exit </a:t>
          </a:r>
          <a:r>
            <a:rPr lang="en-US" sz="1400" dirty="0" smtClean="0">
              <a:latin typeface="Cambria" panose="02040503050406030204" pitchFamily="18" charset="0"/>
              <a:ea typeface="Cambria" panose="02040503050406030204" pitchFamily="18" charset="0"/>
              <a:cs typeface="Times New Roman" panose="02020603050405020304" pitchFamily="18" charset="0"/>
            </a:rPr>
            <a:t>door </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92448D2B-56EB-3B43-AB31-E78DC4AC5AEB}" type="parTrans" cxnId="{441863A8-1B21-B14E-B58B-6AEA7F5643A9}">
      <dgm:prSet/>
      <dgm:spPr/>
      <dgm:t>
        <a:bodyPr/>
        <a:lstStyle/>
        <a:p>
          <a:endParaRPr lang="en-GB"/>
        </a:p>
      </dgm:t>
    </dgm:pt>
    <dgm:pt modelId="{64586E6B-0F90-8646-AB41-D4B2ECA8F3BD}" type="sibTrans" cxnId="{441863A8-1B21-B14E-B58B-6AEA7F5643A9}">
      <dgm:prSet/>
      <dgm:spPr/>
      <dgm:t>
        <a:bodyPr/>
        <a:lstStyle/>
        <a:p>
          <a:endParaRPr lang="en-GB"/>
        </a:p>
      </dgm:t>
    </dgm:pt>
    <dgm:pt modelId="{A7E108BB-4EF8-984A-AB10-5639A0A2F062}">
      <dgm:prSet custT="1"/>
      <dgm:spPr/>
      <dgm:t>
        <a:bodyPr/>
        <a:lstStyle/>
        <a:p>
          <a:r>
            <a:rPr lang="en-US" sz="1400" dirty="0">
              <a:latin typeface="Cambria" panose="02040503050406030204" pitchFamily="18" charset="0"/>
              <a:ea typeface="Cambria" panose="02040503050406030204" pitchFamily="18" charset="0"/>
              <a:cs typeface="Times New Roman" panose="02020603050405020304" pitchFamily="18" charset="0"/>
            </a:rPr>
            <a:t>After sealing sources of gas loss/leakage, required quantity of tablets/ pouches based on dosage arrived on total volume basis are dispensed at various points on suitable substrates (</a:t>
          </a:r>
          <a:r>
            <a:rPr lang="en-US" sz="1400" dirty="0" smtClean="0">
              <a:latin typeface="Cambria" panose="02040503050406030204" pitchFamily="18" charset="0"/>
              <a:ea typeface="Cambria" panose="02040503050406030204" pitchFamily="18" charset="0"/>
              <a:cs typeface="Times New Roman" panose="02020603050405020304" pitchFamily="18" charset="0"/>
            </a:rPr>
            <a:t>trays/</a:t>
          </a:r>
          <a:r>
            <a:rPr lang="en-US" sz="1400" dirty="0" err="1" smtClean="0">
              <a:latin typeface="Cambria" panose="02040503050406030204" pitchFamily="18" charset="0"/>
              <a:ea typeface="Cambria" panose="02040503050406030204" pitchFamily="18" charset="0"/>
              <a:cs typeface="Times New Roman" panose="02020603050405020304" pitchFamily="18" charset="0"/>
            </a:rPr>
            <a:t>kraft</a:t>
          </a:r>
          <a:r>
            <a:rPr lang="en-US" sz="1400" dirty="0" smtClean="0">
              <a:latin typeface="Cambria" panose="02040503050406030204" pitchFamily="18" charset="0"/>
              <a:ea typeface="Cambria" panose="02040503050406030204" pitchFamily="18" charset="0"/>
              <a:cs typeface="Times New Roman" panose="02020603050405020304" pitchFamily="18" charset="0"/>
            </a:rPr>
            <a:t> papers/cardboard sheets</a:t>
          </a:r>
          <a:r>
            <a:rPr lang="en-US" sz="1400" dirty="0">
              <a:latin typeface="Cambria" panose="02040503050406030204" pitchFamily="18" charset="0"/>
              <a:ea typeface="Cambria" panose="02040503050406030204" pitchFamily="18" charset="0"/>
              <a:cs typeface="Times New Roman" panose="02020603050405020304" pitchFamily="18" charset="0"/>
            </a:rPr>
            <a:t>) held on </a:t>
          </a:r>
          <a:r>
            <a:rPr lang="en-US" sz="1400" dirty="0" smtClean="0">
              <a:latin typeface="Cambria" panose="02040503050406030204" pitchFamily="18" charset="0"/>
              <a:ea typeface="Cambria" panose="02040503050406030204" pitchFamily="18" charset="0"/>
              <a:cs typeface="Times New Roman" panose="02020603050405020304" pitchFamily="18" charset="0"/>
            </a:rPr>
            <a:t>floor </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3D4BA726-EED7-4744-8779-E137E46B1569}" type="parTrans" cxnId="{EC37ED59-3701-6849-8FDB-622DAC9CEA13}">
      <dgm:prSet/>
      <dgm:spPr/>
      <dgm:t>
        <a:bodyPr/>
        <a:lstStyle/>
        <a:p>
          <a:endParaRPr lang="en-GB"/>
        </a:p>
      </dgm:t>
    </dgm:pt>
    <dgm:pt modelId="{23747D12-88C8-C04F-B15E-C894BB58A99F}" type="sibTrans" cxnId="{EC37ED59-3701-6849-8FDB-622DAC9CEA13}">
      <dgm:prSet/>
      <dgm:spPr/>
      <dgm:t>
        <a:bodyPr/>
        <a:lstStyle/>
        <a:p>
          <a:endParaRPr lang="en-GB"/>
        </a:p>
      </dgm:t>
    </dgm:pt>
    <dgm:pt modelId="{919E0075-4EBD-4642-94F5-0AB5C149CFE0}">
      <dgm:prSet custT="1"/>
      <dgm:spPr/>
      <dgm:t>
        <a:bodyPr/>
        <a:lstStyle/>
        <a:p>
          <a:r>
            <a:rPr lang="en-US" sz="1400" smtClean="0">
              <a:latin typeface="Cambria" panose="02040503050406030204" pitchFamily="18" charset="0"/>
              <a:ea typeface="Cambria" panose="02040503050406030204" pitchFamily="18" charset="0"/>
              <a:cs typeface="Times New Roman" panose="02020603050405020304" pitchFamily="18" charset="0"/>
            </a:rPr>
            <a:t>Turn off all lights and electrical motors within the treated area</a:t>
          </a:r>
          <a:endParaRPr lang="en-US" sz="1400" dirty="0">
            <a:latin typeface="Cambria" panose="02040503050406030204" pitchFamily="18" charset="0"/>
            <a:ea typeface="Cambria" panose="02040503050406030204" pitchFamily="18" charset="0"/>
            <a:cs typeface="Times New Roman" panose="02020603050405020304" pitchFamily="18" charset="0"/>
          </a:endParaRPr>
        </a:p>
      </dgm:t>
    </dgm:pt>
    <dgm:pt modelId="{036B9C3E-09B5-427A-9325-70B41103074F}" type="parTrans" cxnId="{A65987D2-851E-4695-9335-CA6EBFDC1BE9}">
      <dgm:prSet/>
      <dgm:spPr/>
      <dgm:t>
        <a:bodyPr/>
        <a:lstStyle/>
        <a:p>
          <a:endParaRPr lang="en-US"/>
        </a:p>
      </dgm:t>
    </dgm:pt>
    <dgm:pt modelId="{2E92C1FC-84C4-4AF1-A084-23573027AF69}" type="sibTrans" cxnId="{A65987D2-851E-4695-9335-CA6EBFDC1BE9}">
      <dgm:prSet/>
      <dgm:spPr/>
      <dgm:t>
        <a:bodyPr/>
        <a:lstStyle/>
        <a:p>
          <a:endParaRPr lang="en-US"/>
        </a:p>
      </dgm:t>
    </dgm:pt>
    <dgm:pt modelId="{50F8A552-0B59-2B42-90E0-AD15489EFEE2}" type="pres">
      <dgm:prSet presAssocID="{C02689EB-F4B0-344E-BF65-5622305320FC}" presName="outerComposite" presStyleCnt="0">
        <dgm:presLayoutVars>
          <dgm:chMax val="5"/>
          <dgm:dir/>
          <dgm:resizeHandles val="exact"/>
        </dgm:presLayoutVars>
      </dgm:prSet>
      <dgm:spPr/>
      <dgm:t>
        <a:bodyPr/>
        <a:lstStyle/>
        <a:p>
          <a:endParaRPr lang="en-US"/>
        </a:p>
      </dgm:t>
    </dgm:pt>
    <dgm:pt modelId="{528BF28A-BF56-BE47-B687-13EE86961055}" type="pres">
      <dgm:prSet presAssocID="{C02689EB-F4B0-344E-BF65-5622305320FC}" presName="dummyMaxCanvas" presStyleCnt="0">
        <dgm:presLayoutVars/>
      </dgm:prSet>
      <dgm:spPr/>
    </dgm:pt>
    <dgm:pt modelId="{4855861C-DE05-F845-AFB2-92B880E87EDC}" type="pres">
      <dgm:prSet presAssocID="{C02689EB-F4B0-344E-BF65-5622305320FC}" presName="FiveNodes_1" presStyleLbl="node1" presStyleIdx="0" presStyleCnt="5">
        <dgm:presLayoutVars>
          <dgm:bulletEnabled val="1"/>
        </dgm:presLayoutVars>
      </dgm:prSet>
      <dgm:spPr/>
      <dgm:t>
        <a:bodyPr/>
        <a:lstStyle/>
        <a:p>
          <a:endParaRPr lang="en-US"/>
        </a:p>
      </dgm:t>
    </dgm:pt>
    <dgm:pt modelId="{0071915B-FAE1-8044-A9A5-6C646AAE390A}" type="pres">
      <dgm:prSet presAssocID="{C02689EB-F4B0-344E-BF65-5622305320FC}" presName="FiveNodes_2" presStyleLbl="node1" presStyleIdx="1" presStyleCnt="5" custLinFactNeighborY="-5193">
        <dgm:presLayoutVars>
          <dgm:bulletEnabled val="1"/>
        </dgm:presLayoutVars>
      </dgm:prSet>
      <dgm:spPr/>
      <dgm:t>
        <a:bodyPr/>
        <a:lstStyle/>
        <a:p>
          <a:endParaRPr lang="en-US"/>
        </a:p>
      </dgm:t>
    </dgm:pt>
    <dgm:pt modelId="{60D8EFC7-82C5-FC44-81BD-57BD106981B7}" type="pres">
      <dgm:prSet presAssocID="{C02689EB-F4B0-344E-BF65-5622305320FC}" presName="FiveNodes_3" presStyleLbl="node1" presStyleIdx="2" presStyleCnt="5" custScaleY="88174" custLinFactNeighborY="-14707">
        <dgm:presLayoutVars>
          <dgm:bulletEnabled val="1"/>
        </dgm:presLayoutVars>
      </dgm:prSet>
      <dgm:spPr/>
      <dgm:t>
        <a:bodyPr/>
        <a:lstStyle/>
        <a:p>
          <a:endParaRPr lang="en-US"/>
        </a:p>
      </dgm:t>
    </dgm:pt>
    <dgm:pt modelId="{82FB32D7-F87A-EA43-A800-034FC7B878E5}" type="pres">
      <dgm:prSet presAssocID="{C02689EB-F4B0-344E-BF65-5622305320FC}" presName="FiveNodes_4" presStyleLbl="node1" presStyleIdx="3" presStyleCnt="5" custScaleY="119028" custLinFactNeighborY="-16147">
        <dgm:presLayoutVars>
          <dgm:bulletEnabled val="1"/>
        </dgm:presLayoutVars>
      </dgm:prSet>
      <dgm:spPr/>
      <dgm:t>
        <a:bodyPr/>
        <a:lstStyle/>
        <a:p>
          <a:endParaRPr lang="en-US"/>
        </a:p>
      </dgm:t>
    </dgm:pt>
    <dgm:pt modelId="{FBE023B5-4F7E-E04E-B06C-B858848B663F}" type="pres">
      <dgm:prSet presAssocID="{C02689EB-F4B0-344E-BF65-5622305320FC}" presName="FiveNodes_5" presStyleLbl="node1" presStyleIdx="4" presStyleCnt="5" custLinFactNeighborY="-10234">
        <dgm:presLayoutVars>
          <dgm:bulletEnabled val="1"/>
        </dgm:presLayoutVars>
      </dgm:prSet>
      <dgm:spPr/>
      <dgm:t>
        <a:bodyPr/>
        <a:lstStyle/>
        <a:p>
          <a:endParaRPr lang="en-US"/>
        </a:p>
      </dgm:t>
    </dgm:pt>
    <dgm:pt modelId="{2E5011C3-3CCC-E944-9171-BD0C0763EF27}" type="pres">
      <dgm:prSet presAssocID="{C02689EB-F4B0-344E-BF65-5622305320FC}" presName="FiveConn_1-2" presStyleLbl="fgAccFollowNode1" presStyleIdx="0" presStyleCnt="4">
        <dgm:presLayoutVars>
          <dgm:bulletEnabled val="1"/>
        </dgm:presLayoutVars>
      </dgm:prSet>
      <dgm:spPr/>
      <dgm:t>
        <a:bodyPr/>
        <a:lstStyle/>
        <a:p>
          <a:endParaRPr lang="en-US"/>
        </a:p>
      </dgm:t>
    </dgm:pt>
    <dgm:pt modelId="{204893FD-4D25-ED4A-BFDE-2386C19AA94C}" type="pres">
      <dgm:prSet presAssocID="{C02689EB-F4B0-344E-BF65-5622305320FC}" presName="FiveConn_2-3" presStyleLbl="fgAccFollowNode1" presStyleIdx="1" presStyleCnt="4">
        <dgm:presLayoutVars>
          <dgm:bulletEnabled val="1"/>
        </dgm:presLayoutVars>
      </dgm:prSet>
      <dgm:spPr/>
      <dgm:t>
        <a:bodyPr/>
        <a:lstStyle/>
        <a:p>
          <a:endParaRPr lang="en-US"/>
        </a:p>
      </dgm:t>
    </dgm:pt>
    <dgm:pt modelId="{C1D9D965-8BB8-5B4C-815D-304FB808682F}" type="pres">
      <dgm:prSet presAssocID="{C02689EB-F4B0-344E-BF65-5622305320FC}" presName="FiveConn_3-4" presStyleLbl="fgAccFollowNode1" presStyleIdx="2" presStyleCnt="4">
        <dgm:presLayoutVars>
          <dgm:bulletEnabled val="1"/>
        </dgm:presLayoutVars>
      </dgm:prSet>
      <dgm:spPr/>
      <dgm:t>
        <a:bodyPr/>
        <a:lstStyle/>
        <a:p>
          <a:endParaRPr lang="en-US"/>
        </a:p>
      </dgm:t>
    </dgm:pt>
    <dgm:pt modelId="{B1C96365-0AAD-8048-BE1F-8988D0EF0997}" type="pres">
      <dgm:prSet presAssocID="{C02689EB-F4B0-344E-BF65-5622305320FC}" presName="FiveConn_4-5" presStyleLbl="fgAccFollowNode1" presStyleIdx="3" presStyleCnt="4">
        <dgm:presLayoutVars>
          <dgm:bulletEnabled val="1"/>
        </dgm:presLayoutVars>
      </dgm:prSet>
      <dgm:spPr/>
      <dgm:t>
        <a:bodyPr/>
        <a:lstStyle/>
        <a:p>
          <a:endParaRPr lang="en-US"/>
        </a:p>
      </dgm:t>
    </dgm:pt>
    <dgm:pt modelId="{C373952C-256D-754A-AC63-046AD358E6B8}" type="pres">
      <dgm:prSet presAssocID="{C02689EB-F4B0-344E-BF65-5622305320FC}" presName="FiveNodes_1_text" presStyleLbl="node1" presStyleIdx="4" presStyleCnt="5">
        <dgm:presLayoutVars>
          <dgm:bulletEnabled val="1"/>
        </dgm:presLayoutVars>
      </dgm:prSet>
      <dgm:spPr/>
      <dgm:t>
        <a:bodyPr/>
        <a:lstStyle/>
        <a:p>
          <a:endParaRPr lang="en-US"/>
        </a:p>
      </dgm:t>
    </dgm:pt>
    <dgm:pt modelId="{E144E436-F7E3-5349-8F72-58089DDC7E27}" type="pres">
      <dgm:prSet presAssocID="{C02689EB-F4B0-344E-BF65-5622305320FC}" presName="FiveNodes_2_text" presStyleLbl="node1" presStyleIdx="4" presStyleCnt="5">
        <dgm:presLayoutVars>
          <dgm:bulletEnabled val="1"/>
        </dgm:presLayoutVars>
      </dgm:prSet>
      <dgm:spPr/>
      <dgm:t>
        <a:bodyPr/>
        <a:lstStyle/>
        <a:p>
          <a:endParaRPr lang="en-US"/>
        </a:p>
      </dgm:t>
    </dgm:pt>
    <dgm:pt modelId="{175084CC-85F8-7346-A859-8D882FE5E44F}" type="pres">
      <dgm:prSet presAssocID="{C02689EB-F4B0-344E-BF65-5622305320FC}" presName="FiveNodes_3_text" presStyleLbl="node1" presStyleIdx="4" presStyleCnt="5">
        <dgm:presLayoutVars>
          <dgm:bulletEnabled val="1"/>
        </dgm:presLayoutVars>
      </dgm:prSet>
      <dgm:spPr/>
      <dgm:t>
        <a:bodyPr/>
        <a:lstStyle/>
        <a:p>
          <a:endParaRPr lang="en-US"/>
        </a:p>
      </dgm:t>
    </dgm:pt>
    <dgm:pt modelId="{5D3A5A47-8E48-E94F-9FE6-B89BDBBF1F0F}" type="pres">
      <dgm:prSet presAssocID="{C02689EB-F4B0-344E-BF65-5622305320FC}" presName="FiveNodes_4_text" presStyleLbl="node1" presStyleIdx="4" presStyleCnt="5">
        <dgm:presLayoutVars>
          <dgm:bulletEnabled val="1"/>
        </dgm:presLayoutVars>
      </dgm:prSet>
      <dgm:spPr/>
      <dgm:t>
        <a:bodyPr/>
        <a:lstStyle/>
        <a:p>
          <a:endParaRPr lang="en-US"/>
        </a:p>
      </dgm:t>
    </dgm:pt>
    <dgm:pt modelId="{5FF9FD10-63C5-D649-AC86-73E7923ED923}" type="pres">
      <dgm:prSet presAssocID="{C02689EB-F4B0-344E-BF65-5622305320FC}" presName="FiveNodes_5_text" presStyleLbl="node1" presStyleIdx="4" presStyleCnt="5">
        <dgm:presLayoutVars>
          <dgm:bulletEnabled val="1"/>
        </dgm:presLayoutVars>
      </dgm:prSet>
      <dgm:spPr/>
      <dgm:t>
        <a:bodyPr/>
        <a:lstStyle/>
        <a:p>
          <a:endParaRPr lang="en-US"/>
        </a:p>
      </dgm:t>
    </dgm:pt>
  </dgm:ptLst>
  <dgm:cxnLst>
    <dgm:cxn modelId="{A65987D2-851E-4695-9335-CA6EBFDC1BE9}" srcId="{C02689EB-F4B0-344E-BF65-5622305320FC}" destId="{919E0075-4EBD-4642-94F5-0AB5C149CFE0}" srcOrd="4" destOrd="0" parTransId="{036B9C3E-09B5-427A-9325-70B41103074F}" sibTransId="{2E92C1FC-84C4-4AF1-A084-23573027AF69}"/>
    <dgm:cxn modelId="{97261E80-7EEC-3947-8AF7-592235413F93}" type="presOf" srcId="{C02689EB-F4B0-344E-BF65-5622305320FC}" destId="{50F8A552-0B59-2B42-90E0-AD15489EFEE2}" srcOrd="0" destOrd="0" presId="urn:microsoft.com/office/officeart/2005/8/layout/vProcess5"/>
    <dgm:cxn modelId="{778AE530-5D9C-49F5-9058-EE517A316842}" type="presOf" srcId="{64586E6B-0F90-8646-AB41-D4B2ECA8F3BD}" destId="{C1D9D965-8BB8-5B4C-815D-304FB808682F}" srcOrd="0" destOrd="0" presId="urn:microsoft.com/office/officeart/2005/8/layout/vProcess5"/>
    <dgm:cxn modelId="{EC37ED59-3701-6849-8FDB-622DAC9CEA13}" srcId="{C02689EB-F4B0-344E-BF65-5622305320FC}" destId="{A7E108BB-4EF8-984A-AB10-5639A0A2F062}" srcOrd="3" destOrd="0" parTransId="{3D4BA726-EED7-4744-8779-E137E46B1569}" sibTransId="{23747D12-88C8-C04F-B15E-C894BB58A99F}"/>
    <dgm:cxn modelId="{7F14DBB6-5322-0D4E-A932-F23DAB382556}" srcId="{C02689EB-F4B0-344E-BF65-5622305320FC}" destId="{4D4B7366-D6A0-4E47-88C7-CB043B555E16}" srcOrd="0" destOrd="0" parTransId="{126911FA-9512-5D44-8E1E-A43E6D65E969}" sibTransId="{DF4ED5B2-493E-F74D-A979-98C9915BBF43}"/>
    <dgm:cxn modelId="{689F11C7-5258-479A-84CA-F04BC9FEB23F}" type="presOf" srcId="{107818BC-9B4C-D34D-BEE0-9C6F77D4052F}" destId="{0071915B-FAE1-8044-A9A5-6C646AAE390A}" srcOrd="0" destOrd="0" presId="urn:microsoft.com/office/officeart/2005/8/layout/vProcess5"/>
    <dgm:cxn modelId="{5E1675B5-9B6F-445B-AFCA-33739DD1C372}" type="presOf" srcId="{A7E108BB-4EF8-984A-AB10-5639A0A2F062}" destId="{82FB32D7-F87A-EA43-A800-034FC7B878E5}" srcOrd="0" destOrd="0" presId="urn:microsoft.com/office/officeart/2005/8/layout/vProcess5"/>
    <dgm:cxn modelId="{F1E79168-71F4-4D0E-98B5-A2D3B14FB406}" type="presOf" srcId="{A7E108BB-4EF8-984A-AB10-5639A0A2F062}" destId="{5D3A5A47-8E48-E94F-9FE6-B89BDBBF1F0F}" srcOrd="1" destOrd="0" presId="urn:microsoft.com/office/officeart/2005/8/layout/vProcess5"/>
    <dgm:cxn modelId="{DD5BADAE-0BC6-4634-93D0-927F742AA700}" type="presOf" srcId="{107818BC-9B4C-D34D-BEE0-9C6F77D4052F}" destId="{E144E436-F7E3-5349-8F72-58089DDC7E27}" srcOrd="1" destOrd="0" presId="urn:microsoft.com/office/officeart/2005/8/layout/vProcess5"/>
    <dgm:cxn modelId="{65288113-9B04-4DF3-83A8-C6F1F6EB669D}" type="presOf" srcId="{4D4B7366-D6A0-4E47-88C7-CB043B555E16}" destId="{C373952C-256D-754A-AC63-046AD358E6B8}" srcOrd="1" destOrd="0" presId="urn:microsoft.com/office/officeart/2005/8/layout/vProcess5"/>
    <dgm:cxn modelId="{13F76B7D-69C5-47E1-8B3A-1B5990FF8D54}" type="presOf" srcId="{47EC4FC2-143B-5E41-B552-B800A80E78F4}" destId="{204893FD-4D25-ED4A-BFDE-2386C19AA94C}" srcOrd="0" destOrd="0" presId="urn:microsoft.com/office/officeart/2005/8/layout/vProcess5"/>
    <dgm:cxn modelId="{09B99854-B68A-4DD9-8FC7-D67F54391525}" type="presOf" srcId="{919E0075-4EBD-4642-94F5-0AB5C149CFE0}" destId="{FBE023B5-4F7E-E04E-B06C-B858848B663F}" srcOrd="0" destOrd="0" presId="urn:microsoft.com/office/officeart/2005/8/layout/vProcess5"/>
    <dgm:cxn modelId="{F3CF8A56-D748-483E-972B-B46A79DF9F9C}" type="presOf" srcId="{919E0075-4EBD-4642-94F5-0AB5C149CFE0}" destId="{5FF9FD10-63C5-D649-AC86-73E7923ED923}" srcOrd="1" destOrd="0" presId="urn:microsoft.com/office/officeart/2005/8/layout/vProcess5"/>
    <dgm:cxn modelId="{C1AE9814-53A7-334A-B8E3-3B7FC7DAFEC5}" srcId="{C02689EB-F4B0-344E-BF65-5622305320FC}" destId="{107818BC-9B4C-D34D-BEE0-9C6F77D4052F}" srcOrd="1" destOrd="0" parTransId="{B869BEEF-9F48-6B41-B66E-738F818C0430}" sibTransId="{47EC4FC2-143B-5E41-B552-B800A80E78F4}"/>
    <dgm:cxn modelId="{E4709C84-79DE-42E3-8F9D-9382310D62F6}" type="presOf" srcId="{4D4B7366-D6A0-4E47-88C7-CB043B555E16}" destId="{4855861C-DE05-F845-AFB2-92B880E87EDC}" srcOrd="0" destOrd="0" presId="urn:microsoft.com/office/officeart/2005/8/layout/vProcess5"/>
    <dgm:cxn modelId="{ED9F6C5F-38FA-45D9-A1AC-99AB460607E3}" type="presOf" srcId="{DF4ED5B2-493E-F74D-A979-98C9915BBF43}" destId="{2E5011C3-3CCC-E944-9171-BD0C0763EF27}" srcOrd="0" destOrd="0" presId="urn:microsoft.com/office/officeart/2005/8/layout/vProcess5"/>
    <dgm:cxn modelId="{DC53308F-69C0-420A-A786-EE56DE2A51A9}" type="presOf" srcId="{DC0EF1EE-F82B-1946-B6BA-D433CA4CD820}" destId="{175084CC-85F8-7346-A859-8D882FE5E44F}" srcOrd="1" destOrd="0" presId="urn:microsoft.com/office/officeart/2005/8/layout/vProcess5"/>
    <dgm:cxn modelId="{441863A8-1B21-B14E-B58B-6AEA7F5643A9}" srcId="{C02689EB-F4B0-344E-BF65-5622305320FC}" destId="{DC0EF1EE-F82B-1946-B6BA-D433CA4CD820}" srcOrd="2" destOrd="0" parTransId="{92448D2B-56EB-3B43-AB31-E78DC4AC5AEB}" sibTransId="{64586E6B-0F90-8646-AB41-D4B2ECA8F3BD}"/>
    <dgm:cxn modelId="{CDE94416-6A04-4AA6-AA7D-6A54300CE22A}" type="presOf" srcId="{DC0EF1EE-F82B-1946-B6BA-D433CA4CD820}" destId="{60D8EFC7-82C5-FC44-81BD-57BD106981B7}" srcOrd="0" destOrd="0" presId="urn:microsoft.com/office/officeart/2005/8/layout/vProcess5"/>
    <dgm:cxn modelId="{C9388813-B26D-4EA3-8251-A4FABB6F6B10}" type="presOf" srcId="{23747D12-88C8-C04F-B15E-C894BB58A99F}" destId="{B1C96365-0AAD-8048-BE1F-8988D0EF0997}" srcOrd="0" destOrd="0" presId="urn:microsoft.com/office/officeart/2005/8/layout/vProcess5"/>
    <dgm:cxn modelId="{32C0AA23-2DBE-3B4C-A0AA-52F4B5075859}" type="presParOf" srcId="{50F8A552-0B59-2B42-90E0-AD15489EFEE2}" destId="{528BF28A-BF56-BE47-B687-13EE86961055}" srcOrd="0" destOrd="0" presId="urn:microsoft.com/office/officeart/2005/8/layout/vProcess5"/>
    <dgm:cxn modelId="{18A910B7-4F2E-49C8-B901-282C1E6FE327}" type="presParOf" srcId="{50F8A552-0B59-2B42-90E0-AD15489EFEE2}" destId="{4855861C-DE05-F845-AFB2-92B880E87EDC}" srcOrd="1" destOrd="0" presId="urn:microsoft.com/office/officeart/2005/8/layout/vProcess5"/>
    <dgm:cxn modelId="{5D217E20-22B0-46AC-B958-67B3C833105D}" type="presParOf" srcId="{50F8A552-0B59-2B42-90E0-AD15489EFEE2}" destId="{0071915B-FAE1-8044-A9A5-6C646AAE390A}" srcOrd="2" destOrd="0" presId="urn:microsoft.com/office/officeart/2005/8/layout/vProcess5"/>
    <dgm:cxn modelId="{55703B97-84ED-4EF6-9821-993F35B18154}" type="presParOf" srcId="{50F8A552-0B59-2B42-90E0-AD15489EFEE2}" destId="{60D8EFC7-82C5-FC44-81BD-57BD106981B7}" srcOrd="3" destOrd="0" presId="urn:microsoft.com/office/officeart/2005/8/layout/vProcess5"/>
    <dgm:cxn modelId="{BF072180-E2BD-4F68-951E-A46BF25B8203}" type="presParOf" srcId="{50F8A552-0B59-2B42-90E0-AD15489EFEE2}" destId="{82FB32D7-F87A-EA43-A800-034FC7B878E5}" srcOrd="4" destOrd="0" presId="urn:microsoft.com/office/officeart/2005/8/layout/vProcess5"/>
    <dgm:cxn modelId="{A07C2125-26CA-4AD4-9A15-39B2B4C73650}" type="presParOf" srcId="{50F8A552-0B59-2B42-90E0-AD15489EFEE2}" destId="{FBE023B5-4F7E-E04E-B06C-B858848B663F}" srcOrd="5" destOrd="0" presId="urn:microsoft.com/office/officeart/2005/8/layout/vProcess5"/>
    <dgm:cxn modelId="{8A517617-6647-4985-A3DE-75F0C3740DBE}" type="presParOf" srcId="{50F8A552-0B59-2B42-90E0-AD15489EFEE2}" destId="{2E5011C3-3CCC-E944-9171-BD0C0763EF27}" srcOrd="6" destOrd="0" presId="urn:microsoft.com/office/officeart/2005/8/layout/vProcess5"/>
    <dgm:cxn modelId="{A20826B3-9D2A-4187-AF2B-014419D08030}" type="presParOf" srcId="{50F8A552-0B59-2B42-90E0-AD15489EFEE2}" destId="{204893FD-4D25-ED4A-BFDE-2386C19AA94C}" srcOrd="7" destOrd="0" presId="urn:microsoft.com/office/officeart/2005/8/layout/vProcess5"/>
    <dgm:cxn modelId="{38BB27F1-BC32-478B-A914-F541102BE773}" type="presParOf" srcId="{50F8A552-0B59-2B42-90E0-AD15489EFEE2}" destId="{C1D9D965-8BB8-5B4C-815D-304FB808682F}" srcOrd="8" destOrd="0" presId="urn:microsoft.com/office/officeart/2005/8/layout/vProcess5"/>
    <dgm:cxn modelId="{E4862BAA-34B4-4D90-ABEF-999C41D1BCA0}" type="presParOf" srcId="{50F8A552-0B59-2B42-90E0-AD15489EFEE2}" destId="{B1C96365-0AAD-8048-BE1F-8988D0EF0997}" srcOrd="9" destOrd="0" presId="urn:microsoft.com/office/officeart/2005/8/layout/vProcess5"/>
    <dgm:cxn modelId="{2CBEEFF1-4301-42DA-B890-685A1DC3DB0D}" type="presParOf" srcId="{50F8A552-0B59-2B42-90E0-AD15489EFEE2}" destId="{C373952C-256D-754A-AC63-046AD358E6B8}" srcOrd="10" destOrd="0" presId="urn:microsoft.com/office/officeart/2005/8/layout/vProcess5"/>
    <dgm:cxn modelId="{B61F681D-A40B-4E3D-8092-4F394F630CB2}" type="presParOf" srcId="{50F8A552-0B59-2B42-90E0-AD15489EFEE2}" destId="{E144E436-F7E3-5349-8F72-58089DDC7E27}" srcOrd="11" destOrd="0" presId="urn:microsoft.com/office/officeart/2005/8/layout/vProcess5"/>
    <dgm:cxn modelId="{5237C5E2-E9FC-4608-B9EF-F13F51FDF4E3}" type="presParOf" srcId="{50F8A552-0B59-2B42-90E0-AD15489EFEE2}" destId="{175084CC-85F8-7346-A859-8D882FE5E44F}" srcOrd="12" destOrd="0" presId="urn:microsoft.com/office/officeart/2005/8/layout/vProcess5"/>
    <dgm:cxn modelId="{4A202250-7DCE-4627-B4E1-03E81C1A413A}" type="presParOf" srcId="{50F8A552-0B59-2B42-90E0-AD15489EFEE2}" destId="{5D3A5A47-8E48-E94F-9FE6-B89BDBBF1F0F}" srcOrd="13" destOrd="0" presId="urn:microsoft.com/office/officeart/2005/8/layout/vProcess5"/>
    <dgm:cxn modelId="{751B7997-C8C9-4750-804E-603CA744B44F}" type="presParOf" srcId="{50F8A552-0B59-2B42-90E0-AD15489EFEE2}" destId="{5FF9FD10-63C5-D649-AC86-73E7923ED92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02689EB-F4B0-344E-BF65-5622305320F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FEAA4397-2B9C-234E-BECD-36A2DF7DAF69}">
      <dgm:prSet/>
      <dgm:spPr/>
      <dgm:t>
        <a:bodyPr/>
        <a:lstStyle/>
        <a:p>
          <a:r>
            <a:rPr lang="en-US" dirty="0">
              <a:latin typeface="Cambria" panose="02040503050406030204" pitchFamily="18" charset="0"/>
              <a:ea typeface="Cambria" panose="02040503050406030204" pitchFamily="18" charset="0"/>
              <a:cs typeface="Times New Roman" panose="02020603050405020304" pitchFamily="18" charset="0"/>
            </a:rPr>
            <a:t>Doors leading to the fumigated space must be closed, sealed and post warning placards/ ribbon barricades.</a:t>
          </a:r>
        </a:p>
      </dgm:t>
    </dgm:pt>
    <dgm:pt modelId="{62694671-8D6F-4841-AC28-B1E1FC398FDA}" type="parTrans" cxnId="{FF30FEDD-7994-364A-BCBD-B7357C7AE177}">
      <dgm:prSet/>
      <dgm:spPr/>
      <dgm:t>
        <a:bodyPr/>
        <a:lstStyle/>
        <a:p>
          <a:endParaRPr lang="en-GB"/>
        </a:p>
      </dgm:t>
    </dgm:pt>
    <dgm:pt modelId="{6143D02F-B3A6-8B4C-A936-4DDAF62050AA}" type="sibTrans" cxnId="{FF30FEDD-7994-364A-BCBD-B7357C7AE177}">
      <dgm:prSet/>
      <dgm:spPr/>
      <dgm:t>
        <a:bodyPr/>
        <a:lstStyle/>
        <a:p>
          <a:endParaRPr lang="en-GB"/>
        </a:p>
      </dgm:t>
    </dgm:pt>
    <dgm:pt modelId="{436A7C2F-025F-3749-9DEB-E4EED003CA4F}">
      <dgm:prSet/>
      <dgm:spPr/>
      <dgm:t>
        <a:bodyPr/>
        <a:lstStyle/>
        <a:p>
          <a:r>
            <a:rPr lang="en-US" dirty="0">
              <a:latin typeface="Cambria" panose="02040503050406030204" pitchFamily="18" charset="0"/>
              <a:ea typeface="Cambria" panose="02040503050406030204" pitchFamily="18" charset="0"/>
              <a:cs typeface="Times New Roman" panose="02020603050405020304" pitchFamily="18" charset="0"/>
            </a:rPr>
            <a:t>At the end of 7 days of exposure period open windows, vents etc. and fumigated structure allowed to aerate</a:t>
          </a:r>
        </a:p>
      </dgm:t>
    </dgm:pt>
    <dgm:pt modelId="{00FF60B9-DF5E-114E-AAE4-121348BD0D4C}" type="parTrans" cxnId="{6CB83EEC-AF7D-E240-A36F-6782708F4487}">
      <dgm:prSet/>
      <dgm:spPr/>
      <dgm:t>
        <a:bodyPr/>
        <a:lstStyle/>
        <a:p>
          <a:endParaRPr lang="en-GB"/>
        </a:p>
      </dgm:t>
    </dgm:pt>
    <dgm:pt modelId="{54E566B9-3796-B745-8B7F-244D032E2679}" type="sibTrans" cxnId="{6CB83EEC-AF7D-E240-A36F-6782708F4487}">
      <dgm:prSet/>
      <dgm:spPr/>
      <dgm:t>
        <a:bodyPr/>
        <a:lstStyle/>
        <a:p>
          <a:endParaRPr lang="en-GB"/>
        </a:p>
      </dgm:t>
    </dgm:pt>
    <dgm:pt modelId="{0E541B1A-2BD8-444D-84A9-28FC8D782517}">
      <dgm:prSet/>
      <dgm:spPr/>
      <dgm:t>
        <a:bodyPr/>
        <a:lstStyle/>
        <a:p>
          <a:r>
            <a:rPr lang="en-US" dirty="0">
              <a:latin typeface="Cambria" panose="02040503050406030204" pitchFamily="18" charset="0"/>
              <a:ea typeface="Cambria" panose="02040503050406030204" pitchFamily="18" charset="0"/>
              <a:cs typeface="Times New Roman" panose="02020603050405020304" pitchFamily="18" charset="0"/>
            </a:rPr>
            <a:t>Do not enter the treated area without proper respiratory protective equipment or breathing apparatus until phosphine concentration inside is below the threshold limit value (0.3 ppm) </a:t>
          </a:r>
        </a:p>
      </dgm:t>
    </dgm:pt>
    <dgm:pt modelId="{B4760B8A-0CCE-3447-9B02-B50093486C4B}" type="parTrans" cxnId="{94CA1040-75C4-934F-8DEA-E551E4553D95}">
      <dgm:prSet/>
      <dgm:spPr/>
      <dgm:t>
        <a:bodyPr/>
        <a:lstStyle/>
        <a:p>
          <a:endParaRPr lang="en-GB"/>
        </a:p>
      </dgm:t>
    </dgm:pt>
    <dgm:pt modelId="{936DF647-5666-3644-96D6-799A4F8E49F6}" type="sibTrans" cxnId="{94CA1040-75C4-934F-8DEA-E551E4553D95}">
      <dgm:prSet/>
      <dgm:spPr/>
      <dgm:t>
        <a:bodyPr/>
        <a:lstStyle/>
        <a:p>
          <a:endParaRPr lang="en-GB"/>
        </a:p>
      </dgm:t>
    </dgm:pt>
    <dgm:pt modelId="{051BF6B7-3C50-674F-B087-CA0FC77C655E}">
      <dgm:prSet/>
      <dgm:spPr/>
      <dgm:t>
        <a:bodyPr/>
        <a:lstStyle/>
        <a:p>
          <a:r>
            <a:rPr lang="en-US" dirty="0">
              <a:latin typeface="Cambria" panose="02040503050406030204" pitchFamily="18" charset="0"/>
              <a:ea typeface="Cambria" panose="02040503050406030204" pitchFamily="18" charset="0"/>
              <a:cs typeface="Times New Roman" panose="02020603050405020304" pitchFamily="18" charset="0"/>
            </a:rPr>
            <a:t>Collect the spent residual dust and dispose it off after wet </a:t>
          </a:r>
          <a:r>
            <a:rPr lang="en-US" dirty="0" smtClean="0">
              <a:latin typeface="Cambria" panose="02040503050406030204" pitchFamily="18" charset="0"/>
              <a:ea typeface="Cambria" panose="02040503050406030204" pitchFamily="18" charset="0"/>
              <a:cs typeface="Times New Roman" panose="02020603050405020304" pitchFamily="18" charset="0"/>
            </a:rPr>
            <a:t>deactivation.</a:t>
          </a:r>
        </a:p>
      </dgm:t>
    </dgm:pt>
    <dgm:pt modelId="{CF8E0C72-DE88-0E4D-988E-0DE9E630FF41}" type="parTrans" cxnId="{4BB05E86-85AC-1743-BEB4-422B5C2447FC}">
      <dgm:prSet/>
      <dgm:spPr/>
      <dgm:t>
        <a:bodyPr/>
        <a:lstStyle/>
        <a:p>
          <a:endParaRPr lang="en-GB"/>
        </a:p>
      </dgm:t>
    </dgm:pt>
    <dgm:pt modelId="{DAA45A36-34B7-CB4B-B70D-C5CBF583090D}" type="sibTrans" cxnId="{4BB05E86-85AC-1743-BEB4-422B5C2447FC}">
      <dgm:prSet/>
      <dgm:spPr/>
      <dgm:t>
        <a:bodyPr/>
        <a:lstStyle/>
        <a:p>
          <a:endParaRPr lang="en-GB"/>
        </a:p>
      </dgm:t>
    </dgm:pt>
    <dgm:pt modelId="{C882E21B-5C33-4FA6-AEC1-105981D52901}">
      <dgm:prSet/>
      <dgm:spPr/>
      <dgm:t>
        <a:bodyPr/>
        <a:lstStyle/>
        <a:p>
          <a:r>
            <a:rPr lang="en-US" smtClean="0">
              <a:latin typeface="Cambria" panose="02040503050406030204" pitchFamily="18" charset="0"/>
              <a:ea typeface="Cambria" panose="02040503050406030204" pitchFamily="18" charset="0"/>
              <a:cs typeface="Times New Roman" panose="02020603050405020304" pitchFamily="18" charset="0"/>
            </a:rPr>
            <a:t>Dispose </a:t>
          </a:r>
          <a:r>
            <a:rPr lang="en-US" dirty="0" smtClean="0">
              <a:latin typeface="Cambria" panose="02040503050406030204" pitchFamily="18" charset="0"/>
              <a:ea typeface="Cambria" panose="02040503050406030204" pitchFamily="18" charset="0"/>
              <a:cs typeface="Times New Roman" panose="02020603050405020304" pitchFamily="18" charset="0"/>
            </a:rPr>
            <a:t>used ALP cans/flasks after crushing or puncturing</a:t>
          </a:r>
          <a:endParaRPr lang="en-US" dirty="0">
            <a:latin typeface="Cambria" panose="02040503050406030204" pitchFamily="18" charset="0"/>
            <a:ea typeface="Cambria" panose="02040503050406030204" pitchFamily="18" charset="0"/>
            <a:cs typeface="Times New Roman" panose="02020603050405020304" pitchFamily="18" charset="0"/>
          </a:endParaRPr>
        </a:p>
      </dgm:t>
    </dgm:pt>
    <dgm:pt modelId="{0394DBA0-EE3A-41AB-882A-242BA5FD9925}" type="parTrans" cxnId="{1CF06953-EE54-4257-BE14-40E00B1223E2}">
      <dgm:prSet/>
      <dgm:spPr/>
      <dgm:t>
        <a:bodyPr/>
        <a:lstStyle/>
        <a:p>
          <a:endParaRPr lang="en-US"/>
        </a:p>
      </dgm:t>
    </dgm:pt>
    <dgm:pt modelId="{A378317E-0B78-429B-B27B-054BE4C7659D}" type="sibTrans" cxnId="{1CF06953-EE54-4257-BE14-40E00B1223E2}">
      <dgm:prSet/>
      <dgm:spPr/>
      <dgm:t>
        <a:bodyPr/>
        <a:lstStyle/>
        <a:p>
          <a:endParaRPr lang="en-US"/>
        </a:p>
      </dgm:t>
    </dgm:pt>
    <dgm:pt modelId="{50F8A552-0B59-2B42-90E0-AD15489EFEE2}" type="pres">
      <dgm:prSet presAssocID="{C02689EB-F4B0-344E-BF65-5622305320FC}" presName="outerComposite" presStyleCnt="0">
        <dgm:presLayoutVars>
          <dgm:chMax val="5"/>
          <dgm:dir/>
          <dgm:resizeHandles val="exact"/>
        </dgm:presLayoutVars>
      </dgm:prSet>
      <dgm:spPr/>
      <dgm:t>
        <a:bodyPr/>
        <a:lstStyle/>
        <a:p>
          <a:endParaRPr lang="en-US"/>
        </a:p>
      </dgm:t>
    </dgm:pt>
    <dgm:pt modelId="{528BF28A-BF56-BE47-B687-13EE86961055}" type="pres">
      <dgm:prSet presAssocID="{C02689EB-F4B0-344E-BF65-5622305320FC}" presName="dummyMaxCanvas" presStyleCnt="0">
        <dgm:presLayoutVars/>
      </dgm:prSet>
      <dgm:spPr/>
    </dgm:pt>
    <dgm:pt modelId="{4855861C-DE05-F845-AFB2-92B880E87EDC}" type="pres">
      <dgm:prSet presAssocID="{C02689EB-F4B0-344E-BF65-5622305320FC}" presName="FiveNodes_1" presStyleLbl="node1" presStyleIdx="0" presStyleCnt="5">
        <dgm:presLayoutVars>
          <dgm:bulletEnabled val="1"/>
        </dgm:presLayoutVars>
      </dgm:prSet>
      <dgm:spPr/>
      <dgm:t>
        <a:bodyPr/>
        <a:lstStyle/>
        <a:p>
          <a:endParaRPr lang="en-US"/>
        </a:p>
      </dgm:t>
    </dgm:pt>
    <dgm:pt modelId="{0071915B-FAE1-8044-A9A5-6C646AAE390A}" type="pres">
      <dgm:prSet presAssocID="{C02689EB-F4B0-344E-BF65-5622305320FC}" presName="FiveNodes_2" presStyleLbl="node1" presStyleIdx="1" presStyleCnt="5">
        <dgm:presLayoutVars>
          <dgm:bulletEnabled val="1"/>
        </dgm:presLayoutVars>
      </dgm:prSet>
      <dgm:spPr/>
      <dgm:t>
        <a:bodyPr/>
        <a:lstStyle/>
        <a:p>
          <a:endParaRPr lang="en-US"/>
        </a:p>
      </dgm:t>
    </dgm:pt>
    <dgm:pt modelId="{60D8EFC7-82C5-FC44-81BD-57BD106981B7}" type="pres">
      <dgm:prSet presAssocID="{C02689EB-F4B0-344E-BF65-5622305320FC}" presName="FiveNodes_3" presStyleLbl="node1" presStyleIdx="2" presStyleCnt="5">
        <dgm:presLayoutVars>
          <dgm:bulletEnabled val="1"/>
        </dgm:presLayoutVars>
      </dgm:prSet>
      <dgm:spPr/>
      <dgm:t>
        <a:bodyPr/>
        <a:lstStyle/>
        <a:p>
          <a:endParaRPr lang="en-US"/>
        </a:p>
      </dgm:t>
    </dgm:pt>
    <dgm:pt modelId="{82FB32D7-F87A-EA43-A800-034FC7B878E5}" type="pres">
      <dgm:prSet presAssocID="{C02689EB-F4B0-344E-BF65-5622305320FC}" presName="FiveNodes_4" presStyleLbl="node1" presStyleIdx="3" presStyleCnt="5">
        <dgm:presLayoutVars>
          <dgm:bulletEnabled val="1"/>
        </dgm:presLayoutVars>
      </dgm:prSet>
      <dgm:spPr/>
      <dgm:t>
        <a:bodyPr/>
        <a:lstStyle/>
        <a:p>
          <a:endParaRPr lang="en-US"/>
        </a:p>
      </dgm:t>
    </dgm:pt>
    <dgm:pt modelId="{FBE023B5-4F7E-E04E-B06C-B858848B663F}" type="pres">
      <dgm:prSet presAssocID="{C02689EB-F4B0-344E-BF65-5622305320FC}" presName="FiveNodes_5" presStyleLbl="node1" presStyleIdx="4" presStyleCnt="5">
        <dgm:presLayoutVars>
          <dgm:bulletEnabled val="1"/>
        </dgm:presLayoutVars>
      </dgm:prSet>
      <dgm:spPr/>
      <dgm:t>
        <a:bodyPr/>
        <a:lstStyle/>
        <a:p>
          <a:endParaRPr lang="en-US"/>
        </a:p>
      </dgm:t>
    </dgm:pt>
    <dgm:pt modelId="{2E5011C3-3CCC-E944-9171-BD0C0763EF27}" type="pres">
      <dgm:prSet presAssocID="{C02689EB-F4B0-344E-BF65-5622305320FC}" presName="FiveConn_1-2" presStyleLbl="fgAccFollowNode1" presStyleIdx="0" presStyleCnt="4">
        <dgm:presLayoutVars>
          <dgm:bulletEnabled val="1"/>
        </dgm:presLayoutVars>
      </dgm:prSet>
      <dgm:spPr/>
      <dgm:t>
        <a:bodyPr/>
        <a:lstStyle/>
        <a:p>
          <a:endParaRPr lang="en-US"/>
        </a:p>
      </dgm:t>
    </dgm:pt>
    <dgm:pt modelId="{204893FD-4D25-ED4A-BFDE-2386C19AA94C}" type="pres">
      <dgm:prSet presAssocID="{C02689EB-F4B0-344E-BF65-5622305320FC}" presName="FiveConn_2-3" presStyleLbl="fgAccFollowNode1" presStyleIdx="1" presStyleCnt="4">
        <dgm:presLayoutVars>
          <dgm:bulletEnabled val="1"/>
        </dgm:presLayoutVars>
      </dgm:prSet>
      <dgm:spPr/>
      <dgm:t>
        <a:bodyPr/>
        <a:lstStyle/>
        <a:p>
          <a:endParaRPr lang="en-US"/>
        </a:p>
      </dgm:t>
    </dgm:pt>
    <dgm:pt modelId="{C1D9D965-8BB8-5B4C-815D-304FB808682F}" type="pres">
      <dgm:prSet presAssocID="{C02689EB-F4B0-344E-BF65-5622305320FC}" presName="FiveConn_3-4" presStyleLbl="fgAccFollowNode1" presStyleIdx="2" presStyleCnt="4">
        <dgm:presLayoutVars>
          <dgm:bulletEnabled val="1"/>
        </dgm:presLayoutVars>
      </dgm:prSet>
      <dgm:spPr/>
      <dgm:t>
        <a:bodyPr/>
        <a:lstStyle/>
        <a:p>
          <a:endParaRPr lang="en-US"/>
        </a:p>
      </dgm:t>
    </dgm:pt>
    <dgm:pt modelId="{B1C96365-0AAD-8048-BE1F-8988D0EF0997}" type="pres">
      <dgm:prSet presAssocID="{C02689EB-F4B0-344E-BF65-5622305320FC}" presName="FiveConn_4-5" presStyleLbl="fgAccFollowNode1" presStyleIdx="3" presStyleCnt="4">
        <dgm:presLayoutVars>
          <dgm:bulletEnabled val="1"/>
        </dgm:presLayoutVars>
      </dgm:prSet>
      <dgm:spPr/>
      <dgm:t>
        <a:bodyPr/>
        <a:lstStyle/>
        <a:p>
          <a:endParaRPr lang="en-US"/>
        </a:p>
      </dgm:t>
    </dgm:pt>
    <dgm:pt modelId="{C373952C-256D-754A-AC63-046AD358E6B8}" type="pres">
      <dgm:prSet presAssocID="{C02689EB-F4B0-344E-BF65-5622305320FC}" presName="FiveNodes_1_text" presStyleLbl="node1" presStyleIdx="4" presStyleCnt="5">
        <dgm:presLayoutVars>
          <dgm:bulletEnabled val="1"/>
        </dgm:presLayoutVars>
      </dgm:prSet>
      <dgm:spPr/>
      <dgm:t>
        <a:bodyPr/>
        <a:lstStyle/>
        <a:p>
          <a:endParaRPr lang="en-US"/>
        </a:p>
      </dgm:t>
    </dgm:pt>
    <dgm:pt modelId="{E144E436-F7E3-5349-8F72-58089DDC7E27}" type="pres">
      <dgm:prSet presAssocID="{C02689EB-F4B0-344E-BF65-5622305320FC}" presName="FiveNodes_2_text" presStyleLbl="node1" presStyleIdx="4" presStyleCnt="5">
        <dgm:presLayoutVars>
          <dgm:bulletEnabled val="1"/>
        </dgm:presLayoutVars>
      </dgm:prSet>
      <dgm:spPr/>
      <dgm:t>
        <a:bodyPr/>
        <a:lstStyle/>
        <a:p>
          <a:endParaRPr lang="en-US"/>
        </a:p>
      </dgm:t>
    </dgm:pt>
    <dgm:pt modelId="{175084CC-85F8-7346-A859-8D882FE5E44F}" type="pres">
      <dgm:prSet presAssocID="{C02689EB-F4B0-344E-BF65-5622305320FC}" presName="FiveNodes_3_text" presStyleLbl="node1" presStyleIdx="4" presStyleCnt="5">
        <dgm:presLayoutVars>
          <dgm:bulletEnabled val="1"/>
        </dgm:presLayoutVars>
      </dgm:prSet>
      <dgm:spPr/>
      <dgm:t>
        <a:bodyPr/>
        <a:lstStyle/>
        <a:p>
          <a:endParaRPr lang="en-US"/>
        </a:p>
      </dgm:t>
    </dgm:pt>
    <dgm:pt modelId="{5D3A5A47-8E48-E94F-9FE6-B89BDBBF1F0F}" type="pres">
      <dgm:prSet presAssocID="{C02689EB-F4B0-344E-BF65-5622305320FC}" presName="FiveNodes_4_text" presStyleLbl="node1" presStyleIdx="4" presStyleCnt="5">
        <dgm:presLayoutVars>
          <dgm:bulletEnabled val="1"/>
        </dgm:presLayoutVars>
      </dgm:prSet>
      <dgm:spPr/>
      <dgm:t>
        <a:bodyPr/>
        <a:lstStyle/>
        <a:p>
          <a:endParaRPr lang="en-US"/>
        </a:p>
      </dgm:t>
    </dgm:pt>
    <dgm:pt modelId="{5FF9FD10-63C5-D649-AC86-73E7923ED923}" type="pres">
      <dgm:prSet presAssocID="{C02689EB-F4B0-344E-BF65-5622305320FC}" presName="FiveNodes_5_text" presStyleLbl="node1" presStyleIdx="4" presStyleCnt="5">
        <dgm:presLayoutVars>
          <dgm:bulletEnabled val="1"/>
        </dgm:presLayoutVars>
      </dgm:prSet>
      <dgm:spPr/>
      <dgm:t>
        <a:bodyPr/>
        <a:lstStyle/>
        <a:p>
          <a:endParaRPr lang="en-US"/>
        </a:p>
      </dgm:t>
    </dgm:pt>
  </dgm:ptLst>
  <dgm:cxnLst>
    <dgm:cxn modelId="{94CA1040-75C4-934F-8DEA-E551E4553D95}" srcId="{C02689EB-F4B0-344E-BF65-5622305320FC}" destId="{0E541B1A-2BD8-444D-84A9-28FC8D782517}" srcOrd="2" destOrd="0" parTransId="{B4760B8A-0CCE-3447-9B02-B50093486C4B}" sibTransId="{936DF647-5666-3644-96D6-799A4F8E49F6}"/>
    <dgm:cxn modelId="{97261E80-7EEC-3947-8AF7-592235413F93}" type="presOf" srcId="{C02689EB-F4B0-344E-BF65-5622305320FC}" destId="{50F8A552-0B59-2B42-90E0-AD15489EFEE2}" srcOrd="0" destOrd="0" presId="urn:microsoft.com/office/officeart/2005/8/layout/vProcess5"/>
    <dgm:cxn modelId="{DFCFDDC5-D9C1-4ED6-BA70-A268834E0EB2}" type="presOf" srcId="{0E541B1A-2BD8-444D-84A9-28FC8D782517}" destId="{60D8EFC7-82C5-FC44-81BD-57BD106981B7}" srcOrd="0" destOrd="0" presId="urn:microsoft.com/office/officeart/2005/8/layout/vProcess5"/>
    <dgm:cxn modelId="{4BB05E86-85AC-1743-BEB4-422B5C2447FC}" srcId="{C02689EB-F4B0-344E-BF65-5622305320FC}" destId="{051BF6B7-3C50-674F-B087-CA0FC77C655E}" srcOrd="3" destOrd="0" parTransId="{CF8E0C72-DE88-0E4D-988E-0DE9E630FF41}" sibTransId="{DAA45A36-34B7-CB4B-B70D-C5CBF583090D}"/>
    <dgm:cxn modelId="{1CF06953-EE54-4257-BE14-40E00B1223E2}" srcId="{C02689EB-F4B0-344E-BF65-5622305320FC}" destId="{C882E21B-5C33-4FA6-AEC1-105981D52901}" srcOrd="4" destOrd="0" parTransId="{0394DBA0-EE3A-41AB-882A-242BA5FD9925}" sibTransId="{A378317E-0B78-429B-B27B-054BE4C7659D}"/>
    <dgm:cxn modelId="{18435CCB-0810-4B68-9BC3-2CFF94A198EA}" type="presOf" srcId="{DAA45A36-34B7-CB4B-B70D-C5CBF583090D}" destId="{B1C96365-0AAD-8048-BE1F-8988D0EF0997}" srcOrd="0" destOrd="0" presId="urn:microsoft.com/office/officeart/2005/8/layout/vProcess5"/>
    <dgm:cxn modelId="{A1B73215-E004-4942-82C4-6DF3C1E3C81B}" type="presOf" srcId="{436A7C2F-025F-3749-9DEB-E4EED003CA4F}" destId="{0071915B-FAE1-8044-A9A5-6C646AAE390A}" srcOrd="0" destOrd="0" presId="urn:microsoft.com/office/officeart/2005/8/layout/vProcess5"/>
    <dgm:cxn modelId="{706B5F9A-249E-4858-B06D-AE52B181A9C3}" type="presOf" srcId="{436A7C2F-025F-3749-9DEB-E4EED003CA4F}" destId="{E144E436-F7E3-5349-8F72-58089DDC7E27}" srcOrd="1" destOrd="0" presId="urn:microsoft.com/office/officeart/2005/8/layout/vProcess5"/>
    <dgm:cxn modelId="{572ABF40-0F8F-40FA-94DD-D39B16F54396}" type="presOf" srcId="{051BF6B7-3C50-674F-B087-CA0FC77C655E}" destId="{5D3A5A47-8E48-E94F-9FE6-B89BDBBF1F0F}" srcOrd="1" destOrd="0" presId="urn:microsoft.com/office/officeart/2005/8/layout/vProcess5"/>
    <dgm:cxn modelId="{FF30FEDD-7994-364A-BCBD-B7357C7AE177}" srcId="{C02689EB-F4B0-344E-BF65-5622305320FC}" destId="{FEAA4397-2B9C-234E-BECD-36A2DF7DAF69}" srcOrd="0" destOrd="0" parTransId="{62694671-8D6F-4841-AC28-B1E1FC398FDA}" sibTransId="{6143D02F-B3A6-8B4C-A936-4DDAF62050AA}"/>
    <dgm:cxn modelId="{E9E3E158-73C1-4FE7-B38C-434C427CE67A}" type="presOf" srcId="{6143D02F-B3A6-8B4C-A936-4DDAF62050AA}" destId="{2E5011C3-3CCC-E944-9171-BD0C0763EF27}" srcOrd="0" destOrd="0" presId="urn:microsoft.com/office/officeart/2005/8/layout/vProcess5"/>
    <dgm:cxn modelId="{B2C28C2B-DCA6-4D61-9076-DCD729B7E5E5}" type="presOf" srcId="{FEAA4397-2B9C-234E-BECD-36A2DF7DAF69}" destId="{C373952C-256D-754A-AC63-046AD358E6B8}" srcOrd="1" destOrd="0" presId="urn:microsoft.com/office/officeart/2005/8/layout/vProcess5"/>
    <dgm:cxn modelId="{CD095F08-C5E5-4B5E-AED8-8D2203BC51A3}" type="presOf" srcId="{936DF647-5666-3644-96D6-799A4F8E49F6}" destId="{C1D9D965-8BB8-5B4C-815D-304FB808682F}" srcOrd="0" destOrd="0" presId="urn:microsoft.com/office/officeart/2005/8/layout/vProcess5"/>
    <dgm:cxn modelId="{EBED1330-9C3E-471D-8ACD-1D99ACDE43B8}" type="presOf" srcId="{FEAA4397-2B9C-234E-BECD-36A2DF7DAF69}" destId="{4855861C-DE05-F845-AFB2-92B880E87EDC}" srcOrd="0" destOrd="0" presId="urn:microsoft.com/office/officeart/2005/8/layout/vProcess5"/>
    <dgm:cxn modelId="{C265B4F3-F7DB-41E4-8FFE-A139F9347CEA}" type="presOf" srcId="{54E566B9-3796-B745-8B7F-244D032E2679}" destId="{204893FD-4D25-ED4A-BFDE-2386C19AA94C}" srcOrd="0" destOrd="0" presId="urn:microsoft.com/office/officeart/2005/8/layout/vProcess5"/>
    <dgm:cxn modelId="{6CB83EEC-AF7D-E240-A36F-6782708F4487}" srcId="{C02689EB-F4B0-344E-BF65-5622305320FC}" destId="{436A7C2F-025F-3749-9DEB-E4EED003CA4F}" srcOrd="1" destOrd="0" parTransId="{00FF60B9-DF5E-114E-AAE4-121348BD0D4C}" sibTransId="{54E566B9-3796-B745-8B7F-244D032E2679}"/>
    <dgm:cxn modelId="{3C421D57-DB46-4823-A4B1-8C6922EB3B9F}" type="presOf" srcId="{051BF6B7-3C50-674F-B087-CA0FC77C655E}" destId="{82FB32D7-F87A-EA43-A800-034FC7B878E5}" srcOrd="0" destOrd="0" presId="urn:microsoft.com/office/officeart/2005/8/layout/vProcess5"/>
    <dgm:cxn modelId="{450172D7-67AA-42DC-978C-1CD8A2075D19}" type="presOf" srcId="{C882E21B-5C33-4FA6-AEC1-105981D52901}" destId="{5FF9FD10-63C5-D649-AC86-73E7923ED923}" srcOrd="1" destOrd="0" presId="urn:microsoft.com/office/officeart/2005/8/layout/vProcess5"/>
    <dgm:cxn modelId="{E3B52C12-F682-4ECB-BF76-ECC9D9AC341C}" type="presOf" srcId="{C882E21B-5C33-4FA6-AEC1-105981D52901}" destId="{FBE023B5-4F7E-E04E-B06C-B858848B663F}" srcOrd="0" destOrd="0" presId="urn:microsoft.com/office/officeart/2005/8/layout/vProcess5"/>
    <dgm:cxn modelId="{BA99F77A-998C-4525-A5C7-606CD2B8C513}" type="presOf" srcId="{0E541B1A-2BD8-444D-84A9-28FC8D782517}" destId="{175084CC-85F8-7346-A859-8D882FE5E44F}" srcOrd="1" destOrd="0" presId="urn:microsoft.com/office/officeart/2005/8/layout/vProcess5"/>
    <dgm:cxn modelId="{32C0AA23-2DBE-3B4C-A0AA-52F4B5075859}" type="presParOf" srcId="{50F8A552-0B59-2B42-90E0-AD15489EFEE2}" destId="{528BF28A-BF56-BE47-B687-13EE86961055}" srcOrd="0" destOrd="0" presId="urn:microsoft.com/office/officeart/2005/8/layout/vProcess5"/>
    <dgm:cxn modelId="{C1C13AE3-E0FA-488E-ADD2-B37AB9969BF3}" type="presParOf" srcId="{50F8A552-0B59-2B42-90E0-AD15489EFEE2}" destId="{4855861C-DE05-F845-AFB2-92B880E87EDC}" srcOrd="1" destOrd="0" presId="urn:microsoft.com/office/officeart/2005/8/layout/vProcess5"/>
    <dgm:cxn modelId="{D7AA9E2A-A6B1-4A01-9BEF-8FCA62ECB4C0}" type="presParOf" srcId="{50F8A552-0B59-2B42-90E0-AD15489EFEE2}" destId="{0071915B-FAE1-8044-A9A5-6C646AAE390A}" srcOrd="2" destOrd="0" presId="urn:microsoft.com/office/officeart/2005/8/layout/vProcess5"/>
    <dgm:cxn modelId="{ED233036-461B-4349-8DCF-3DA710D4FF62}" type="presParOf" srcId="{50F8A552-0B59-2B42-90E0-AD15489EFEE2}" destId="{60D8EFC7-82C5-FC44-81BD-57BD106981B7}" srcOrd="3" destOrd="0" presId="urn:microsoft.com/office/officeart/2005/8/layout/vProcess5"/>
    <dgm:cxn modelId="{391DAC41-B375-4E3D-B3E1-299A9B745CA7}" type="presParOf" srcId="{50F8A552-0B59-2B42-90E0-AD15489EFEE2}" destId="{82FB32D7-F87A-EA43-A800-034FC7B878E5}" srcOrd="4" destOrd="0" presId="urn:microsoft.com/office/officeart/2005/8/layout/vProcess5"/>
    <dgm:cxn modelId="{E651A953-9A74-4DAF-B47D-AE98A7A8F8A8}" type="presParOf" srcId="{50F8A552-0B59-2B42-90E0-AD15489EFEE2}" destId="{FBE023B5-4F7E-E04E-B06C-B858848B663F}" srcOrd="5" destOrd="0" presId="urn:microsoft.com/office/officeart/2005/8/layout/vProcess5"/>
    <dgm:cxn modelId="{18DD9C60-C9CD-43CE-9526-38364B2C7454}" type="presParOf" srcId="{50F8A552-0B59-2B42-90E0-AD15489EFEE2}" destId="{2E5011C3-3CCC-E944-9171-BD0C0763EF27}" srcOrd="6" destOrd="0" presId="urn:microsoft.com/office/officeart/2005/8/layout/vProcess5"/>
    <dgm:cxn modelId="{20191052-0552-46CF-9ADA-CA839BF8D454}" type="presParOf" srcId="{50F8A552-0B59-2B42-90E0-AD15489EFEE2}" destId="{204893FD-4D25-ED4A-BFDE-2386C19AA94C}" srcOrd="7" destOrd="0" presId="urn:microsoft.com/office/officeart/2005/8/layout/vProcess5"/>
    <dgm:cxn modelId="{B96F0EAD-AB35-48D7-A76C-9E479C05C1C9}" type="presParOf" srcId="{50F8A552-0B59-2B42-90E0-AD15489EFEE2}" destId="{C1D9D965-8BB8-5B4C-815D-304FB808682F}" srcOrd="8" destOrd="0" presId="urn:microsoft.com/office/officeart/2005/8/layout/vProcess5"/>
    <dgm:cxn modelId="{C6FC0A15-F994-4496-AB09-B1B8E4AD1586}" type="presParOf" srcId="{50F8A552-0B59-2B42-90E0-AD15489EFEE2}" destId="{B1C96365-0AAD-8048-BE1F-8988D0EF0997}" srcOrd="9" destOrd="0" presId="urn:microsoft.com/office/officeart/2005/8/layout/vProcess5"/>
    <dgm:cxn modelId="{3746C936-C321-4460-8589-45DB0BAEAC34}" type="presParOf" srcId="{50F8A552-0B59-2B42-90E0-AD15489EFEE2}" destId="{C373952C-256D-754A-AC63-046AD358E6B8}" srcOrd="10" destOrd="0" presId="urn:microsoft.com/office/officeart/2005/8/layout/vProcess5"/>
    <dgm:cxn modelId="{8D22B1D2-7A7E-4FAB-A43B-CC6F1C21FE2C}" type="presParOf" srcId="{50F8A552-0B59-2B42-90E0-AD15489EFEE2}" destId="{E144E436-F7E3-5349-8F72-58089DDC7E27}" srcOrd="11" destOrd="0" presId="urn:microsoft.com/office/officeart/2005/8/layout/vProcess5"/>
    <dgm:cxn modelId="{20BAB47B-AAC3-4CE3-A90A-8E7D4CB6F186}" type="presParOf" srcId="{50F8A552-0B59-2B42-90E0-AD15489EFEE2}" destId="{175084CC-85F8-7346-A859-8D882FE5E44F}" srcOrd="12" destOrd="0" presId="urn:microsoft.com/office/officeart/2005/8/layout/vProcess5"/>
    <dgm:cxn modelId="{54A1EA7B-3B85-4ACE-8742-CACC3176EEB0}" type="presParOf" srcId="{50F8A552-0B59-2B42-90E0-AD15489EFEE2}" destId="{5D3A5A47-8E48-E94F-9FE6-B89BDBBF1F0F}" srcOrd="13" destOrd="0" presId="urn:microsoft.com/office/officeart/2005/8/layout/vProcess5"/>
    <dgm:cxn modelId="{E6901410-49A6-404F-85E6-F3CABF9BF637}" type="presParOf" srcId="{50F8A552-0B59-2B42-90E0-AD15489EFEE2}" destId="{5FF9FD10-63C5-D649-AC86-73E7923ED92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CE005-5347-4CFB-8024-A6B3ABD2CEF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8281362-4374-4F44-94BD-41DA61F3F1E9}">
      <dgm:prSet phldrT="[Text]" custT="1"/>
      <dgm:spPr>
        <a:xfrm>
          <a:off x="632248" y="868"/>
          <a:ext cx="1381070" cy="828642"/>
        </a:xfrm>
        <a:prstGeom prst="rect">
          <a:avLst/>
        </a:prstGeom>
        <a:solidFill>
          <a:srgbClr val="969FA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Aeration</a:t>
          </a:r>
          <a:endParaRPr lang="en-US" sz="1200" dirty="0">
            <a:solidFill>
              <a:sysClr val="window" lastClr="FFFFFF"/>
            </a:solidFill>
            <a:latin typeface="Cambria" panose="02040503050406030204" pitchFamily="18" charset="0"/>
            <a:ea typeface="Cambria" panose="02040503050406030204" pitchFamily="18" charset="0"/>
            <a:cs typeface="+mn-cs"/>
          </a:endParaRPr>
        </a:p>
      </dgm:t>
    </dgm:pt>
    <dgm:pt modelId="{A4D6032D-3B60-415F-ACE2-76CA18BAA8F5}" type="parTrans" cxnId="{3818C0CB-48F5-4420-9BDC-8CC94377E4D4}">
      <dgm:prSet/>
      <dgm:spPr/>
      <dgm:t>
        <a:bodyPr/>
        <a:lstStyle/>
        <a:p>
          <a:endParaRPr lang="en-US"/>
        </a:p>
      </dgm:t>
    </dgm:pt>
    <dgm:pt modelId="{89FFD1B8-C4D1-4B6E-BECE-2C0B11EF2008}" type="sibTrans" cxnId="{3818C0CB-48F5-4420-9BDC-8CC94377E4D4}">
      <dgm:prSet/>
      <dgm:spPr/>
      <dgm:t>
        <a:bodyPr/>
        <a:lstStyle/>
        <a:p>
          <a:endParaRPr lang="en-US"/>
        </a:p>
      </dgm:t>
    </dgm:pt>
    <dgm:pt modelId="{7867C3EF-EC07-46F8-B9DC-F598B66D7AD2}">
      <dgm:prSet phldrT="[Text]" custT="1"/>
      <dgm:spPr>
        <a:xfrm>
          <a:off x="3670603" y="1934367"/>
          <a:ext cx="1381070" cy="828642"/>
        </a:xfrm>
        <a:prstGeom prst="rect">
          <a:avLst/>
        </a:prstGeom>
        <a:solidFill>
          <a:srgbClr val="969FA7">
            <a:hueOff val="-3988661"/>
            <a:satOff val="18129"/>
            <a:lumOff val="108"/>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Fumigation</a:t>
          </a:r>
          <a:endParaRPr lang="en-US" sz="1200" dirty="0">
            <a:solidFill>
              <a:sysClr val="window" lastClr="FFFFFF"/>
            </a:solidFill>
            <a:latin typeface="Cambria" panose="02040503050406030204" pitchFamily="18" charset="0"/>
            <a:ea typeface="Cambria" panose="02040503050406030204" pitchFamily="18" charset="0"/>
            <a:cs typeface="+mn-cs"/>
          </a:endParaRPr>
        </a:p>
      </dgm:t>
    </dgm:pt>
    <dgm:pt modelId="{EB42315C-F218-45EA-A4B8-D5CD08D45016}" type="parTrans" cxnId="{FAADEC4F-F95C-4857-8E23-15B7E457F3D9}">
      <dgm:prSet/>
      <dgm:spPr/>
      <dgm:t>
        <a:bodyPr/>
        <a:lstStyle/>
        <a:p>
          <a:endParaRPr lang="en-US"/>
        </a:p>
      </dgm:t>
    </dgm:pt>
    <dgm:pt modelId="{4EE35623-7137-4B29-9679-B0F969CD5F87}" type="sibTrans" cxnId="{FAADEC4F-F95C-4857-8E23-15B7E457F3D9}">
      <dgm:prSet/>
      <dgm:spPr/>
      <dgm:t>
        <a:bodyPr/>
        <a:lstStyle/>
        <a:p>
          <a:endParaRPr lang="en-US"/>
        </a:p>
      </dgm:t>
    </dgm:pt>
    <dgm:pt modelId="{6B920257-A8B1-4118-8B07-9F5BBA403C51}">
      <dgm:prSet phldrT="[Text]" custT="1"/>
      <dgm:spPr>
        <a:xfrm>
          <a:off x="632248" y="2901116"/>
          <a:ext cx="1381070" cy="828642"/>
        </a:xfrm>
        <a:prstGeom prst="rect">
          <a:avLst/>
        </a:prstGeom>
        <a:solidFill>
          <a:srgbClr val="969FA7">
            <a:hueOff val="-5235118"/>
            <a:satOff val="23794"/>
            <a:lumOff val="141"/>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Hidden Infestation</a:t>
          </a:r>
          <a:endParaRPr lang="en-US" sz="1200" dirty="0">
            <a:solidFill>
              <a:sysClr val="window" lastClr="FFFFFF"/>
            </a:solidFill>
            <a:latin typeface="Cambria" panose="02040503050406030204" pitchFamily="18" charset="0"/>
            <a:ea typeface="Cambria" panose="02040503050406030204" pitchFamily="18" charset="0"/>
            <a:cs typeface="+mn-cs"/>
          </a:endParaRPr>
        </a:p>
      </dgm:t>
    </dgm:pt>
    <dgm:pt modelId="{51E46A51-8B56-4E42-8581-0318BF79F17E}" type="parTrans" cxnId="{0A1CFCC5-E2D2-4B23-8FD6-B5172DA9E798}">
      <dgm:prSet/>
      <dgm:spPr/>
      <dgm:t>
        <a:bodyPr/>
        <a:lstStyle/>
        <a:p>
          <a:endParaRPr lang="en-US"/>
        </a:p>
      </dgm:t>
    </dgm:pt>
    <dgm:pt modelId="{676AD520-E17D-48EC-8847-0627D14C43A8}" type="sibTrans" cxnId="{0A1CFCC5-E2D2-4B23-8FD6-B5172DA9E798}">
      <dgm:prSet/>
      <dgm:spPr/>
      <dgm:t>
        <a:bodyPr/>
        <a:lstStyle/>
        <a:p>
          <a:endParaRPr lang="en-US"/>
        </a:p>
      </dgm:t>
    </dgm:pt>
    <dgm:pt modelId="{DBB3201E-D8C9-429D-AC42-C549AE915653}">
      <dgm:prSet custT="1"/>
      <dgm:spPr>
        <a:xfrm>
          <a:off x="2151426" y="868"/>
          <a:ext cx="1381070" cy="828642"/>
        </a:xfrm>
        <a:prstGeom prst="rect">
          <a:avLst/>
        </a:prstGeom>
        <a:solidFill>
          <a:srgbClr val="969FA7">
            <a:hueOff val="-249291"/>
            <a:satOff val="1133"/>
            <a:lumOff val="7"/>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Agricultural Produce</a:t>
          </a:r>
        </a:p>
      </dgm:t>
    </dgm:pt>
    <dgm:pt modelId="{C52951E5-D072-4F74-8F1B-6D9CA87028B1}" type="parTrans" cxnId="{357764E9-35E1-4A43-87A3-4A61A0D0DA56}">
      <dgm:prSet/>
      <dgm:spPr/>
      <dgm:t>
        <a:bodyPr/>
        <a:lstStyle/>
        <a:p>
          <a:endParaRPr lang="en-US"/>
        </a:p>
      </dgm:t>
    </dgm:pt>
    <dgm:pt modelId="{F49DA1F1-08FA-4383-AB59-84F12C4EF3F1}" type="sibTrans" cxnId="{357764E9-35E1-4A43-87A3-4A61A0D0DA56}">
      <dgm:prSet/>
      <dgm:spPr/>
      <dgm:t>
        <a:bodyPr/>
        <a:lstStyle/>
        <a:p>
          <a:endParaRPr lang="en-US"/>
        </a:p>
      </dgm:t>
    </dgm:pt>
    <dgm:pt modelId="{0A9B5D03-178F-45A9-8716-52743AA71807}">
      <dgm:prSet custT="1"/>
      <dgm:spPr>
        <a:xfrm>
          <a:off x="3670603" y="868"/>
          <a:ext cx="1381070" cy="828642"/>
        </a:xfrm>
        <a:prstGeom prst="rect">
          <a:avLst/>
        </a:prstGeom>
        <a:solidFill>
          <a:srgbClr val="969FA7">
            <a:hueOff val="-498583"/>
            <a:satOff val="2266"/>
            <a:lumOff val="13"/>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Airtight Storage</a:t>
          </a:r>
        </a:p>
      </dgm:t>
    </dgm:pt>
    <dgm:pt modelId="{66DA9E15-C412-4443-9514-CFB6A284A73C}" type="parTrans" cxnId="{DD65E12B-722C-4BC3-9C04-432F9FC89C4A}">
      <dgm:prSet/>
      <dgm:spPr/>
      <dgm:t>
        <a:bodyPr/>
        <a:lstStyle/>
        <a:p>
          <a:endParaRPr lang="en-US"/>
        </a:p>
      </dgm:t>
    </dgm:pt>
    <dgm:pt modelId="{8343130E-9715-4EB0-AB84-DEB15170BE34}" type="sibTrans" cxnId="{DD65E12B-722C-4BC3-9C04-432F9FC89C4A}">
      <dgm:prSet/>
      <dgm:spPr/>
      <dgm:t>
        <a:bodyPr/>
        <a:lstStyle/>
        <a:p>
          <a:endParaRPr lang="en-US"/>
        </a:p>
      </dgm:t>
    </dgm:pt>
    <dgm:pt modelId="{96A3E26A-B00B-4A3F-98CB-3BA65CB1BD8A}">
      <dgm:prSet custT="1"/>
      <dgm:spPr>
        <a:xfrm>
          <a:off x="5189780" y="868"/>
          <a:ext cx="1381070" cy="828642"/>
        </a:xfrm>
        <a:prstGeom prst="rect">
          <a:avLst/>
        </a:prstGeom>
        <a:solidFill>
          <a:srgbClr val="969FA7">
            <a:hueOff val="-747874"/>
            <a:satOff val="3399"/>
            <a:lumOff val="20"/>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Alley Way</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A20C2D51-BFBC-4F84-9639-7007AAF2F198}" type="parTrans" cxnId="{54B0588D-02D9-46E6-91CD-24334C660FA1}">
      <dgm:prSet/>
      <dgm:spPr/>
      <dgm:t>
        <a:bodyPr/>
        <a:lstStyle/>
        <a:p>
          <a:endParaRPr lang="en-US"/>
        </a:p>
      </dgm:t>
    </dgm:pt>
    <dgm:pt modelId="{140318EE-1F2D-4FFE-8AB3-CCA03BD9B633}" type="sibTrans" cxnId="{54B0588D-02D9-46E6-91CD-24334C660FA1}">
      <dgm:prSet/>
      <dgm:spPr/>
      <dgm:t>
        <a:bodyPr/>
        <a:lstStyle/>
        <a:p>
          <a:endParaRPr lang="en-US"/>
        </a:p>
      </dgm:t>
    </dgm:pt>
    <dgm:pt modelId="{22D2B63D-2DD9-4010-A2AF-F28D0269BA7B}">
      <dgm:prSet custT="1"/>
      <dgm:spPr>
        <a:xfrm>
          <a:off x="6708958" y="868"/>
          <a:ext cx="1381070" cy="828642"/>
        </a:xfrm>
        <a:prstGeom prst="rect">
          <a:avLst/>
        </a:prstGeom>
        <a:solidFill>
          <a:srgbClr val="969FA7">
            <a:hueOff val="-997165"/>
            <a:satOff val="4532"/>
            <a:lumOff val="27"/>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Ancillary Structures</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7C6B63D7-0F3B-4BFE-B94C-AE50666C7C93}" type="parTrans" cxnId="{3F885FC8-E76E-425E-8F56-7EAA37B73C49}">
      <dgm:prSet/>
      <dgm:spPr/>
      <dgm:t>
        <a:bodyPr/>
        <a:lstStyle/>
        <a:p>
          <a:endParaRPr lang="en-US"/>
        </a:p>
      </dgm:t>
    </dgm:pt>
    <dgm:pt modelId="{04BC11D4-72D8-43AD-A712-73EF7D09EAD7}" type="sibTrans" cxnId="{3F885FC8-E76E-425E-8F56-7EAA37B73C49}">
      <dgm:prSet/>
      <dgm:spPr/>
      <dgm:t>
        <a:bodyPr/>
        <a:lstStyle/>
        <a:p>
          <a:endParaRPr lang="en-US"/>
        </a:p>
      </dgm:t>
    </dgm:pt>
    <dgm:pt modelId="{407B7C09-451E-4D55-B9C5-F536A3EA4C9D}">
      <dgm:prSet custT="1"/>
      <dgm:spPr>
        <a:xfrm>
          <a:off x="8228135" y="868"/>
          <a:ext cx="1381070" cy="828642"/>
        </a:xfrm>
        <a:prstGeom prst="rect">
          <a:avLst/>
        </a:prstGeom>
        <a:solidFill>
          <a:srgbClr val="969FA7">
            <a:hueOff val="-1246457"/>
            <a:satOff val="5665"/>
            <a:lumOff val="34"/>
            <a:alphaOff val="0"/>
          </a:srgbClr>
        </a:solidFill>
        <a:ln w="22225" cap="rnd" cmpd="sng" algn="ctr">
          <a:solidFill>
            <a:sysClr val="window" lastClr="FFFFFF">
              <a:hueOff val="0"/>
              <a:satOff val="0"/>
              <a:lumOff val="0"/>
              <a:alphaOff val="0"/>
            </a:sysClr>
          </a:solidFill>
          <a:prstDash val="solid"/>
        </a:ln>
        <a:effectLst/>
      </dgm:spPr>
      <dgm:t>
        <a:bodyPr/>
        <a:lstStyle/>
        <a:p>
          <a:r>
            <a:rPr lang="en-US"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Angle of Repose (Angle of Internal Friction)</a:t>
          </a:r>
          <a:endParaRPr lang="en-US"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7D76AA5-94D4-4A17-A906-2CEABA012D2E}" type="parTrans" cxnId="{284072DF-B22B-455D-AB95-192DDA40846A}">
      <dgm:prSet/>
      <dgm:spPr/>
      <dgm:t>
        <a:bodyPr/>
        <a:lstStyle/>
        <a:p>
          <a:endParaRPr lang="en-US"/>
        </a:p>
      </dgm:t>
    </dgm:pt>
    <dgm:pt modelId="{170366BC-1C8F-4317-8056-8539CF5F435A}" type="sibTrans" cxnId="{284072DF-B22B-455D-AB95-192DDA40846A}">
      <dgm:prSet/>
      <dgm:spPr/>
      <dgm:t>
        <a:bodyPr/>
        <a:lstStyle/>
        <a:p>
          <a:endParaRPr lang="en-US"/>
        </a:p>
      </dgm:t>
    </dgm:pt>
    <dgm:pt modelId="{83235D9E-3CE6-4535-A359-11EE0B02EDF1}">
      <dgm:prSet custT="1"/>
      <dgm:spPr>
        <a:xfrm>
          <a:off x="9747312" y="868"/>
          <a:ext cx="1381070" cy="828642"/>
        </a:xfrm>
        <a:prstGeom prst="rect">
          <a:avLst/>
        </a:prstGeom>
        <a:solidFill>
          <a:srgbClr val="969FA7">
            <a:hueOff val="-1495748"/>
            <a:satOff val="6798"/>
            <a:lumOff val="40"/>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Bag storage Structure</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B7226503-1AE7-4B6E-914B-B8805A91C604}" type="parTrans" cxnId="{5DE9BE0E-9ABB-4CDA-A402-AAA6D8DB13FD}">
      <dgm:prSet/>
      <dgm:spPr/>
      <dgm:t>
        <a:bodyPr/>
        <a:lstStyle/>
        <a:p>
          <a:endParaRPr lang="en-US"/>
        </a:p>
      </dgm:t>
    </dgm:pt>
    <dgm:pt modelId="{A759C900-F307-4F98-8402-C016ABBC5279}" type="sibTrans" cxnId="{5DE9BE0E-9ABB-4CDA-A402-AAA6D8DB13FD}">
      <dgm:prSet/>
      <dgm:spPr/>
      <dgm:t>
        <a:bodyPr/>
        <a:lstStyle/>
        <a:p>
          <a:endParaRPr lang="en-US"/>
        </a:p>
      </dgm:t>
    </dgm:pt>
    <dgm:pt modelId="{86223EC7-5EF1-4143-BCF8-5808FBA3F499}">
      <dgm:prSet custT="1"/>
      <dgm:spPr>
        <a:xfrm>
          <a:off x="632248" y="967618"/>
          <a:ext cx="1381070" cy="828642"/>
        </a:xfrm>
        <a:prstGeom prst="rect">
          <a:avLst/>
        </a:prstGeom>
        <a:solidFill>
          <a:srgbClr val="969FA7">
            <a:hueOff val="-1745039"/>
            <a:satOff val="7931"/>
            <a:lumOff val="47"/>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Bulk storage Structures</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1D5CE22C-5416-4DBA-92C5-2FB4837C475A}" type="parTrans" cxnId="{95BEF7B1-2069-416B-9A12-15D4B91AE4F7}">
      <dgm:prSet/>
      <dgm:spPr/>
      <dgm:t>
        <a:bodyPr/>
        <a:lstStyle/>
        <a:p>
          <a:endParaRPr lang="en-US"/>
        </a:p>
      </dgm:t>
    </dgm:pt>
    <dgm:pt modelId="{2C3276B5-3CBF-4CB7-AAA6-11DFDD3A9259}" type="sibTrans" cxnId="{95BEF7B1-2069-416B-9A12-15D4B91AE4F7}">
      <dgm:prSet/>
      <dgm:spPr/>
      <dgm:t>
        <a:bodyPr/>
        <a:lstStyle/>
        <a:p>
          <a:endParaRPr lang="en-US"/>
        </a:p>
      </dgm:t>
    </dgm:pt>
    <dgm:pt modelId="{DF89DEF5-0053-4DC6-A30F-74C93105C094}">
      <dgm:prSet custT="1"/>
      <dgm:spPr>
        <a:xfrm>
          <a:off x="2151426" y="967618"/>
          <a:ext cx="1381070" cy="828642"/>
        </a:xfrm>
        <a:prstGeom prst="rect">
          <a:avLst/>
        </a:prstGeom>
        <a:solidFill>
          <a:srgbClr val="969FA7">
            <a:hueOff val="-1994331"/>
            <a:satOff val="9065"/>
            <a:lumOff val="54"/>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Bin</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9A596961-FB04-447F-88C2-5747F43DAA60}" type="parTrans" cxnId="{82D99FC8-2560-4E22-A27D-DC13DCF256A1}">
      <dgm:prSet/>
      <dgm:spPr/>
      <dgm:t>
        <a:bodyPr/>
        <a:lstStyle/>
        <a:p>
          <a:endParaRPr lang="en-US"/>
        </a:p>
      </dgm:t>
    </dgm:pt>
    <dgm:pt modelId="{1FEDF663-894D-4126-8CB6-4DA0B58CBED4}" type="sibTrans" cxnId="{82D99FC8-2560-4E22-A27D-DC13DCF256A1}">
      <dgm:prSet/>
      <dgm:spPr/>
      <dgm:t>
        <a:bodyPr/>
        <a:lstStyle/>
        <a:p>
          <a:endParaRPr lang="en-US"/>
        </a:p>
      </dgm:t>
    </dgm:pt>
    <dgm:pt modelId="{0D07791D-5E4D-4FF7-9176-FE4AA35D12A4}">
      <dgm:prSet custT="1"/>
      <dgm:spPr>
        <a:xfrm>
          <a:off x="3670603" y="967618"/>
          <a:ext cx="1381070" cy="828642"/>
        </a:xfrm>
        <a:prstGeom prst="rect">
          <a:avLst/>
        </a:prstGeom>
        <a:solidFill>
          <a:srgbClr val="969FA7">
            <a:hueOff val="-2243622"/>
            <a:satOff val="10198"/>
            <a:lumOff val="61"/>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Bulk Weight</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31088929-F9BE-442C-970F-D50222704719}" type="parTrans" cxnId="{F67F203B-5782-4F47-99E4-D52507180B58}">
      <dgm:prSet/>
      <dgm:spPr/>
      <dgm:t>
        <a:bodyPr/>
        <a:lstStyle/>
        <a:p>
          <a:endParaRPr lang="en-US"/>
        </a:p>
      </dgm:t>
    </dgm:pt>
    <dgm:pt modelId="{C99FA477-A1D9-4CC4-8C00-B01E0A431CDD}" type="sibTrans" cxnId="{F67F203B-5782-4F47-99E4-D52507180B58}">
      <dgm:prSet/>
      <dgm:spPr/>
      <dgm:t>
        <a:bodyPr/>
        <a:lstStyle/>
        <a:p>
          <a:endParaRPr lang="en-US"/>
        </a:p>
      </dgm:t>
    </dgm:pt>
    <dgm:pt modelId="{1377A30E-BA29-40D7-BADC-B0BBDE924578}">
      <dgm:prSet custT="1"/>
      <dgm:spPr>
        <a:xfrm>
          <a:off x="5189780" y="967618"/>
          <a:ext cx="1381070" cy="828642"/>
        </a:xfrm>
        <a:prstGeom prst="rect">
          <a:avLst/>
        </a:prstGeom>
        <a:solidFill>
          <a:srgbClr val="969FA7">
            <a:hueOff val="-2492913"/>
            <a:satOff val="11331"/>
            <a:lumOff val="67"/>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Degassing</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52A93B5F-1404-4214-9BF8-3B90EC8E7FB8}" type="parTrans" cxnId="{04DD9DDD-425D-41E7-8027-661125C9DC47}">
      <dgm:prSet/>
      <dgm:spPr/>
      <dgm:t>
        <a:bodyPr/>
        <a:lstStyle/>
        <a:p>
          <a:endParaRPr lang="en-US"/>
        </a:p>
      </dgm:t>
    </dgm:pt>
    <dgm:pt modelId="{C499F7B0-1A77-42CF-9A7B-69E8ADB86C7D}" type="sibTrans" cxnId="{04DD9DDD-425D-41E7-8027-661125C9DC47}">
      <dgm:prSet/>
      <dgm:spPr/>
      <dgm:t>
        <a:bodyPr/>
        <a:lstStyle/>
        <a:p>
          <a:endParaRPr lang="en-US"/>
        </a:p>
      </dgm:t>
    </dgm:pt>
    <dgm:pt modelId="{51006CE6-C174-4A24-925D-690A9C7BC868}">
      <dgm:prSet custT="1"/>
      <dgm:spPr>
        <a:xfrm>
          <a:off x="6708958" y="967618"/>
          <a:ext cx="1381070" cy="828642"/>
        </a:xfrm>
        <a:prstGeom prst="rect">
          <a:avLst/>
        </a:prstGeom>
        <a:solidFill>
          <a:srgbClr val="969FA7">
            <a:hueOff val="-2742204"/>
            <a:satOff val="12464"/>
            <a:lumOff val="74"/>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Delivery</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2B8FD617-7F5B-4AD1-B4BB-4540A1727E07}" type="parTrans" cxnId="{1C3752CA-DE80-4FB2-B274-20AF4FCF437F}">
      <dgm:prSet/>
      <dgm:spPr/>
      <dgm:t>
        <a:bodyPr/>
        <a:lstStyle/>
        <a:p>
          <a:endParaRPr lang="en-US"/>
        </a:p>
      </dgm:t>
    </dgm:pt>
    <dgm:pt modelId="{1D782D14-031A-4AE3-8946-3273C2052834}" type="sibTrans" cxnId="{1C3752CA-DE80-4FB2-B274-20AF4FCF437F}">
      <dgm:prSet/>
      <dgm:spPr/>
      <dgm:t>
        <a:bodyPr/>
        <a:lstStyle/>
        <a:p>
          <a:endParaRPr lang="en-US"/>
        </a:p>
      </dgm:t>
    </dgm:pt>
    <dgm:pt modelId="{012C019C-968E-4A5E-99B3-ECAB20906422}">
      <dgm:prSet custT="1"/>
      <dgm:spPr>
        <a:xfrm>
          <a:off x="8228135" y="967618"/>
          <a:ext cx="1381070" cy="828642"/>
        </a:xfrm>
        <a:prstGeom prst="rect">
          <a:avLst/>
        </a:prstGeom>
        <a:solidFill>
          <a:srgbClr val="969FA7">
            <a:hueOff val="-2991496"/>
            <a:satOff val="13597"/>
            <a:lumOff val="81"/>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Disinfestation</a:t>
          </a:r>
        </a:p>
      </dgm:t>
    </dgm:pt>
    <dgm:pt modelId="{57687613-80BB-4597-839E-FAFB0C7FD6DC}" type="parTrans" cxnId="{2E99A07B-3516-4A32-8EDE-6686B3636950}">
      <dgm:prSet/>
      <dgm:spPr/>
      <dgm:t>
        <a:bodyPr/>
        <a:lstStyle/>
        <a:p>
          <a:endParaRPr lang="en-US"/>
        </a:p>
      </dgm:t>
    </dgm:pt>
    <dgm:pt modelId="{A0E56445-1AFB-4B7C-9D8B-1BDA0292053B}" type="sibTrans" cxnId="{2E99A07B-3516-4A32-8EDE-6686B3636950}">
      <dgm:prSet/>
      <dgm:spPr/>
      <dgm:t>
        <a:bodyPr/>
        <a:lstStyle/>
        <a:p>
          <a:endParaRPr lang="en-US"/>
        </a:p>
      </dgm:t>
    </dgm:pt>
    <dgm:pt modelId="{9DB6AD09-7205-40EA-BE5A-FC5CF2CD8F31}">
      <dgm:prSet custT="1"/>
      <dgm:spPr>
        <a:xfrm>
          <a:off x="9747312" y="967618"/>
          <a:ext cx="1381070" cy="828642"/>
        </a:xfrm>
        <a:prstGeom prst="rect">
          <a:avLst/>
        </a:prstGeom>
        <a:solidFill>
          <a:srgbClr val="969FA7">
            <a:hueOff val="-3240787"/>
            <a:satOff val="14730"/>
            <a:lumOff val="87"/>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Drying</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D2EA5EBA-9FFE-401E-8600-6851297B3E97}" type="parTrans" cxnId="{551A6582-0000-48D9-93B6-3555E96517B5}">
      <dgm:prSet/>
      <dgm:spPr/>
      <dgm:t>
        <a:bodyPr/>
        <a:lstStyle/>
        <a:p>
          <a:endParaRPr lang="en-US"/>
        </a:p>
      </dgm:t>
    </dgm:pt>
    <dgm:pt modelId="{21E72745-3E6B-469E-A813-D9BBDADE92AD}" type="sibTrans" cxnId="{551A6582-0000-48D9-93B6-3555E96517B5}">
      <dgm:prSet/>
      <dgm:spPr/>
      <dgm:t>
        <a:bodyPr/>
        <a:lstStyle/>
        <a:p>
          <a:endParaRPr lang="en-US"/>
        </a:p>
      </dgm:t>
    </dgm:pt>
    <dgm:pt modelId="{798D3D27-DA3A-4146-B924-B2AF3ABCA56F}">
      <dgm:prSet custT="1"/>
      <dgm:spPr>
        <a:xfrm>
          <a:off x="632248" y="1934367"/>
          <a:ext cx="1381070" cy="828642"/>
        </a:xfrm>
        <a:prstGeom prst="rect">
          <a:avLst/>
        </a:prstGeom>
        <a:solidFill>
          <a:srgbClr val="969FA7">
            <a:hueOff val="-3490079"/>
            <a:satOff val="15863"/>
            <a:lumOff val="94"/>
            <a:alphaOff val="0"/>
          </a:srgbClr>
        </a:solidFill>
        <a:ln w="22225" cap="rnd" cmpd="sng" algn="ctr">
          <a:solidFill>
            <a:sysClr val="window" lastClr="FFFFFF">
              <a:hueOff val="0"/>
              <a:satOff val="0"/>
              <a:lumOff val="0"/>
              <a:alphaOff val="0"/>
            </a:sysClr>
          </a:solidFill>
          <a:prstDash val="solid"/>
        </a:ln>
        <a:effectLst/>
      </dgm:spPr>
      <dgm:t>
        <a:bodyPr/>
        <a:lstStyle/>
        <a:p>
          <a:r>
            <a:rPr lang="en-US"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Dunnage </a:t>
          </a:r>
          <a:endParaRPr lang="en-US"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69017D59-77DA-4CF9-A2E2-2EB350C35EA8}" type="parTrans" cxnId="{FCAE2C62-6ACB-4A12-A156-C04254570B93}">
      <dgm:prSet/>
      <dgm:spPr/>
      <dgm:t>
        <a:bodyPr/>
        <a:lstStyle/>
        <a:p>
          <a:endParaRPr lang="en-US"/>
        </a:p>
      </dgm:t>
    </dgm:pt>
    <dgm:pt modelId="{F2B1CD9B-C6C0-4A02-A071-626E36BFF54C}" type="sibTrans" cxnId="{FCAE2C62-6ACB-4A12-A156-C04254570B93}">
      <dgm:prSet/>
      <dgm:spPr/>
      <dgm:t>
        <a:bodyPr/>
        <a:lstStyle/>
        <a:p>
          <a:endParaRPr lang="en-US"/>
        </a:p>
      </dgm:t>
    </dgm:pt>
    <dgm:pt modelId="{CBFCF961-2C2C-4069-AF70-1F0DE7A1F508}">
      <dgm:prSet custT="1"/>
      <dgm:spPr>
        <a:xfrm>
          <a:off x="2151426" y="1934367"/>
          <a:ext cx="1381070" cy="828642"/>
        </a:xfrm>
        <a:prstGeom prst="rect">
          <a:avLst/>
        </a:prstGeom>
        <a:solidFill>
          <a:srgbClr val="969FA7">
            <a:hueOff val="-3739370"/>
            <a:satOff val="16996"/>
            <a:lumOff val="101"/>
            <a:alphaOff val="0"/>
          </a:srgbClr>
        </a:solidFill>
        <a:ln w="22225" cap="rnd" cmpd="sng" algn="ctr">
          <a:solidFill>
            <a:sysClr val="window" lastClr="FFFFFF">
              <a:hueOff val="0"/>
              <a:satOff val="0"/>
              <a:lumOff val="0"/>
              <a:alphaOff val="0"/>
            </a:sysClr>
          </a:solidFill>
          <a:prstDash val="solid"/>
        </a:ln>
        <a:effectLst/>
      </dgm:spPr>
      <dgm:t>
        <a:bodyPr/>
        <a:lstStyle/>
        <a:p>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Flat Storage Structures</a:t>
          </a:r>
          <a:endParaRPr lang="en-IN" sz="1200" b="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CDABB9B-C43C-4345-8F45-F6D9DAD26FA7}" type="parTrans" cxnId="{3508CD52-E2D1-451F-96AE-392F6A3D8AA6}">
      <dgm:prSet/>
      <dgm:spPr/>
      <dgm:t>
        <a:bodyPr/>
        <a:lstStyle/>
        <a:p>
          <a:endParaRPr lang="en-US"/>
        </a:p>
      </dgm:t>
    </dgm:pt>
    <dgm:pt modelId="{97D6E864-24FC-4046-BB81-3845347DBFAD}" type="sibTrans" cxnId="{3508CD52-E2D1-451F-96AE-392F6A3D8AA6}">
      <dgm:prSet/>
      <dgm:spPr/>
      <dgm:t>
        <a:bodyPr/>
        <a:lstStyle/>
        <a:p>
          <a:endParaRPr lang="en-US"/>
        </a:p>
      </dgm:t>
    </dgm:pt>
    <dgm:pt modelId="{5B9D3DE2-A0AA-46C1-B815-36F9931FBF2B}">
      <dgm:prSet custT="1"/>
      <dgm:spPr>
        <a:xfrm>
          <a:off x="5189780" y="1934367"/>
          <a:ext cx="1381070" cy="828642"/>
        </a:xfrm>
        <a:prstGeom prst="rect">
          <a:avLst/>
        </a:prstGeom>
        <a:solidFill>
          <a:srgbClr val="969FA7">
            <a:hueOff val="-4237953"/>
            <a:satOff val="19262"/>
            <a:lumOff val="114"/>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Fumigation Covers</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1B760260-D4E3-4E97-B09C-90276C48C35C}" type="parTrans" cxnId="{4561584A-9B5D-4A4A-AB73-E6A1E0E28D57}">
      <dgm:prSet/>
      <dgm:spPr/>
      <dgm:t>
        <a:bodyPr/>
        <a:lstStyle/>
        <a:p>
          <a:endParaRPr lang="en-US"/>
        </a:p>
      </dgm:t>
    </dgm:pt>
    <dgm:pt modelId="{BE66BA71-D4F2-48E0-9099-3A841E5043CF}" type="sibTrans" cxnId="{4561584A-9B5D-4A4A-AB73-E6A1E0E28D57}">
      <dgm:prSet/>
      <dgm:spPr/>
      <dgm:t>
        <a:bodyPr/>
        <a:lstStyle/>
        <a:p>
          <a:endParaRPr lang="en-US"/>
        </a:p>
      </dgm:t>
    </dgm:pt>
    <dgm:pt modelId="{E81B8960-7853-4D2A-B3CC-FFFE63862817}">
      <dgm:prSet custT="1"/>
      <dgm:spPr>
        <a:xfrm>
          <a:off x="6708958" y="1934367"/>
          <a:ext cx="1381070" cy="828642"/>
        </a:xfrm>
        <a:prstGeom prst="rect">
          <a:avLst/>
        </a:prstGeom>
        <a:solidFill>
          <a:srgbClr val="969FA7">
            <a:hueOff val="-4487243"/>
            <a:satOff val="20395"/>
            <a:lumOff val="121"/>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Gas Mask </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0C63E770-29B4-4AA7-84F3-62370A4EC3EB}" type="parTrans" cxnId="{7484629C-F634-4CF8-B007-60DC4E021AF2}">
      <dgm:prSet/>
      <dgm:spPr/>
      <dgm:t>
        <a:bodyPr/>
        <a:lstStyle/>
        <a:p>
          <a:endParaRPr lang="en-US"/>
        </a:p>
      </dgm:t>
    </dgm:pt>
    <dgm:pt modelId="{F221AF43-3536-4D4F-A1BB-568DE120DA2E}" type="sibTrans" cxnId="{7484629C-F634-4CF8-B007-60DC4E021AF2}">
      <dgm:prSet/>
      <dgm:spPr/>
      <dgm:t>
        <a:bodyPr/>
        <a:lstStyle/>
        <a:p>
          <a:endParaRPr lang="en-US"/>
        </a:p>
      </dgm:t>
    </dgm:pt>
    <dgm:pt modelId="{F61073B4-99A9-4475-88F8-35D6288F08C7}">
      <dgm:prSet custT="1"/>
      <dgm:spPr>
        <a:xfrm>
          <a:off x="8228135" y="1934367"/>
          <a:ext cx="1381070" cy="828642"/>
        </a:xfrm>
        <a:prstGeom prst="rect">
          <a:avLst/>
        </a:prstGeom>
        <a:solidFill>
          <a:srgbClr val="969FA7">
            <a:hueOff val="-4736535"/>
            <a:satOff val="21528"/>
            <a:lumOff val="128"/>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sz="1200"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Godown (Warehouse)</a:t>
          </a:r>
          <a:endPar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7E63C2C4-FEFD-4BDC-A7D9-9726FDA01BC1}" type="parTrans" cxnId="{558FEEC8-6372-4302-B31F-5D9EEFEFD220}">
      <dgm:prSet/>
      <dgm:spPr/>
      <dgm:t>
        <a:bodyPr/>
        <a:lstStyle/>
        <a:p>
          <a:endParaRPr lang="en-US"/>
        </a:p>
      </dgm:t>
    </dgm:pt>
    <dgm:pt modelId="{428C15D0-0567-4F42-8B07-B1080498F6B5}" type="sibTrans" cxnId="{558FEEC8-6372-4302-B31F-5D9EEFEFD220}">
      <dgm:prSet/>
      <dgm:spPr/>
      <dgm:t>
        <a:bodyPr/>
        <a:lstStyle/>
        <a:p>
          <a:endParaRPr lang="en-US"/>
        </a:p>
      </dgm:t>
    </dgm:pt>
    <dgm:pt modelId="{0A2C79B1-1976-4BEF-BEC3-F99B0A25268D}">
      <dgm:prSet custT="1"/>
      <dgm:spPr>
        <a:xfrm>
          <a:off x="9747312" y="1934367"/>
          <a:ext cx="1381070" cy="828642"/>
        </a:xfrm>
        <a:prstGeom prst="rect">
          <a:avLst/>
        </a:prstGeom>
        <a:solidFill>
          <a:srgbClr val="969FA7">
            <a:hueOff val="-4985826"/>
            <a:satOff val="22661"/>
            <a:lumOff val="134"/>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sz="1200"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Infestation</a:t>
          </a:r>
        </a:p>
      </dgm:t>
    </dgm:pt>
    <dgm:pt modelId="{CB813A14-65B8-4F49-9259-101D0EEE075A}" type="parTrans" cxnId="{E58035E5-E433-4356-BEA1-08908901814D}">
      <dgm:prSet/>
      <dgm:spPr/>
      <dgm:t>
        <a:bodyPr/>
        <a:lstStyle/>
        <a:p>
          <a:endParaRPr lang="en-US"/>
        </a:p>
      </dgm:t>
    </dgm:pt>
    <dgm:pt modelId="{CF5A161D-5ECB-47F8-8FF8-CA2119603F0B}" type="sibTrans" cxnId="{E58035E5-E433-4356-BEA1-08908901814D}">
      <dgm:prSet/>
      <dgm:spPr/>
      <dgm:t>
        <a:bodyPr/>
        <a:lstStyle/>
        <a:p>
          <a:endParaRPr lang="en-US"/>
        </a:p>
      </dgm:t>
    </dgm:pt>
    <dgm:pt modelId="{BFF62201-538F-4329-8A75-27E1F9F27F0C}">
      <dgm:prSet custT="1"/>
      <dgm:spPr>
        <a:xfrm>
          <a:off x="2151426" y="2901116"/>
          <a:ext cx="1381070" cy="828642"/>
        </a:xfrm>
        <a:prstGeom prst="rect">
          <a:avLst/>
        </a:prstGeom>
        <a:solidFill>
          <a:srgbClr val="969FA7">
            <a:hueOff val="-5484409"/>
            <a:satOff val="24928"/>
            <a:lumOff val="148"/>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Loading point</a:t>
          </a:r>
          <a:endPar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1D27F5E5-B3D1-4C89-8546-6591D3FA3739}" type="parTrans" cxnId="{83233F8A-7C39-4569-886A-A55886AA1D0D}">
      <dgm:prSet/>
      <dgm:spPr/>
      <dgm:t>
        <a:bodyPr/>
        <a:lstStyle/>
        <a:p>
          <a:endParaRPr lang="en-US"/>
        </a:p>
      </dgm:t>
    </dgm:pt>
    <dgm:pt modelId="{01829168-DE78-4DCF-BD3A-7B17BD6A873F}" type="sibTrans" cxnId="{83233F8A-7C39-4569-886A-A55886AA1D0D}">
      <dgm:prSet/>
      <dgm:spPr/>
      <dgm:t>
        <a:bodyPr/>
        <a:lstStyle/>
        <a:p>
          <a:endParaRPr lang="en-US"/>
        </a:p>
      </dgm:t>
    </dgm:pt>
    <dgm:pt modelId="{F80260FE-629E-4726-864B-1B1E8B86932E}">
      <dgm:prSet custT="1"/>
      <dgm:spPr>
        <a:xfrm>
          <a:off x="3670603" y="2901116"/>
          <a:ext cx="1381070" cy="828642"/>
        </a:xfrm>
        <a:prstGeom prst="rect">
          <a:avLst/>
        </a:prstGeom>
        <a:solidFill>
          <a:srgbClr val="969FA7">
            <a:hueOff val="-5733701"/>
            <a:satOff val="26061"/>
            <a:lumOff val="155"/>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Long Term Storage</a:t>
          </a:r>
          <a:endPar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843EF9F0-C94F-4F11-8A6B-0516C6C212EC}" type="parTrans" cxnId="{EFE67BD8-AE15-4392-8272-49C65BE54A1A}">
      <dgm:prSet/>
      <dgm:spPr/>
      <dgm:t>
        <a:bodyPr/>
        <a:lstStyle/>
        <a:p>
          <a:endParaRPr lang="en-US"/>
        </a:p>
      </dgm:t>
    </dgm:pt>
    <dgm:pt modelId="{DEE293D0-83DD-4EFD-B294-37628F2FFC74}" type="sibTrans" cxnId="{EFE67BD8-AE15-4392-8272-49C65BE54A1A}">
      <dgm:prSet/>
      <dgm:spPr/>
      <dgm:t>
        <a:bodyPr/>
        <a:lstStyle/>
        <a:p>
          <a:endParaRPr lang="en-US"/>
        </a:p>
      </dgm:t>
    </dgm:pt>
    <dgm:pt modelId="{322D3BB0-8472-45F7-9A8A-AE7C7DC23388}">
      <dgm:prSet custT="1"/>
      <dgm:spPr>
        <a:xfrm>
          <a:off x="5189780" y="2901116"/>
          <a:ext cx="1381070" cy="828642"/>
        </a:xfrm>
        <a:prstGeom prst="rect">
          <a:avLst/>
        </a:prstGeom>
        <a:solidFill>
          <a:srgbClr val="969FA7">
            <a:hueOff val="-5982992"/>
            <a:satOff val="27194"/>
            <a:lumOff val="161"/>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Loss in Storage</a:t>
          </a:r>
          <a:endPar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71451EAE-93CA-4E5C-B57E-51E41E31A22D}" type="parTrans" cxnId="{059162C0-1BE0-4EF6-B6B3-FAB5DCA8FA6B}">
      <dgm:prSet/>
      <dgm:spPr/>
      <dgm:t>
        <a:bodyPr/>
        <a:lstStyle/>
        <a:p>
          <a:endParaRPr lang="en-US"/>
        </a:p>
      </dgm:t>
    </dgm:pt>
    <dgm:pt modelId="{752A60D2-360D-45E5-9384-D7FCB5D1BB5F}" type="sibTrans" cxnId="{059162C0-1BE0-4EF6-B6B3-FAB5DCA8FA6B}">
      <dgm:prSet/>
      <dgm:spPr/>
      <dgm:t>
        <a:bodyPr/>
        <a:lstStyle/>
        <a:p>
          <a:endParaRPr lang="en-US"/>
        </a:p>
      </dgm:t>
    </dgm:pt>
    <dgm:pt modelId="{4C14E6FC-6A31-4D9B-9DC9-2FB5E3E103B8}">
      <dgm:prSet custT="1"/>
      <dgm:spPr>
        <a:xfrm>
          <a:off x="6708958" y="2901116"/>
          <a:ext cx="1381070" cy="828642"/>
        </a:xfrm>
        <a:prstGeom prst="rect">
          <a:avLst/>
        </a:prstGeom>
        <a:solidFill>
          <a:srgbClr val="969FA7">
            <a:hueOff val="-6232283"/>
            <a:satOff val="28327"/>
            <a:lumOff val="168"/>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Major Insect Pests</a:t>
          </a:r>
          <a:endPar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05833EA7-55E0-48BD-9056-DF4B9051F77E}" type="parTrans" cxnId="{3D891727-881D-4C6B-A097-4CF5BC33F5A4}">
      <dgm:prSet/>
      <dgm:spPr/>
      <dgm:t>
        <a:bodyPr/>
        <a:lstStyle/>
        <a:p>
          <a:endParaRPr lang="en-US"/>
        </a:p>
      </dgm:t>
    </dgm:pt>
    <dgm:pt modelId="{093475A9-A92D-4438-954E-833874D5353D}" type="sibTrans" cxnId="{3D891727-881D-4C6B-A097-4CF5BC33F5A4}">
      <dgm:prSet/>
      <dgm:spPr/>
      <dgm:t>
        <a:bodyPr/>
        <a:lstStyle/>
        <a:p>
          <a:endParaRPr lang="en-US"/>
        </a:p>
      </dgm:t>
    </dgm:pt>
    <dgm:pt modelId="{45BA87A0-C0FD-4F14-B07E-7F30B25B493B}">
      <dgm:prSet custT="1"/>
      <dgm:spPr>
        <a:xfrm>
          <a:off x="8228135" y="2901116"/>
          <a:ext cx="1381070" cy="828642"/>
        </a:xfrm>
        <a:prstGeom prst="rect">
          <a:avLst/>
        </a:prstGeom>
        <a:solidFill>
          <a:srgbClr val="969FA7">
            <a:hueOff val="-6481574"/>
            <a:satOff val="29460"/>
            <a:lumOff val="175"/>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Minor Insect Pests</a:t>
          </a:r>
          <a:endPar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B06D26B2-F1B2-44BC-A88E-4FDB4C61E135}" type="parTrans" cxnId="{C51F1120-4014-42EA-B662-212A7F15AC6F}">
      <dgm:prSet/>
      <dgm:spPr/>
      <dgm:t>
        <a:bodyPr/>
        <a:lstStyle/>
        <a:p>
          <a:endParaRPr lang="en-US"/>
        </a:p>
      </dgm:t>
    </dgm:pt>
    <dgm:pt modelId="{707C47AB-993F-40F2-8BFD-DEDB84BF2987}" type="sibTrans" cxnId="{C51F1120-4014-42EA-B662-212A7F15AC6F}">
      <dgm:prSet/>
      <dgm:spPr/>
      <dgm:t>
        <a:bodyPr/>
        <a:lstStyle/>
        <a:p>
          <a:endParaRPr lang="en-US"/>
        </a:p>
      </dgm:t>
    </dgm:pt>
    <dgm:pt modelId="{CBF4DAE6-CCD4-4DD4-8D19-9D1A62EE11E9}">
      <dgm:prSet custT="1"/>
      <dgm:spPr>
        <a:xfrm>
          <a:off x="9747312" y="2901116"/>
          <a:ext cx="1381070" cy="828642"/>
        </a:xfrm>
        <a:prstGeom prst="rect">
          <a:avLst/>
        </a:prstGeom>
        <a:solidFill>
          <a:srgbClr val="969FA7">
            <a:hueOff val="-6730866"/>
            <a:satOff val="30593"/>
            <a:lumOff val="182"/>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Occupancy</a:t>
          </a:r>
          <a:endPar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E3D98F0-F5D7-4D57-88DD-03728C14AF7D}" type="parTrans" cxnId="{3076F3BB-ED02-47E7-9530-AC098B973CEC}">
      <dgm:prSet/>
      <dgm:spPr/>
      <dgm:t>
        <a:bodyPr/>
        <a:lstStyle/>
        <a:p>
          <a:endParaRPr lang="en-US"/>
        </a:p>
      </dgm:t>
    </dgm:pt>
    <dgm:pt modelId="{1DDEF3AD-13C9-4C13-845B-8C4539CFA3FE}" type="sibTrans" cxnId="{3076F3BB-ED02-47E7-9530-AC098B973CEC}">
      <dgm:prSet/>
      <dgm:spPr/>
      <dgm:t>
        <a:bodyPr/>
        <a:lstStyle/>
        <a:p>
          <a:endParaRPr lang="en-US"/>
        </a:p>
      </dgm:t>
    </dgm:pt>
    <dgm:pt modelId="{A2B02993-CA75-4521-B174-BF9DDD87EDC1}">
      <dgm:prSet custT="1"/>
      <dgm:spPr>
        <a:xfrm>
          <a:off x="4430192" y="3867865"/>
          <a:ext cx="1381070" cy="828642"/>
        </a:xfrm>
        <a:prstGeom prst="rect">
          <a:avLst/>
        </a:prstGeom>
        <a:solidFill>
          <a:srgbClr val="969FA7">
            <a:hueOff val="-6980157"/>
            <a:satOff val="31726"/>
            <a:lumOff val="188"/>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Overall</a:t>
          </a:r>
        </a:p>
      </dgm:t>
    </dgm:pt>
    <dgm:pt modelId="{345FBCF8-6739-48D6-A7F9-90174248B0D3}" type="parTrans" cxnId="{7A47D448-7FAF-4110-BB15-1BB4DFAAB434}">
      <dgm:prSet/>
      <dgm:spPr/>
      <dgm:t>
        <a:bodyPr/>
        <a:lstStyle/>
        <a:p>
          <a:endParaRPr lang="en-US"/>
        </a:p>
      </dgm:t>
    </dgm:pt>
    <dgm:pt modelId="{7254E605-42AD-4AC8-85C4-8A90DB58620B}" type="sibTrans" cxnId="{7A47D448-7FAF-4110-BB15-1BB4DFAAB434}">
      <dgm:prSet/>
      <dgm:spPr/>
      <dgm:t>
        <a:bodyPr/>
        <a:lstStyle/>
        <a:p>
          <a:endParaRPr lang="en-US"/>
        </a:p>
      </dgm:t>
    </dgm:pt>
    <dgm:pt modelId="{D46EEBF6-9888-4961-92AA-2C88695B6889}">
      <dgm:prSet custT="1"/>
      <dgm:spPr>
        <a:xfrm>
          <a:off x="5949369" y="3867865"/>
          <a:ext cx="1381070" cy="828642"/>
        </a:xfrm>
        <a:prstGeom prst="rect">
          <a:avLst/>
        </a:prstGeom>
        <a:solidFill>
          <a:srgbClr val="969FA7">
            <a:hueOff val="-7229448"/>
            <a:satOff val="32859"/>
            <a:lumOff val="195"/>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sz="1200"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Net-plinth Area</a:t>
          </a:r>
        </a:p>
      </dgm:t>
    </dgm:pt>
    <dgm:pt modelId="{0AF13F8A-19D6-40A1-A14F-AC208CA50D72}" type="parTrans" cxnId="{1E130CD6-4F92-469E-B8CE-2AA7BC701C1C}">
      <dgm:prSet/>
      <dgm:spPr/>
      <dgm:t>
        <a:bodyPr/>
        <a:lstStyle/>
        <a:p>
          <a:endParaRPr lang="en-US"/>
        </a:p>
      </dgm:t>
    </dgm:pt>
    <dgm:pt modelId="{AB0D1042-E2AA-473C-B000-6346B3422705}" type="sibTrans" cxnId="{1E130CD6-4F92-469E-B8CE-2AA7BC701C1C}">
      <dgm:prSet/>
      <dgm:spPr/>
      <dgm:t>
        <a:bodyPr/>
        <a:lstStyle/>
        <a:p>
          <a:endParaRPr lang="en-US"/>
        </a:p>
      </dgm:t>
    </dgm:pt>
    <dgm:pt modelId="{6BC2A0C2-7795-4602-8BD4-46102C6DD606}" type="pres">
      <dgm:prSet presAssocID="{0F3CE005-5347-4CFB-8024-A6B3ABD2CEF2}" presName="diagram" presStyleCnt="0">
        <dgm:presLayoutVars>
          <dgm:dir/>
          <dgm:resizeHandles val="exact"/>
        </dgm:presLayoutVars>
      </dgm:prSet>
      <dgm:spPr/>
      <dgm:t>
        <a:bodyPr/>
        <a:lstStyle/>
        <a:p>
          <a:endParaRPr lang="en-US"/>
        </a:p>
      </dgm:t>
    </dgm:pt>
    <dgm:pt modelId="{05C7CB1B-A8C7-4CC6-8CCB-DF83B36F42F1}" type="pres">
      <dgm:prSet presAssocID="{E8281362-4374-4F44-94BD-41DA61F3F1E9}" presName="node" presStyleLbl="node1" presStyleIdx="0" presStyleCnt="30">
        <dgm:presLayoutVars>
          <dgm:bulletEnabled val="1"/>
        </dgm:presLayoutVars>
      </dgm:prSet>
      <dgm:spPr/>
      <dgm:t>
        <a:bodyPr/>
        <a:lstStyle/>
        <a:p>
          <a:endParaRPr lang="en-US"/>
        </a:p>
      </dgm:t>
    </dgm:pt>
    <dgm:pt modelId="{E6E77BF2-46FB-4397-8562-F72C4432BA95}" type="pres">
      <dgm:prSet presAssocID="{89FFD1B8-C4D1-4B6E-BECE-2C0B11EF2008}" presName="sibTrans" presStyleCnt="0"/>
      <dgm:spPr/>
    </dgm:pt>
    <dgm:pt modelId="{A08FE83F-05E1-45F5-AD69-4B3CE8E624A2}" type="pres">
      <dgm:prSet presAssocID="{DBB3201E-D8C9-429D-AC42-C549AE915653}" presName="node" presStyleLbl="node1" presStyleIdx="1" presStyleCnt="30">
        <dgm:presLayoutVars>
          <dgm:bulletEnabled val="1"/>
        </dgm:presLayoutVars>
      </dgm:prSet>
      <dgm:spPr/>
      <dgm:t>
        <a:bodyPr/>
        <a:lstStyle/>
        <a:p>
          <a:endParaRPr lang="en-US"/>
        </a:p>
      </dgm:t>
    </dgm:pt>
    <dgm:pt modelId="{30FD360D-250F-4AC0-8A60-989C0CDB0240}" type="pres">
      <dgm:prSet presAssocID="{F49DA1F1-08FA-4383-AB59-84F12C4EF3F1}" presName="sibTrans" presStyleCnt="0"/>
      <dgm:spPr/>
    </dgm:pt>
    <dgm:pt modelId="{B3AD66EF-ACC9-4BF0-A181-1B5E53803093}" type="pres">
      <dgm:prSet presAssocID="{0A9B5D03-178F-45A9-8716-52743AA71807}" presName="node" presStyleLbl="node1" presStyleIdx="2" presStyleCnt="30">
        <dgm:presLayoutVars>
          <dgm:bulletEnabled val="1"/>
        </dgm:presLayoutVars>
      </dgm:prSet>
      <dgm:spPr/>
      <dgm:t>
        <a:bodyPr/>
        <a:lstStyle/>
        <a:p>
          <a:endParaRPr lang="en-US"/>
        </a:p>
      </dgm:t>
    </dgm:pt>
    <dgm:pt modelId="{D48E793E-1B58-4E94-852A-E8142666F0AF}" type="pres">
      <dgm:prSet presAssocID="{8343130E-9715-4EB0-AB84-DEB15170BE34}" presName="sibTrans" presStyleCnt="0"/>
      <dgm:spPr/>
    </dgm:pt>
    <dgm:pt modelId="{BD24A0B3-282C-4D50-966B-B8DFD54C610F}" type="pres">
      <dgm:prSet presAssocID="{96A3E26A-B00B-4A3F-98CB-3BA65CB1BD8A}" presName="node" presStyleLbl="node1" presStyleIdx="3" presStyleCnt="30">
        <dgm:presLayoutVars>
          <dgm:bulletEnabled val="1"/>
        </dgm:presLayoutVars>
      </dgm:prSet>
      <dgm:spPr/>
      <dgm:t>
        <a:bodyPr/>
        <a:lstStyle/>
        <a:p>
          <a:endParaRPr lang="en-US"/>
        </a:p>
      </dgm:t>
    </dgm:pt>
    <dgm:pt modelId="{D3D7675C-8AD0-4893-979A-2678124311F7}" type="pres">
      <dgm:prSet presAssocID="{140318EE-1F2D-4FFE-8AB3-CCA03BD9B633}" presName="sibTrans" presStyleCnt="0"/>
      <dgm:spPr/>
    </dgm:pt>
    <dgm:pt modelId="{628A88F2-D93D-47A1-880F-24E2CB7F98DF}" type="pres">
      <dgm:prSet presAssocID="{22D2B63D-2DD9-4010-A2AF-F28D0269BA7B}" presName="node" presStyleLbl="node1" presStyleIdx="4" presStyleCnt="30">
        <dgm:presLayoutVars>
          <dgm:bulletEnabled val="1"/>
        </dgm:presLayoutVars>
      </dgm:prSet>
      <dgm:spPr/>
      <dgm:t>
        <a:bodyPr/>
        <a:lstStyle/>
        <a:p>
          <a:endParaRPr lang="en-US"/>
        </a:p>
      </dgm:t>
    </dgm:pt>
    <dgm:pt modelId="{42FF23BB-420E-4FCA-994D-0E0ADAA4FF15}" type="pres">
      <dgm:prSet presAssocID="{04BC11D4-72D8-43AD-A712-73EF7D09EAD7}" presName="sibTrans" presStyleCnt="0"/>
      <dgm:spPr/>
    </dgm:pt>
    <dgm:pt modelId="{DAC7C902-E1F4-481D-B30F-C471AA78D5BE}" type="pres">
      <dgm:prSet presAssocID="{407B7C09-451E-4D55-B9C5-F536A3EA4C9D}" presName="node" presStyleLbl="node1" presStyleIdx="5" presStyleCnt="30">
        <dgm:presLayoutVars>
          <dgm:bulletEnabled val="1"/>
        </dgm:presLayoutVars>
      </dgm:prSet>
      <dgm:spPr/>
      <dgm:t>
        <a:bodyPr/>
        <a:lstStyle/>
        <a:p>
          <a:endParaRPr lang="en-US"/>
        </a:p>
      </dgm:t>
    </dgm:pt>
    <dgm:pt modelId="{90923FC2-19A5-44AA-9C9C-133A0074006D}" type="pres">
      <dgm:prSet presAssocID="{170366BC-1C8F-4317-8056-8539CF5F435A}" presName="sibTrans" presStyleCnt="0"/>
      <dgm:spPr/>
    </dgm:pt>
    <dgm:pt modelId="{B62368A3-5FA1-4FB8-9088-A81197AA5D7A}" type="pres">
      <dgm:prSet presAssocID="{83235D9E-3CE6-4535-A359-11EE0B02EDF1}" presName="node" presStyleLbl="node1" presStyleIdx="6" presStyleCnt="30">
        <dgm:presLayoutVars>
          <dgm:bulletEnabled val="1"/>
        </dgm:presLayoutVars>
      </dgm:prSet>
      <dgm:spPr/>
      <dgm:t>
        <a:bodyPr/>
        <a:lstStyle/>
        <a:p>
          <a:endParaRPr lang="en-US"/>
        </a:p>
      </dgm:t>
    </dgm:pt>
    <dgm:pt modelId="{833E028F-0828-4EA3-B8C5-F416538E5350}" type="pres">
      <dgm:prSet presAssocID="{A759C900-F307-4F98-8402-C016ABBC5279}" presName="sibTrans" presStyleCnt="0"/>
      <dgm:spPr/>
    </dgm:pt>
    <dgm:pt modelId="{F36D670B-320B-4EAF-9A63-2EB02AB186DF}" type="pres">
      <dgm:prSet presAssocID="{86223EC7-5EF1-4143-BCF8-5808FBA3F499}" presName="node" presStyleLbl="node1" presStyleIdx="7" presStyleCnt="30">
        <dgm:presLayoutVars>
          <dgm:bulletEnabled val="1"/>
        </dgm:presLayoutVars>
      </dgm:prSet>
      <dgm:spPr/>
      <dgm:t>
        <a:bodyPr/>
        <a:lstStyle/>
        <a:p>
          <a:endParaRPr lang="en-US"/>
        </a:p>
      </dgm:t>
    </dgm:pt>
    <dgm:pt modelId="{2EED68DF-3B96-4BE6-838F-D615A9951D44}" type="pres">
      <dgm:prSet presAssocID="{2C3276B5-3CBF-4CB7-AAA6-11DFDD3A9259}" presName="sibTrans" presStyleCnt="0"/>
      <dgm:spPr/>
    </dgm:pt>
    <dgm:pt modelId="{1B3D4680-6581-4CD6-A6E5-AC13A8E852D8}" type="pres">
      <dgm:prSet presAssocID="{DF89DEF5-0053-4DC6-A30F-74C93105C094}" presName="node" presStyleLbl="node1" presStyleIdx="8" presStyleCnt="30">
        <dgm:presLayoutVars>
          <dgm:bulletEnabled val="1"/>
        </dgm:presLayoutVars>
      </dgm:prSet>
      <dgm:spPr/>
      <dgm:t>
        <a:bodyPr/>
        <a:lstStyle/>
        <a:p>
          <a:endParaRPr lang="en-US"/>
        </a:p>
      </dgm:t>
    </dgm:pt>
    <dgm:pt modelId="{BBBE1710-3849-4EC8-9E2F-8749861E6594}" type="pres">
      <dgm:prSet presAssocID="{1FEDF663-894D-4126-8CB6-4DA0B58CBED4}" presName="sibTrans" presStyleCnt="0"/>
      <dgm:spPr/>
    </dgm:pt>
    <dgm:pt modelId="{0E13C651-58B9-4988-AC85-C3C50D8738E8}" type="pres">
      <dgm:prSet presAssocID="{0D07791D-5E4D-4FF7-9176-FE4AA35D12A4}" presName="node" presStyleLbl="node1" presStyleIdx="9" presStyleCnt="30">
        <dgm:presLayoutVars>
          <dgm:bulletEnabled val="1"/>
        </dgm:presLayoutVars>
      </dgm:prSet>
      <dgm:spPr/>
      <dgm:t>
        <a:bodyPr/>
        <a:lstStyle/>
        <a:p>
          <a:endParaRPr lang="en-US"/>
        </a:p>
      </dgm:t>
    </dgm:pt>
    <dgm:pt modelId="{0DD9429E-3F12-4FD1-A681-A32625EF0596}" type="pres">
      <dgm:prSet presAssocID="{C99FA477-A1D9-4CC4-8C00-B01E0A431CDD}" presName="sibTrans" presStyleCnt="0"/>
      <dgm:spPr/>
    </dgm:pt>
    <dgm:pt modelId="{1933159F-03D3-4ED6-910F-A77A2843CBD2}" type="pres">
      <dgm:prSet presAssocID="{1377A30E-BA29-40D7-BADC-B0BBDE924578}" presName="node" presStyleLbl="node1" presStyleIdx="10" presStyleCnt="30">
        <dgm:presLayoutVars>
          <dgm:bulletEnabled val="1"/>
        </dgm:presLayoutVars>
      </dgm:prSet>
      <dgm:spPr/>
      <dgm:t>
        <a:bodyPr/>
        <a:lstStyle/>
        <a:p>
          <a:endParaRPr lang="en-US"/>
        </a:p>
      </dgm:t>
    </dgm:pt>
    <dgm:pt modelId="{B77836D2-62EC-4A48-9733-A3E65EDC7557}" type="pres">
      <dgm:prSet presAssocID="{C499F7B0-1A77-42CF-9A7B-69E8ADB86C7D}" presName="sibTrans" presStyleCnt="0"/>
      <dgm:spPr/>
    </dgm:pt>
    <dgm:pt modelId="{731080C8-F912-4874-AE4B-50EAD7DD5218}" type="pres">
      <dgm:prSet presAssocID="{51006CE6-C174-4A24-925D-690A9C7BC868}" presName="node" presStyleLbl="node1" presStyleIdx="11" presStyleCnt="30">
        <dgm:presLayoutVars>
          <dgm:bulletEnabled val="1"/>
        </dgm:presLayoutVars>
      </dgm:prSet>
      <dgm:spPr/>
      <dgm:t>
        <a:bodyPr/>
        <a:lstStyle/>
        <a:p>
          <a:endParaRPr lang="en-US"/>
        </a:p>
      </dgm:t>
    </dgm:pt>
    <dgm:pt modelId="{3F09164C-85BC-4E05-AD77-46358ADF4AEA}" type="pres">
      <dgm:prSet presAssocID="{1D782D14-031A-4AE3-8946-3273C2052834}" presName="sibTrans" presStyleCnt="0"/>
      <dgm:spPr/>
    </dgm:pt>
    <dgm:pt modelId="{3E661450-D07A-4680-A813-0787A86A88C7}" type="pres">
      <dgm:prSet presAssocID="{012C019C-968E-4A5E-99B3-ECAB20906422}" presName="node" presStyleLbl="node1" presStyleIdx="12" presStyleCnt="30">
        <dgm:presLayoutVars>
          <dgm:bulletEnabled val="1"/>
        </dgm:presLayoutVars>
      </dgm:prSet>
      <dgm:spPr/>
      <dgm:t>
        <a:bodyPr/>
        <a:lstStyle/>
        <a:p>
          <a:endParaRPr lang="en-US"/>
        </a:p>
      </dgm:t>
    </dgm:pt>
    <dgm:pt modelId="{7F0F83D5-C792-4083-8BDF-14867E424EA7}" type="pres">
      <dgm:prSet presAssocID="{A0E56445-1AFB-4B7C-9D8B-1BDA0292053B}" presName="sibTrans" presStyleCnt="0"/>
      <dgm:spPr/>
    </dgm:pt>
    <dgm:pt modelId="{1EFF929D-4CD8-4445-A1D3-181E32BBEFB4}" type="pres">
      <dgm:prSet presAssocID="{9DB6AD09-7205-40EA-BE5A-FC5CF2CD8F31}" presName="node" presStyleLbl="node1" presStyleIdx="13" presStyleCnt="30">
        <dgm:presLayoutVars>
          <dgm:bulletEnabled val="1"/>
        </dgm:presLayoutVars>
      </dgm:prSet>
      <dgm:spPr/>
      <dgm:t>
        <a:bodyPr/>
        <a:lstStyle/>
        <a:p>
          <a:endParaRPr lang="en-US"/>
        </a:p>
      </dgm:t>
    </dgm:pt>
    <dgm:pt modelId="{9B6C77D7-9F85-4FFE-90F1-79A912E1DAF3}" type="pres">
      <dgm:prSet presAssocID="{21E72745-3E6B-469E-A813-D9BBDADE92AD}" presName="sibTrans" presStyleCnt="0"/>
      <dgm:spPr/>
    </dgm:pt>
    <dgm:pt modelId="{A09E0789-3885-4B65-BEF3-2AE94309CBAA}" type="pres">
      <dgm:prSet presAssocID="{798D3D27-DA3A-4146-B924-B2AF3ABCA56F}" presName="node" presStyleLbl="node1" presStyleIdx="14" presStyleCnt="30">
        <dgm:presLayoutVars>
          <dgm:bulletEnabled val="1"/>
        </dgm:presLayoutVars>
      </dgm:prSet>
      <dgm:spPr/>
      <dgm:t>
        <a:bodyPr/>
        <a:lstStyle/>
        <a:p>
          <a:endParaRPr lang="en-US"/>
        </a:p>
      </dgm:t>
    </dgm:pt>
    <dgm:pt modelId="{5C5D925A-B338-4A3E-BCB3-B4173F11DE76}" type="pres">
      <dgm:prSet presAssocID="{F2B1CD9B-C6C0-4A02-A071-626E36BFF54C}" presName="sibTrans" presStyleCnt="0"/>
      <dgm:spPr/>
    </dgm:pt>
    <dgm:pt modelId="{FC0B66B5-0650-47F1-838C-52C1D685983D}" type="pres">
      <dgm:prSet presAssocID="{CBFCF961-2C2C-4069-AF70-1F0DE7A1F508}" presName="node" presStyleLbl="node1" presStyleIdx="15" presStyleCnt="30">
        <dgm:presLayoutVars>
          <dgm:bulletEnabled val="1"/>
        </dgm:presLayoutVars>
      </dgm:prSet>
      <dgm:spPr/>
      <dgm:t>
        <a:bodyPr/>
        <a:lstStyle/>
        <a:p>
          <a:endParaRPr lang="en-US"/>
        </a:p>
      </dgm:t>
    </dgm:pt>
    <dgm:pt modelId="{34B0615B-3A69-4A05-96AD-8A617C18C72A}" type="pres">
      <dgm:prSet presAssocID="{97D6E864-24FC-4046-BB81-3845347DBFAD}" presName="sibTrans" presStyleCnt="0"/>
      <dgm:spPr/>
    </dgm:pt>
    <dgm:pt modelId="{9678CCFE-A1D2-45CA-B289-E5143975F265}" type="pres">
      <dgm:prSet presAssocID="{7867C3EF-EC07-46F8-B9DC-F598B66D7AD2}" presName="node" presStyleLbl="node1" presStyleIdx="16" presStyleCnt="30">
        <dgm:presLayoutVars>
          <dgm:bulletEnabled val="1"/>
        </dgm:presLayoutVars>
      </dgm:prSet>
      <dgm:spPr/>
      <dgm:t>
        <a:bodyPr/>
        <a:lstStyle/>
        <a:p>
          <a:endParaRPr lang="en-US"/>
        </a:p>
      </dgm:t>
    </dgm:pt>
    <dgm:pt modelId="{DA18367E-FE00-44D7-86A4-97EA059699E3}" type="pres">
      <dgm:prSet presAssocID="{4EE35623-7137-4B29-9679-B0F969CD5F87}" presName="sibTrans" presStyleCnt="0"/>
      <dgm:spPr/>
    </dgm:pt>
    <dgm:pt modelId="{0B7CD909-883B-4781-B5BE-84DC48BC7E89}" type="pres">
      <dgm:prSet presAssocID="{5B9D3DE2-A0AA-46C1-B815-36F9931FBF2B}" presName="node" presStyleLbl="node1" presStyleIdx="17" presStyleCnt="30">
        <dgm:presLayoutVars>
          <dgm:bulletEnabled val="1"/>
        </dgm:presLayoutVars>
      </dgm:prSet>
      <dgm:spPr/>
      <dgm:t>
        <a:bodyPr/>
        <a:lstStyle/>
        <a:p>
          <a:endParaRPr lang="en-US"/>
        </a:p>
      </dgm:t>
    </dgm:pt>
    <dgm:pt modelId="{FBF8F0F0-FC3D-4C2D-B84C-249F070EBC4B}" type="pres">
      <dgm:prSet presAssocID="{BE66BA71-D4F2-48E0-9099-3A841E5043CF}" presName="sibTrans" presStyleCnt="0"/>
      <dgm:spPr/>
    </dgm:pt>
    <dgm:pt modelId="{C7816F4A-4FE0-48E7-9DAA-00CE911FB5E6}" type="pres">
      <dgm:prSet presAssocID="{E81B8960-7853-4D2A-B3CC-FFFE63862817}" presName="node" presStyleLbl="node1" presStyleIdx="18" presStyleCnt="30">
        <dgm:presLayoutVars>
          <dgm:bulletEnabled val="1"/>
        </dgm:presLayoutVars>
      </dgm:prSet>
      <dgm:spPr/>
      <dgm:t>
        <a:bodyPr/>
        <a:lstStyle/>
        <a:p>
          <a:endParaRPr lang="en-US"/>
        </a:p>
      </dgm:t>
    </dgm:pt>
    <dgm:pt modelId="{F6438F7C-B37B-4147-9566-26003CF8E259}" type="pres">
      <dgm:prSet presAssocID="{F221AF43-3536-4D4F-A1BB-568DE120DA2E}" presName="sibTrans" presStyleCnt="0"/>
      <dgm:spPr/>
    </dgm:pt>
    <dgm:pt modelId="{A0E60306-02C0-4078-AE2F-94C9573F55B2}" type="pres">
      <dgm:prSet presAssocID="{F61073B4-99A9-4475-88F8-35D6288F08C7}" presName="node" presStyleLbl="node1" presStyleIdx="19" presStyleCnt="30">
        <dgm:presLayoutVars>
          <dgm:bulletEnabled val="1"/>
        </dgm:presLayoutVars>
      </dgm:prSet>
      <dgm:spPr/>
      <dgm:t>
        <a:bodyPr/>
        <a:lstStyle/>
        <a:p>
          <a:endParaRPr lang="en-US"/>
        </a:p>
      </dgm:t>
    </dgm:pt>
    <dgm:pt modelId="{80B156E2-4E12-4A98-9292-F40EDD220B20}" type="pres">
      <dgm:prSet presAssocID="{428C15D0-0567-4F42-8B07-B1080498F6B5}" presName="sibTrans" presStyleCnt="0"/>
      <dgm:spPr/>
    </dgm:pt>
    <dgm:pt modelId="{7E952263-3D7D-49E0-9DBD-8CD1598BCC58}" type="pres">
      <dgm:prSet presAssocID="{0A2C79B1-1976-4BEF-BEC3-F99B0A25268D}" presName="node" presStyleLbl="node1" presStyleIdx="20" presStyleCnt="30">
        <dgm:presLayoutVars>
          <dgm:bulletEnabled val="1"/>
        </dgm:presLayoutVars>
      </dgm:prSet>
      <dgm:spPr/>
      <dgm:t>
        <a:bodyPr/>
        <a:lstStyle/>
        <a:p>
          <a:endParaRPr lang="en-US"/>
        </a:p>
      </dgm:t>
    </dgm:pt>
    <dgm:pt modelId="{ACCCBF30-9A1D-4C7A-8CAD-B8D1643D2948}" type="pres">
      <dgm:prSet presAssocID="{CF5A161D-5ECB-47F8-8FF8-CA2119603F0B}" presName="sibTrans" presStyleCnt="0"/>
      <dgm:spPr/>
    </dgm:pt>
    <dgm:pt modelId="{55AF0F75-590D-43D6-9030-8637BB43A95F}" type="pres">
      <dgm:prSet presAssocID="{6B920257-A8B1-4118-8B07-9F5BBA403C51}" presName="node" presStyleLbl="node1" presStyleIdx="21" presStyleCnt="30">
        <dgm:presLayoutVars>
          <dgm:bulletEnabled val="1"/>
        </dgm:presLayoutVars>
      </dgm:prSet>
      <dgm:spPr/>
      <dgm:t>
        <a:bodyPr/>
        <a:lstStyle/>
        <a:p>
          <a:endParaRPr lang="en-US"/>
        </a:p>
      </dgm:t>
    </dgm:pt>
    <dgm:pt modelId="{309E0D7F-E5CA-4C1D-B5AA-B4EFA9DAE4E9}" type="pres">
      <dgm:prSet presAssocID="{676AD520-E17D-48EC-8847-0627D14C43A8}" presName="sibTrans" presStyleCnt="0"/>
      <dgm:spPr/>
    </dgm:pt>
    <dgm:pt modelId="{031925C7-A6BA-4912-83B1-BA0CE2D66F91}" type="pres">
      <dgm:prSet presAssocID="{BFF62201-538F-4329-8A75-27E1F9F27F0C}" presName="node" presStyleLbl="node1" presStyleIdx="22" presStyleCnt="30">
        <dgm:presLayoutVars>
          <dgm:bulletEnabled val="1"/>
        </dgm:presLayoutVars>
      </dgm:prSet>
      <dgm:spPr/>
      <dgm:t>
        <a:bodyPr/>
        <a:lstStyle/>
        <a:p>
          <a:endParaRPr lang="en-US"/>
        </a:p>
      </dgm:t>
    </dgm:pt>
    <dgm:pt modelId="{96F25F9C-4508-49A6-A6F5-1C86A46AF7B7}" type="pres">
      <dgm:prSet presAssocID="{01829168-DE78-4DCF-BD3A-7B17BD6A873F}" presName="sibTrans" presStyleCnt="0"/>
      <dgm:spPr/>
    </dgm:pt>
    <dgm:pt modelId="{217BE520-7E57-44BF-A3FE-2B6830F7F98B}" type="pres">
      <dgm:prSet presAssocID="{F80260FE-629E-4726-864B-1B1E8B86932E}" presName="node" presStyleLbl="node1" presStyleIdx="23" presStyleCnt="30">
        <dgm:presLayoutVars>
          <dgm:bulletEnabled val="1"/>
        </dgm:presLayoutVars>
      </dgm:prSet>
      <dgm:spPr/>
      <dgm:t>
        <a:bodyPr/>
        <a:lstStyle/>
        <a:p>
          <a:endParaRPr lang="en-US"/>
        </a:p>
      </dgm:t>
    </dgm:pt>
    <dgm:pt modelId="{5CAFEDE1-E0B1-4674-878D-225D00F49D29}" type="pres">
      <dgm:prSet presAssocID="{DEE293D0-83DD-4EFD-B294-37628F2FFC74}" presName="sibTrans" presStyleCnt="0"/>
      <dgm:spPr/>
    </dgm:pt>
    <dgm:pt modelId="{22D03E08-7D19-432B-AC32-DE5FE6446223}" type="pres">
      <dgm:prSet presAssocID="{322D3BB0-8472-45F7-9A8A-AE7C7DC23388}" presName="node" presStyleLbl="node1" presStyleIdx="24" presStyleCnt="30">
        <dgm:presLayoutVars>
          <dgm:bulletEnabled val="1"/>
        </dgm:presLayoutVars>
      </dgm:prSet>
      <dgm:spPr/>
      <dgm:t>
        <a:bodyPr/>
        <a:lstStyle/>
        <a:p>
          <a:endParaRPr lang="en-US"/>
        </a:p>
      </dgm:t>
    </dgm:pt>
    <dgm:pt modelId="{D7D13D86-6A19-41BC-951A-E9D66C246A34}" type="pres">
      <dgm:prSet presAssocID="{752A60D2-360D-45E5-9384-D7FCB5D1BB5F}" presName="sibTrans" presStyleCnt="0"/>
      <dgm:spPr/>
    </dgm:pt>
    <dgm:pt modelId="{39B6E689-371A-44C1-9C87-6A4748EA3D96}" type="pres">
      <dgm:prSet presAssocID="{4C14E6FC-6A31-4D9B-9DC9-2FB5E3E103B8}" presName="node" presStyleLbl="node1" presStyleIdx="25" presStyleCnt="30">
        <dgm:presLayoutVars>
          <dgm:bulletEnabled val="1"/>
        </dgm:presLayoutVars>
      </dgm:prSet>
      <dgm:spPr/>
      <dgm:t>
        <a:bodyPr/>
        <a:lstStyle/>
        <a:p>
          <a:endParaRPr lang="en-US"/>
        </a:p>
      </dgm:t>
    </dgm:pt>
    <dgm:pt modelId="{A8AE2891-15CA-48D7-8754-8DCBE370AD66}" type="pres">
      <dgm:prSet presAssocID="{093475A9-A92D-4438-954E-833874D5353D}" presName="sibTrans" presStyleCnt="0"/>
      <dgm:spPr/>
    </dgm:pt>
    <dgm:pt modelId="{51F8864F-68F0-4B2C-9394-723584796866}" type="pres">
      <dgm:prSet presAssocID="{45BA87A0-C0FD-4F14-B07E-7F30B25B493B}" presName="node" presStyleLbl="node1" presStyleIdx="26" presStyleCnt="30">
        <dgm:presLayoutVars>
          <dgm:bulletEnabled val="1"/>
        </dgm:presLayoutVars>
      </dgm:prSet>
      <dgm:spPr/>
      <dgm:t>
        <a:bodyPr/>
        <a:lstStyle/>
        <a:p>
          <a:endParaRPr lang="en-US"/>
        </a:p>
      </dgm:t>
    </dgm:pt>
    <dgm:pt modelId="{DFE08F0B-8E4D-4C2B-A0D8-F58BE826AB2E}" type="pres">
      <dgm:prSet presAssocID="{707C47AB-993F-40F2-8BFD-DEDB84BF2987}" presName="sibTrans" presStyleCnt="0"/>
      <dgm:spPr/>
    </dgm:pt>
    <dgm:pt modelId="{C8DB37C3-D119-4459-9D84-DD77EB487DFB}" type="pres">
      <dgm:prSet presAssocID="{CBF4DAE6-CCD4-4DD4-8D19-9D1A62EE11E9}" presName="node" presStyleLbl="node1" presStyleIdx="27" presStyleCnt="30">
        <dgm:presLayoutVars>
          <dgm:bulletEnabled val="1"/>
        </dgm:presLayoutVars>
      </dgm:prSet>
      <dgm:spPr/>
      <dgm:t>
        <a:bodyPr/>
        <a:lstStyle/>
        <a:p>
          <a:endParaRPr lang="en-US"/>
        </a:p>
      </dgm:t>
    </dgm:pt>
    <dgm:pt modelId="{CEB5D1BF-1B2C-4887-9B62-C8F8DD86143D}" type="pres">
      <dgm:prSet presAssocID="{1DDEF3AD-13C9-4C13-845B-8C4539CFA3FE}" presName="sibTrans" presStyleCnt="0"/>
      <dgm:spPr/>
    </dgm:pt>
    <dgm:pt modelId="{36F12907-8462-4B04-A133-EAAB6F62101F}" type="pres">
      <dgm:prSet presAssocID="{A2B02993-CA75-4521-B174-BF9DDD87EDC1}" presName="node" presStyleLbl="node1" presStyleIdx="28" presStyleCnt="30">
        <dgm:presLayoutVars>
          <dgm:bulletEnabled val="1"/>
        </dgm:presLayoutVars>
      </dgm:prSet>
      <dgm:spPr/>
      <dgm:t>
        <a:bodyPr/>
        <a:lstStyle/>
        <a:p>
          <a:endParaRPr lang="en-US"/>
        </a:p>
      </dgm:t>
    </dgm:pt>
    <dgm:pt modelId="{63337AFB-697F-49B4-BB60-283993F027A2}" type="pres">
      <dgm:prSet presAssocID="{7254E605-42AD-4AC8-85C4-8A90DB58620B}" presName="sibTrans" presStyleCnt="0"/>
      <dgm:spPr/>
    </dgm:pt>
    <dgm:pt modelId="{535751C4-776E-4C59-A8EF-45E5FF07CD64}" type="pres">
      <dgm:prSet presAssocID="{D46EEBF6-9888-4961-92AA-2C88695B6889}" presName="node" presStyleLbl="node1" presStyleIdx="29" presStyleCnt="30">
        <dgm:presLayoutVars>
          <dgm:bulletEnabled val="1"/>
        </dgm:presLayoutVars>
      </dgm:prSet>
      <dgm:spPr/>
      <dgm:t>
        <a:bodyPr/>
        <a:lstStyle/>
        <a:p>
          <a:endParaRPr lang="en-US"/>
        </a:p>
      </dgm:t>
    </dgm:pt>
  </dgm:ptLst>
  <dgm:cxnLst>
    <dgm:cxn modelId="{FCAE2C62-6ACB-4A12-A156-C04254570B93}" srcId="{0F3CE005-5347-4CFB-8024-A6B3ABD2CEF2}" destId="{798D3D27-DA3A-4146-B924-B2AF3ABCA56F}" srcOrd="14" destOrd="0" parTransId="{69017D59-77DA-4CF9-A2E2-2EB350C35EA8}" sibTransId="{F2B1CD9B-C6C0-4A02-A071-626E36BFF54C}"/>
    <dgm:cxn modelId="{1C3752CA-DE80-4FB2-B274-20AF4FCF437F}" srcId="{0F3CE005-5347-4CFB-8024-A6B3ABD2CEF2}" destId="{51006CE6-C174-4A24-925D-690A9C7BC868}" srcOrd="11" destOrd="0" parTransId="{2B8FD617-7F5B-4AD1-B4BB-4540A1727E07}" sibTransId="{1D782D14-031A-4AE3-8946-3273C2052834}"/>
    <dgm:cxn modelId="{3818C0CB-48F5-4420-9BDC-8CC94377E4D4}" srcId="{0F3CE005-5347-4CFB-8024-A6B3ABD2CEF2}" destId="{E8281362-4374-4F44-94BD-41DA61F3F1E9}" srcOrd="0" destOrd="0" parTransId="{A4D6032D-3B60-415F-ACE2-76CA18BAA8F5}" sibTransId="{89FFD1B8-C4D1-4B6E-BECE-2C0B11EF2008}"/>
    <dgm:cxn modelId="{7DB76E2E-FBF1-4BC4-B9AE-CCCEC382968A}" type="presOf" srcId="{4C14E6FC-6A31-4D9B-9DC9-2FB5E3E103B8}" destId="{39B6E689-371A-44C1-9C87-6A4748EA3D96}" srcOrd="0" destOrd="0" presId="urn:microsoft.com/office/officeart/2005/8/layout/default"/>
    <dgm:cxn modelId="{2E99A07B-3516-4A32-8EDE-6686B3636950}" srcId="{0F3CE005-5347-4CFB-8024-A6B3ABD2CEF2}" destId="{012C019C-968E-4A5E-99B3-ECAB20906422}" srcOrd="12" destOrd="0" parTransId="{57687613-80BB-4597-839E-FAFB0C7FD6DC}" sibTransId="{A0E56445-1AFB-4B7C-9D8B-1BDA0292053B}"/>
    <dgm:cxn modelId="{A311109E-2B42-4119-9EF2-0DAFFA5925EC}" type="presOf" srcId="{0A9B5D03-178F-45A9-8716-52743AA71807}" destId="{B3AD66EF-ACC9-4BF0-A181-1B5E53803093}" srcOrd="0" destOrd="0" presId="urn:microsoft.com/office/officeart/2005/8/layout/default"/>
    <dgm:cxn modelId="{5DF0821A-EBD7-41BA-8B87-3A6742488073}" type="presOf" srcId="{0A2C79B1-1976-4BEF-BEC3-F99B0A25268D}" destId="{7E952263-3D7D-49E0-9DBD-8CD1598BCC58}" srcOrd="0" destOrd="0" presId="urn:microsoft.com/office/officeart/2005/8/layout/default"/>
    <dgm:cxn modelId="{04DD9DDD-425D-41E7-8027-661125C9DC47}" srcId="{0F3CE005-5347-4CFB-8024-A6B3ABD2CEF2}" destId="{1377A30E-BA29-40D7-BADC-B0BBDE924578}" srcOrd="10" destOrd="0" parTransId="{52A93B5F-1404-4214-9BF8-3B90EC8E7FB8}" sibTransId="{C499F7B0-1A77-42CF-9A7B-69E8ADB86C7D}"/>
    <dgm:cxn modelId="{14089A12-6153-40B9-BD14-D48705641BB2}" type="presOf" srcId="{DBB3201E-D8C9-429D-AC42-C549AE915653}" destId="{A08FE83F-05E1-45F5-AD69-4B3CE8E624A2}" srcOrd="0" destOrd="0" presId="urn:microsoft.com/office/officeart/2005/8/layout/default"/>
    <dgm:cxn modelId="{30B5E151-1613-4590-8529-C41E7FF18C6E}" type="presOf" srcId="{407B7C09-451E-4D55-B9C5-F536A3EA4C9D}" destId="{DAC7C902-E1F4-481D-B30F-C471AA78D5BE}" srcOrd="0" destOrd="0" presId="urn:microsoft.com/office/officeart/2005/8/layout/default"/>
    <dgm:cxn modelId="{08CCEAFA-BC19-4F6C-9B42-01E631D2948D}" type="presOf" srcId="{6B920257-A8B1-4118-8B07-9F5BBA403C51}" destId="{55AF0F75-590D-43D6-9030-8637BB43A95F}" srcOrd="0" destOrd="0" presId="urn:microsoft.com/office/officeart/2005/8/layout/default"/>
    <dgm:cxn modelId="{284072DF-B22B-455D-AB95-192DDA40846A}" srcId="{0F3CE005-5347-4CFB-8024-A6B3ABD2CEF2}" destId="{407B7C09-451E-4D55-B9C5-F536A3EA4C9D}" srcOrd="5" destOrd="0" parTransId="{F7D76AA5-94D4-4A17-A906-2CEABA012D2E}" sibTransId="{170366BC-1C8F-4317-8056-8539CF5F435A}"/>
    <dgm:cxn modelId="{C39C7399-6B22-4052-8DFD-FA4C435DA985}" type="presOf" srcId="{322D3BB0-8472-45F7-9A8A-AE7C7DC23388}" destId="{22D03E08-7D19-432B-AC32-DE5FE6446223}" srcOrd="0" destOrd="0" presId="urn:microsoft.com/office/officeart/2005/8/layout/default"/>
    <dgm:cxn modelId="{7484629C-F634-4CF8-B007-60DC4E021AF2}" srcId="{0F3CE005-5347-4CFB-8024-A6B3ABD2CEF2}" destId="{E81B8960-7853-4D2A-B3CC-FFFE63862817}" srcOrd="18" destOrd="0" parTransId="{0C63E770-29B4-4AA7-84F3-62370A4EC3EB}" sibTransId="{F221AF43-3536-4D4F-A1BB-568DE120DA2E}"/>
    <dgm:cxn modelId="{54B0588D-02D9-46E6-91CD-24334C660FA1}" srcId="{0F3CE005-5347-4CFB-8024-A6B3ABD2CEF2}" destId="{96A3E26A-B00B-4A3F-98CB-3BA65CB1BD8A}" srcOrd="3" destOrd="0" parTransId="{A20C2D51-BFBC-4F84-9639-7007AAF2F198}" sibTransId="{140318EE-1F2D-4FFE-8AB3-CCA03BD9B633}"/>
    <dgm:cxn modelId="{059162C0-1BE0-4EF6-B6B3-FAB5DCA8FA6B}" srcId="{0F3CE005-5347-4CFB-8024-A6B3ABD2CEF2}" destId="{322D3BB0-8472-45F7-9A8A-AE7C7DC23388}" srcOrd="24" destOrd="0" parTransId="{71451EAE-93CA-4E5C-B57E-51E41E31A22D}" sibTransId="{752A60D2-360D-45E5-9384-D7FCB5D1BB5F}"/>
    <dgm:cxn modelId="{FA8A2F12-487F-4473-8840-275246AF2191}" type="presOf" srcId="{45BA87A0-C0FD-4F14-B07E-7F30B25B493B}" destId="{51F8864F-68F0-4B2C-9394-723584796866}" srcOrd="0" destOrd="0" presId="urn:microsoft.com/office/officeart/2005/8/layout/default"/>
    <dgm:cxn modelId="{4D95A7AE-CD8F-4F83-9BD7-7C39606E083B}" type="presOf" srcId="{E8281362-4374-4F44-94BD-41DA61F3F1E9}" destId="{05C7CB1B-A8C7-4CC6-8CCB-DF83B36F42F1}" srcOrd="0" destOrd="0" presId="urn:microsoft.com/office/officeart/2005/8/layout/default"/>
    <dgm:cxn modelId="{844BDB4B-11CE-425F-921F-7F76E550A1DF}" type="presOf" srcId="{BFF62201-538F-4329-8A75-27E1F9F27F0C}" destId="{031925C7-A6BA-4912-83B1-BA0CE2D66F91}" srcOrd="0" destOrd="0" presId="urn:microsoft.com/office/officeart/2005/8/layout/default"/>
    <dgm:cxn modelId="{357764E9-35E1-4A43-87A3-4A61A0D0DA56}" srcId="{0F3CE005-5347-4CFB-8024-A6B3ABD2CEF2}" destId="{DBB3201E-D8C9-429D-AC42-C549AE915653}" srcOrd="1" destOrd="0" parTransId="{C52951E5-D072-4F74-8F1B-6D9CA87028B1}" sibTransId="{F49DA1F1-08FA-4383-AB59-84F12C4EF3F1}"/>
    <dgm:cxn modelId="{83233F8A-7C39-4569-886A-A55886AA1D0D}" srcId="{0F3CE005-5347-4CFB-8024-A6B3ABD2CEF2}" destId="{BFF62201-538F-4329-8A75-27E1F9F27F0C}" srcOrd="22" destOrd="0" parTransId="{1D27F5E5-B3D1-4C89-8546-6591D3FA3739}" sibTransId="{01829168-DE78-4DCF-BD3A-7B17BD6A873F}"/>
    <dgm:cxn modelId="{4EE26695-B2A3-4240-A9C7-DE2F34807CAD}" type="presOf" srcId="{9DB6AD09-7205-40EA-BE5A-FC5CF2CD8F31}" destId="{1EFF929D-4CD8-4445-A1D3-181E32BBEFB4}" srcOrd="0" destOrd="0" presId="urn:microsoft.com/office/officeart/2005/8/layout/default"/>
    <dgm:cxn modelId="{26A5621F-4B06-4EFA-8CC1-24FC02754892}" type="presOf" srcId="{5B9D3DE2-A0AA-46C1-B815-36F9931FBF2B}" destId="{0B7CD909-883B-4781-B5BE-84DC48BC7E89}" srcOrd="0" destOrd="0" presId="urn:microsoft.com/office/officeart/2005/8/layout/default"/>
    <dgm:cxn modelId="{9E4351D9-4223-4C1D-BA04-1025BEA4328A}" type="presOf" srcId="{83235D9E-3CE6-4535-A359-11EE0B02EDF1}" destId="{B62368A3-5FA1-4FB8-9088-A81197AA5D7A}" srcOrd="0" destOrd="0" presId="urn:microsoft.com/office/officeart/2005/8/layout/default"/>
    <dgm:cxn modelId="{EFE67BD8-AE15-4392-8272-49C65BE54A1A}" srcId="{0F3CE005-5347-4CFB-8024-A6B3ABD2CEF2}" destId="{F80260FE-629E-4726-864B-1B1E8B86932E}" srcOrd="23" destOrd="0" parTransId="{843EF9F0-C94F-4F11-8A6B-0516C6C212EC}" sibTransId="{DEE293D0-83DD-4EFD-B294-37628F2FFC74}"/>
    <dgm:cxn modelId="{0C57BED9-52CB-49B7-A3C9-72E6B3DB9DBB}" type="presOf" srcId="{012C019C-968E-4A5E-99B3-ECAB20906422}" destId="{3E661450-D07A-4680-A813-0787A86A88C7}" srcOrd="0" destOrd="0" presId="urn:microsoft.com/office/officeart/2005/8/layout/default"/>
    <dgm:cxn modelId="{C51F1120-4014-42EA-B662-212A7F15AC6F}" srcId="{0F3CE005-5347-4CFB-8024-A6B3ABD2CEF2}" destId="{45BA87A0-C0FD-4F14-B07E-7F30B25B493B}" srcOrd="26" destOrd="0" parTransId="{B06D26B2-F1B2-44BC-A88E-4FDB4C61E135}" sibTransId="{707C47AB-993F-40F2-8BFD-DEDB84BF2987}"/>
    <dgm:cxn modelId="{DD65E12B-722C-4BC3-9C04-432F9FC89C4A}" srcId="{0F3CE005-5347-4CFB-8024-A6B3ABD2CEF2}" destId="{0A9B5D03-178F-45A9-8716-52743AA71807}" srcOrd="2" destOrd="0" parTransId="{66DA9E15-C412-4443-9514-CFB6A284A73C}" sibTransId="{8343130E-9715-4EB0-AB84-DEB15170BE34}"/>
    <dgm:cxn modelId="{F67F203B-5782-4F47-99E4-D52507180B58}" srcId="{0F3CE005-5347-4CFB-8024-A6B3ABD2CEF2}" destId="{0D07791D-5E4D-4FF7-9176-FE4AA35D12A4}" srcOrd="9" destOrd="0" parTransId="{31088929-F9BE-442C-970F-D50222704719}" sibTransId="{C99FA477-A1D9-4CC4-8C00-B01E0A431CDD}"/>
    <dgm:cxn modelId="{F60EDF10-A9E0-4210-868D-A7EC857E8FB1}" type="presOf" srcId="{A2B02993-CA75-4521-B174-BF9DDD87EDC1}" destId="{36F12907-8462-4B04-A133-EAAB6F62101F}" srcOrd="0" destOrd="0" presId="urn:microsoft.com/office/officeart/2005/8/layout/default"/>
    <dgm:cxn modelId="{7A47D448-7FAF-4110-BB15-1BB4DFAAB434}" srcId="{0F3CE005-5347-4CFB-8024-A6B3ABD2CEF2}" destId="{A2B02993-CA75-4521-B174-BF9DDD87EDC1}" srcOrd="28" destOrd="0" parTransId="{345FBCF8-6739-48D6-A7F9-90174248B0D3}" sibTransId="{7254E605-42AD-4AC8-85C4-8A90DB58620B}"/>
    <dgm:cxn modelId="{3076F3BB-ED02-47E7-9530-AC098B973CEC}" srcId="{0F3CE005-5347-4CFB-8024-A6B3ABD2CEF2}" destId="{CBF4DAE6-CCD4-4DD4-8D19-9D1A62EE11E9}" srcOrd="27" destOrd="0" parTransId="{FE3D98F0-F5D7-4D57-88DD-03728C14AF7D}" sibTransId="{1DDEF3AD-13C9-4C13-845B-8C4539CFA3FE}"/>
    <dgm:cxn modelId="{C465DC60-C59D-4A1D-A375-E6D3760A7AE1}" type="presOf" srcId="{22D2B63D-2DD9-4010-A2AF-F28D0269BA7B}" destId="{628A88F2-D93D-47A1-880F-24E2CB7F98DF}" srcOrd="0" destOrd="0" presId="urn:microsoft.com/office/officeart/2005/8/layout/default"/>
    <dgm:cxn modelId="{E58035E5-E433-4356-BEA1-08908901814D}" srcId="{0F3CE005-5347-4CFB-8024-A6B3ABD2CEF2}" destId="{0A2C79B1-1976-4BEF-BEC3-F99B0A25268D}" srcOrd="20" destOrd="0" parTransId="{CB813A14-65B8-4F49-9259-101D0EEE075A}" sibTransId="{CF5A161D-5ECB-47F8-8FF8-CA2119603F0B}"/>
    <dgm:cxn modelId="{82D99FC8-2560-4E22-A27D-DC13DCF256A1}" srcId="{0F3CE005-5347-4CFB-8024-A6B3ABD2CEF2}" destId="{DF89DEF5-0053-4DC6-A30F-74C93105C094}" srcOrd="8" destOrd="0" parTransId="{9A596961-FB04-447F-88C2-5747F43DAA60}" sibTransId="{1FEDF663-894D-4126-8CB6-4DA0B58CBED4}"/>
    <dgm:cxn modelId="{35FBF18F-69B3-4A5C-9B51-3DD7162C6C7E}" type="presOf" srcId="{F80260FE-629E-4726-864B-1B1E8B86932E}" destId="{217BE520-7E57-44BF-A3FE-2B6830F7F98B}" srcOrd="0" destOrd="0" presId="urn:microsoft.com/office/officeart/2005/8/layout/default"/>
    <dgm:cxn modelId="{51A4F24B-22AC-4F93-A776-41E31946A71D}" type="presOf" srcId="{D46EEBF6-9888-4961-92AA-2C88695B6889}" destId="{535751C4-776E-4C59-A8EF-45E5FF07CD64}" srcOrd="0" destOrd="0" presId="urn:microsoft.com/office/officeart/2005/8/layout/default"/>
    <dgm:cxn modelId="{FAADEC4F-F95C-4857-8E23-15B7E457F3D9}" srcId="{0F3CE005-5347-4CFB-8024-A6B3ABD2CEF2}" destId="{7867C3EF-EC07-46F8-B9DC-F598B66D7AD2}" srcOrd="16" destOrd="0" parTransId="{EB42315C-F218-45EA-A4B8-D5CD08D45016}" sibTransId="{4EE35623-7137-4B29-9679-B0F969CD5F87}"/>
    <dgm:cxn modelId="{BF1582C6-75A1-4819-835C-90F60A564594}" type="presOf" srcId="{CBFCF961-2C2C-4069-AF70-1F0DE7A1F508}" destId="{FC0B66B5-0650-47F1-838C-52C1D685983D}" srcOrd="0" destOrd="0" presId="urn:microsoft.com/office/officeart/2005/8/layout/default"/>
    <dgm:cxn modelId="{B03464F5-79EC-4273-A8F2-85A39AFEEA2A}" type="presOf" srcId="{0D07791D-5E4D-4FF7-9176-FE4AA35D12A4}" destId="{0E13C651-58B9-4988-AC85-C3C50D8738E8}" srcOrd="0" destOrd="0" presId="urn:microsoft.com/office/officeart/2005/8/layout/default"/>
    <dgm:cxn modelId="{AD9695D8-F709-42E3-96AB-9A211969D1D2}" type="presOf" srcId="{CBF4DAE6-CCD4-4DD4-8D19-9D1A62EE11E9}" destId="{C8DB37C3-D119-4459-9D84-DD77EB487DFB}" srcOrd="0" destOrd="0" presId="urn:microsoft.com/office/officeart/2005/8/layout/default"/>
    <dgm:cxn modelId="{46D4A1E5-E100-4CB3-A626-2572E7C69AAC}" type="presOf" srcId="{1377A30E-BA29-40D7-BADC-B0BBDE924578}" destId="{1933159F-03D3-4ED6-910F-A77A2843CBD2}" srcOrd="0" destOrd="0" presId="urn:microsoft.com/office/officeart/2005/8/layout/default"/>
    <dgm:cxn modelId="{5DE9BE0E-9ABB-4CDA-A402-AAA6D8DB13FD}" srcId="{0F3CE005-5347-4CFB-8024-A6B3ABD2CEF2}" destId="{83235D9E-3CE6-4535-A359-11EE0B02EDF1}" srcOrd="6" destOrd="0" parTransId="{B7226503-1AE7-4B6E-914B-B8805A91C604}" sibTransId="{A759C900-F307-4F98-8402-C016ABBC5279}"/>
    <dgm:cxn modelId="{551A6582-0000-48D9-93B6-3555E96517B5}" srcId="{0F3CE005-5347-4CFB-8024-A6B3ABD2CEF2}" destId="{9DB6AD09-7205-40EA-BE5A-FC5CF2CD8F31}" srcOrd="13" destOrd="0" parTransId="{D2EA5EBA-9FFE-401E-8600-6851297B3E97}" sibTransId="{21E72745-3E6B-469E-A813-D9BBDADE92AD}"/>
    <dgm:cxn modelId="{95BEF7B1-2069-416B-9A12-15D4B91AE4F7}" srcId="{0F3CE005-5347-4CFB-8024-A6B3ABD2CEF2}" destId="{86223EC7-5EF1-4143-BCF8-5808FBA3F499}" srcOrd="7" destOrd="0" parTransId="{1D5CE22C-5416-4DBA-92C5-2FB4837C475A}" sibTransId="{2C3276B5-3CBF-4CB7-AAA6-11DFDD3A9259}"/>
    <dgm:cxn modelId="{90569B49-E622-4050-9300-6A213D2EB9A3}" type="presOf" srcId="{798D3D27-DA3A-4146-B924-B2AF3ABCA56F}" destId="{A09E0789-3885-4B65-BEF3-2AE94309CBAA}" srcOrd="0" destOrd="0" presId="urn:microsoft.com/office/officeart/2005/8/layout/default"/>
    <dgm:cxn modelId="{1E130CD6-4F92-469E-B8CE-2AA7BC701C1C}" srcId="{0F3CE005-5347-4CFB-8024-A6B3ABD2CEF2}" destId="{D46EEBF6-9888-4961-92AA-2C88695B6889}" srcOrd="29" destOrd="0" parTransId="{0AF13F8A-19D6-40A1-A14F-AC208CA50D72}" sibTransId="{AB0D1042-E2AA-473C-B000-6346B3422705}"/>
    <dgm:cxn modelId="{487612F0-22F6-4BFC-A061-AB9AC42550ED}" type="presOf" srcId="{7867C3EF-EC07-46F8-B9DC-F598B66D7AD2}" destId="{9678CCFE-A1D2-45CA-B289-E5143975F265}" srcOrd="0" destOrd="0" presId="urn:microsoft.com/office/officeart/2005/8/layout/default"/>
    <dgm:cxn modelId="{3F885FC8-E76E-425E-8F56-7EAA37B73C49}" srcId="{0F3CE005-5347-4CFB-8024-A6B3ABD2CEF2}" destId="{22D2B63D-2DD9-4010-A2AF-F28D0269BA7B}" srcOrd="4" destOrd="0" parTransId="{7C6B63D7-0F3B-4BFE-B94C-AE50666C7C93}" sibTransId="{04BC11D4-72D8-43AD-A712-73EF7D09EAD7}"/>
    <dgm:cxn modelId="{0A1CFCC5-E2D2-4B23-8FD6-B5172DA9E798}" srcId="{0F3CE005-5347-4CFB-8024-A6B3ABD2CEF2}" destId="{6B920257-A8B1-4118-8B07-9F5BBA403C51}" srcOrd="21" destOrd="0" parTransId="{51E46A51-8B56-4E42-8581-0318BF79F17E}" sibTransId="{676AD520-E17D-48EC-8847-0627D14C43A8}"/>
    <dgm:cxn modelId="{A3A4DB66-3859-460F-9E2C-6090BDC2CE51}" type="presOf" srcId="{96A3E26A-B00B-4A3F-98CB-3BA65CB1BD8A}" destId="{BD24A0B3-282C-4D50-966B-B8DFD54C610F}" srcOrd="0" destOrd="0" presId="urn:microsoft.com/office/officeart/2005/8/layout/default"/>
    <dgm:cxn modelId="{F084C536-3024-4993-887A-5ED1BB612E6D}" type="presOf" srcId="{86223EC7-5EF1-4143-BCF8-5808FBA3F499}" destId="{F36D670B-320B-4EAF-9A63-2EB02AB186DF}" srcOrd="0" destOrd="0" presId="urn:microsoft.com/office/officeart/2005/8/layout/default"/>
    <dgm:cxn modelId="{3D2B3ECE-B1B6-4C8E-9794-95007B30493D}" type="presOf" srcId="{F61073B4-99A9-4475-88F8-35D6288F08C7}" destId="{A0E60306-02C0-4078-AE2F-94C9573F55B2}" srcOrd="0" destOrd="0" presId="urn:microsoft.com/office/officeart/2005/8/layout/default"/>
    <dgm:cxn modelId="{AE41D3C7-B013-46D4-B766-2B6D5481CC44}" type="presOf" srcId="{DF89DEF5-0053-4DC6-A30F-74C93105C094}" destId="{1B3D4680-6581-4CD6-A6E5-AC13A8E852D8}" srcOrd="0" destOrd="0" presId="urn:microsoft.com/office/officeart/2005/8/layout/default"/>
    <dgm:cxn modelId="{3D891727-881D-4C6B-A097-4CF5BC33F5A4}" srcId="{0F3CE005-5347-4CFB-8024-A6B3ABD2CEF2}" destId="{4C14E6FC-6A31-4D9B-9DC9-2FB5E3E103B8}" srcOrd="25" destOrd="0" parTransId="{05833EA7-55E0-48BD-9056-DF4B9051F77E}" sibTransId="{093475A9-A92D-4438-954E-833874D5353D}"/>
    <dgm:cxn modelId="{3508CD52-E2D1-451F-96AE-392F6A3D8AA6}" srcId="{0F3CE005-5347-4CFB-8024-A6B3ABD2CEF2}" destId="{CBFCF961-2C2C-4069-AF70-1F0DE7A1F508}" srcOrd="15" destOrd="0" parTransId="{FCDABB9B-C43C-4345-8F45-F6D9DAD26FA7}" sibTransId="{97D6E864-24FC-4046-BB81-3845347DBFAD}"/>
    <dgm:cxn modelId="{4561584A-9B5D-4A4A-AB73-E6A1E0E28D57}" srcId="{0F3CE005-5347-4CFB-8024-A6B3ABD2CEF2}" destId="{5B9D3DE2-A0AA-46C1-B815-36F9931FBF2B}" srcOrd="17" destOrd="0" parTransId="{1B760260-D4E3-4E97-B09C-90276C48C35C}" sibTransId="{BE66BA71-D4F2-48E0-9099-3A841E5043CF}"/>
    <dgm:cxn modelId="{558FEEC8-6372-4302-B31F-5D9EEFEFD220}" srcId="{0F3CE005-5347-4CFB-8024-A6B3ABD2CEF2}" destId="{F61073B4-99A9-4475-88F8-35D6288F08C7}" srcOrd="19" destOrd="0" parTransId="{7E63C2C4-FEFD-4BDC-A7D9-9726FDA01BC1}" sibTransId="{428C15D0-0567-4F42-8B07-B1080498F6B5}"/>
    <dgm:cxn modelId="{51BD1229-10CE-4D97-BAC2-167BA76E5BCF}" type="presOf" srcId="{E81B8960-7853-4D2A-B3CC-FFFE63862817}" destId="{C7816F4A-4FE0-48E7-9DAA-00CE911FB5E6}" srcOrd="0" destOrd="0" presId="urn:microsoft.com/office/officeart/2005/8/layout/default"/>
    <dgm:cxn modelId="{3018B763-BBB3-4249-8B69-733A64B6276B}" type="presOf" srcId="{51006CE6-C174-4A24-925D-690A9C7BC868}" destId="{731080C8-F912-4874-AE4B-50EAD7DD5218}" srcOrd="0" destOrd="0" presId="urn:microsoft.com/office/officeart/2005/8/layout/default"/>
    <dgm:cxn modelId="{C4A442CA-AFE0-4BFD-9CF5-D444B90E179E}" type="presOf" srcId="{0F3CE005-5347-4CFB-8024-A6B3ABD2CEF2}" destId="{6BC2A0C2-7795-4602-8BD4-46102C6DD606}" srcOrd="0" destOrd="0" presId="urn:microsoft.com/office/officeart/2005/8/layout/default"/>
    <dgm:cxn modelId="{E42DB97D-249F-4BFE-99C0-8A6D836A8B97}" type="presParOf" srcId="{6BC2A0C2-7795-4602-8BD4-46102C6DD606}" destId="{05C7CB1B-A8C7-4CC6-8CCB-DF83B36F42F1}" srcOrd="0" destOrd="0" presId="urn:microsoft.com/office/officeart/2005/8/layout/default"/>
    <dgm:cxn modelId="{01FED764-A643-4589-8A0F-F44F9D93E10F}" type="presParOf" srcId="{6BC2A0C2-7795-4602-8BD4-46102C6DD606}" destId="{E6E77BF2-46FB-4397-8562-F72C4432BA95}" srcOrd="1" destOrd="0" presId="urn:microsoft.com/office/officeart/2005/8/layout/default"/>
    <dgm:cxn modelId="{C358F15C-91C2-4C4B-A7B9-FFBF6DEC802E}" type="presParOf" srcId="{6BC2A0C2-7795-4602-8BD4-46102C6DD606}" destId="{A08FE83F-05E1-45F5-AD69-4B3CE8E624A2}" srcOrd="2" destOrd="0" presId="urn:microsoft.com/office/officeart/2005/8/layout/default"/>
    <dgm:cxn modelId="{6BDFC794-E49A-4FCE-99F5-38165A93DD1B}" type="presParOf" srcId="{6BC2A0C2-7795-4602-8BD4-46102C6DD606}" destId="{30FD360D-250F-4AC0-8A60-989C0CDB0240}" srcOrd="3" destOrd="0" presId="urn:microsoft.com/office/officeart/2005/8/layout/default"/>
    <dgm:cxn modelId="{4AE84DC8-82D0-47E3-B5EA-F7046106EB96}" type="presParOf" srcId="{6BC2A0C2-7795-4602-8BD4-46102C6DD606}" destId="{B3AD66EF-ACC9-4BF0-A181-1B5E53803093}" srcOrd="4" destOrd="0" presId="urn:microsoft.com/office/officeart/2005/8/layout/default"/>
    <dgm:cxn modelId="{BA17D0C5-5305-46FC-BB10-B97127FA2BAC}" type="presParOf" srcId="{6BC2A0C2-7795-4602-8BD4-46102C6DD606}" destId="{D48E793E-1B58-4E94-852A-E8142666F0AF}" srcOrd="5" destOrd="0" presId="urn:microsoft.com/office/officeart/2005/8/layout/default"/>
    <dgm:cxn modelId="{21E9906C-BD1D-47B3-802E-366F97D4F895}" type="presParOf" srcId="{6BC2A0C2-7795-4602-8BD4-46102C6DD606}" destId="{BD24A0B3-282C-4D50-966B-B8DFD54C610F}" srcOrd="6" destOrd="0" presId="urn:microsoft.com/office/officeart/2005/8/layout/default"/>
    <dgm:cxn modelId="{FB62B9A1-5C51-4813-8A7E-17848B453AA3}" type="presParOf" srcId="{6BC2A0C2-7795-4602-8BD4-46102C6DD606}" destId="{D3D7675C-8AD0-4893-979A-2678124311F7}" srcOrd="7" destOrd="0" presId="urn:microsoft.com/office/officeart/2005/8/layout/default"/>
    <dgm:cxn modelId="{100DA0F2-A761-4705-A94B-D8E74E7E354B}" type="presParOf" srcId="{6BC2A0C2-7795-4602-8BD4-46102C6DD606}" destId="{628A88F2-D93D-47A1-880F-24E2CB7F98DF}" srcOrd="8" destOrd="0" presId="urn:microsoft.com/office/officeart/2005/8/layout/default"/>
    <dgm:cxn modelId="{309EEEDC-37D2-4402-8AFE-091DEDE37941}" type="presParOf" srcId="{6BC2A0C2-7795-4602-8BD4-46102C6DD606}" destId="{42FF23BB-420E-4FCA-994D-0E0ADAA4FF15}" srcOrd="9" destOrd="0" presId="urn:microsoft.com/office/officeart/2005/8/layout/default"/>
    <dgm:cxn modelId="{5F551007-98DD-4092-A262-76A8FD9E6502}" type="presParOf" srcId="{6BC2A0C2-7795-4602-8BD4-46102C6DD606}" destId="{DAC7C902-E1F4-481D-B30F-C471AA78D5BE}" srcOrd="10" destOrd="0" presId="urn:microsoft.com/office/officeart/2005/8/layout/default"/>
    <dgm:cxn modelId="{F9F382B4-9D8E-4EDD-B65C-E80E24EB44B0}" type="presParOf" srcId="{6BC2A0C2-7795-4602-8BD4-46102C6DD606}" destId="{90923FC2-19A5-44AA-9C9C-133A0074006D}" srcOrd="11" destOrd="0" presId="urn:microsoft.com/office/officeart/2005/8/layout/default"/>
    <dgm:cxn modelId="{DCAD25BE-180B-4832-9F6B-079863CD8B7B}" type="presParOf" srcId="{6BC2A0C2-7795-4602-8BD4-46102C6DD606}" destId="{B62368A3-5FA1-4FB8-9088-A81197AA5D7A}" srcOrd="12" destOrd="0" presId="urn:microsoft.com/office/officeart/2005/8/layout/default"/>
    <dgm:cxn modelId="{7AFD93DC-460D-4B41-8C8F-395C7C493784}" type="presParOf" srcId="{6BC2A0C2-7795-4602-8BD4-46102C6DD606}" destId="{833E028F-0828-4EA3-B8C5-F416538E5350}" srcOrd="13" destOrd="0" presId="urn:microsoft.com/office/officeart/2005/8/layout/default"/>
    <dgm:cxn modelId="{576563DA-4E64-4401-BADA-7707F974D989}" type="presParOf" srcId="{6BC2A0C2-7795-4602-8BD4-46102C6DD606}" destId="{F36D670B-320B-4EAF-9A63-2EB02AB186DF}" srcOrd="14" destOrd="0" presId="urn:microsoft.com/office/officeart/2005/8/layout/default"/>
    <dgm:cxn modelId="{6A8B1F67-979C-4FA5-9CD0-FACE21C3C9EF}" type="presParOf" srcId="{6BC2A0C2-7795-4602-8BD4-46102C6DD606}" destId="{2EED68DF-3B96-4BE6-838F-D615A9951D44}" srcOrd="15" destOrd="0" presId="urn:microsoft.com/office/officeart/2005/8/layout/default"/>
    <dgm:cxn modelId="{F2AD7055-398F-414A-82A4-8523BA22999A}" type="presParOf" srcId="{6BC2A0C2-7795-4602-8BD4-46102C6DD606}" destId="{1B3D4680-6581-4CD6-A6E5-AC13A8E852D8}" srcOrd="16" destOrd="0" presId="urn:microsoft.com/office/officeart/2005/8/layout/default"/>
    <dgm:cxn modelId="{6A47A17B-76A5-4C91-AA61-A22523D3F07D}" type="presParOf" srcId="{6BC2A0C2-7795-4602-8BD4-46102C6DD606}" destId="{BBBE1710-3849-4EC8-9E2F-8749861E6594}" srcOrd="17" destOrd="0" presId="urn:microsoft.com/office/officeart/2005/8/layout/default"/>
    <dgm:cxn modelId="{BADC5E33-15A8-446C-90A1-F1C79917B18C}" type="presParOf" srcId="{6BC2A0C2-7795-4602-8BD4-46102C6DD606}" destId="{0E13C651-58B9-4988-AC85-C3C50D8738E8}" srcOrd="18" destOrd="0" presId="urn:microsoft.com/office/officeart/2005/8/layout/default"/>
    <dgm:cxn modelId="{81060D1A-7E4B-4C2B-BA5D-01254092B65D}" type="presParOf" srcId="{6BC2A0C2-7795-4602-8BD4-46102C6DD606}" destId="{0DD9429E-3F12-4FD1-A681-A32625EF0596}" srcOrd="19" destOrd="0" presId="urn:microsoft.com/office/officeart/2005/8/layout/default"/>
    <dgm:cxn modelId="{94293C32-4EA2-4F3D-BB2A-5A33B278C9D7}" type="presParOf" srcId="{6BC2A0C2-7795-4602-8BD4-46102C6DD606}" destId="{1933159F-03D3-4ED6-910F-A77A2843CBD2}" srcOrd="20" destOrd="0" presId="urn:microsoft.com/office/officeart/2005/8/layout/default"/>
    <dgm:cxn modelId="{F3945F62-6B61-4BD4-8B9F-D676D619D390}" type="presParOf" srcId="{6BC2A0C2-7795-4602-8BD4-46102C6DD606}" destId="{B77836D2-62EC-4A48-9733-A3E65EDC7557}" srcOrd="21" destOrd="0" presId="urn:microsoft.com/office/officeart/2005/8/layout/default"/>
    <dgm:cxn modelId="{5F0AAF53-57A4-4579-85C6-2DE15928BF1A}" type="presParOf" srcId="{6BC2A0C2-7795-4602-8BD4-46102C6DD606}" destId="{731080C8-F912-4874-AE4B-50EAD7DD5218}" srcOrd="22" destOrd="0" presId="urn:microsoft.com/office/officeart/2005/8/layout/default"/>
    <dgm:cxn modelId="{9A99DF3C-0AA8-4D1E-99E8-A958C976AE5D}" type="presParOf" srcId="{6BC2A0C2-7795-4602-8BD4-46102C6DD606}" destId="{3F09164C-85BC-4E05-AD77-46358ADF4AEA}" srcOrd="23" destOrd="0" presId="urn:microsoft.com/office/officeart/2005/8/layout/default"/>
    <dgm:cxn modelId="{8783DC7C-58DB-4EA5-B458-9BF7FED0AFC5}" type="presParOf" srcId="{6BC2A0C2-7795-4602-8BD4-46102C6DD606}" destId="{3E661450-D07A-4680-A813-0787A86A88C7}" srcOrd="24" destOrd="0" presId="urn:microsoft.com/office/officeart/2005/8/layout/default"/>
    <dgm:cxn modelId="{EC15C38F-B2DC-45B2-AACA-FD91B0EC98C3}" type="presParOf" srcId="{6BC2A0C2-7795-4602-8BD4-46102C6DD606}" destId="{7F0F83D5-C792-4083-8BDF-14867E424EA7}" srcOrd="25" destOrd="0" presId="urn:microsoft.com/office/officeart/2005/8/layout/default"/>
    <dgm:cxn modelId="{5B265971-C3AA-4941-BD22-45768A2A448C}" type="presParOf" srcId="{6BC2A0C2-7795-4602-8BD4-46102C6DD606}" destId="{1EFF929D-4CD8-4445-A1D3-181E32BBEFB4}" srcOrd="26" destOrd="0" presId="urn:microsoft.com/office/officeart/2005/8/layout/default"/>
    <dgm:cxn modelId="{16FF0BDF-5515-4754-9971-0AE590180980}" type="presParOf" srcId="{6BC2A0C2-7795-4602-8BD4-46102C6DD606}" destId="{9B6C77D7-9F85-4FFE-90F1-79A912E1DAF3}" srcOrd="27" destOrd="0" presId="urn:microsoft.com/office/officeart/2005/8/layout/default"/>
    <dgm:cxn modelId="{260485C3-DCB6-4006-AE34-9EE6EAF3F131}" type="presParOf" srcId="{6BC2A0C2-7795-4602-8BD4-46102C6DD606}" destId="{A09E0789-3885-4B65-BEF3-2AE94309CBAA}" srcOrd="28" destOrd="0" presId="urn:microsoft.com/office/officeart/2005/8/layout/default"/>
    <dgm:cxn modelId="{B8245436-243F-415C-AE90-E05B588A0F31}" type="presParOf" srcId="{6BC2A0C2-7795-4602-8BD4-46102C6DD606}" destId="{5C5D925A-B338-4A3E-BCB3-B4173F11DE76}" srcOrd="29" destOrd="0" presId="urn:microsoft.com/office/officeart/2005/8/layout/default"/>
    <dgm:cxn modelId="{93AF5086-32AD-4451-9049-2487AFD1B717}" type="presParOf" srcId="{6BC2A0C2-7795-4602-8BD4-46102C6DD606}" destId="{FC0B66B5-0650-47F1-838C-52C1D685983D}" srcOrd="30" destOrd="0" presId="urn:microsoft.com/office/officeart/2005/8/layout/default"/>
    <dgm:cxn modelId="{EB6449A6-7563-40E0-9A9B-D0EE1FCABDF7}" type="presParOf" srcId="{6BC2A0C2-7795-4602-8BD4-46102C6DD606}" destId="{34B0615B-3A69-4A05-96AD-8A617C18C72A}" srcOrd="31" destOrd="0" presId="urn:microsoft.com/office/officeart/2005/8/layout/default"/>
    <dgm:cxn modelId="{78BCAE88-5ED0-4774-A1BF-B2B661154351}" type="presParOf" srcId="{6BC2A0C2-7795-4602-8BD4-46102C6DD606}" destId="{9678CCFE-A1D2-45CA-B289-E5143975F265}" srcOrd="32" destOrd="0" presId="urn:microsoft.com/office/officeart/2005/8/layout/default"/>
    <dgm:cxn modelId="{E755E1A4-BDF7-465C-9AA4-4176E9D7250F}" type="presParOf" srcId="{6BC2A0C2-7795-4602-8BD4-46102C6DD606}" destId="{DA18367E-FE00-44D7-86A4-97EA059699E3}" srcOrd="33" destOrd="0" presId="urn:microsoft.com/office/officeart/2005/8/layout/default"/>
    <dgm:cxn modelId="{DBA1490E-6BED-43BC-A300-872255BA1B39}" type="presParOf" srcId="{6BC2A0C2-7795-4602-8BD4-46102C6DD606}" destId="{0B7CD909-883B-4781-B5BE-84DC48BC7E89}" srcOrd="34" destOrd="0" presId="urn:microsoft.com/office/officeart/2005/8/layout/default"/>
    <dgm:cxn modelId="{CB754EDD-EEF0-49A3-A1E1-769C7159D911}" type="presParOf" srcId="{6BC2A0C2-7795-4602-8BD4-46102C6DD606}" destId="{FBF8F0F0-FC3D-4C2D-B84C-249F070EBC4B}" srcOrd="35" destOrd="0" presId="urn:microsoft.com/office/officeart/2005/8/layout/default"/>
    <dgm:cxn modelId="{FB9FC57D-19B4-4FF2-87C0-C47D3CEB7F5A}" type="presParOf" srcId="{6BC2A0C2-7795-4602-8BD4-46102C6DD606}" destId="{C7816F4A-4FE0-48E7-9DAA-00CE911FB5E6}" srcOrd="36" destOrd="0" presId="urn:microsoft.com/office/officeart/2005/8/layout/default"/>
    <dgm:cxn modelId="{3E2A10FF-E20F-4573-994B-6A6D683A3427}" type="presParOf" srcId="{6BC2A0C2-7795-4602-8BD4-46102C6DD606}" destId="{F6438F7C-B37B-4147-9566-26003CF8E259}" srcOrd="37" destOrd="0" presId="urn:microsoft.com/office/officeart/2005/8/layout/default"/>
    <dgm:cxn modelId="{5C755047-C33D-4D33-A9C4-5A2685F260FD}" type="presParOf" srcId="{6BC2A0C2-7795-4602-8BD4-46102C6DD606}" destId="{A0E60306-02C0-4078-AE2F-94C9573F55B2}" srcOrd="38" destOrd="0" presId="urn:microsoft.com/office/officeart/2005/8/layout/default"/>
    <dgm:cxn modelId="{302EB8CC-75C6-4EFA-BEDF-3EA44E823346}" type="presParOf" srcId="{6BC2A0C2-7795-4602-8BD4-46102C6DD606}" destId="{80B156E2-4E12-4A98-9292-F40EDD220B20}" srcOrd="39" destOrd="0" presId="urn:microsoft.com/office/officeart/2005/8/layout/default"/>
    <dgm:cxn modelId="{923E7F12-5B91-489E-B83E-85A16062F5F9}" type="presParOf" srcId="{6BC2A0C2-7795-4602-8BD4-46102C6DD606}" destId="{7E952263-3D7D-49E0-9DBD-8CD1598BCC58}" srcOrd="40" destOrd="0" presId="urn:microsoft.com/office/officeart/2005/8/layout/default"/>
    <dgm:cxn modelId="{EEC95DF6-0AD9-42A6-BF7F-BD27441B8652}" type="presParOf" srcId="{6BC2A0C2-7795-4602-8BD4-46102C6DD606}" destId="{ACCCBF30-9A1D-4C7A-8CAD-B8D1643D2948}" srcOrd="41" destOrd="0" presId="urn:microsoft.com/office/officeart/2005/8/layout/default"/>
    <dgm:cxn modelId="{B33A141F-FC1C-45BD-A506-A9895887C9C2}" type="presParOf" srcId="{6BC2A0C2-7795-4602-8BD4-46102C6DD606}" destId="{55AF0F75-590D-43D6-9030-8637BB43A95F}" srcOrd="42" destOrd="0" presId="urn:microsoft.com/office/officeart/2005/8/layout/default"/>
    <dgm:cxn modelId="{05E7DAA4-6108-42B3-AADD-0E984EE321F8}" type="presParOf" srcId="{6BC2A0C2-7795-4602-8BD4-46102C6DD606}" destId="{309E0D7F-E5CA-4C1D-B5AA-B4EFA9DAE4E9}" srcOrd="43" destOrd="0" presId="urn:microsoft.com/office/officeart/2005/8/layout/default"/>
    <dgm:cxn modelId="{D2405BEF-151A-4A73-95FD-ABBD73E3BACA}" type="presParOf" srcId="{6BC2A0C2-7795-4602-8BD4-46102C6DD606}" destId="{031925C7-A6BA-4912-83B1-BA0CE2D66F91}" srcOrd="44" destOrd="0" presId="urn:microsoft.com/office/officeart/2005/8/layout/default"/>
    <dgm:cxn modelId="{771C7570-7C78-4882-A5A6-38AFC2F6F8DB}" type="presParOf" srcId="{6BC2A0C2-7795-4602-8BD4-46102C6DD606}" destId="{96F25F9C-4508-49A6-A6F5-1C86A46AF7B7}" srcOrd="45" destOrd="0" presId="urn:microsoft.com/office/officeart/2005/8/layout/default"/>
    <dgm:cxn modelId="{E3722CD8-E061-4943-988E-015BCA265336}" type="presParOf" srcId="{6BC2A0C2-7795-4602-8BD4-46102C6DD606}" destId="{217BE520-7E57-44BF-A3FE-2B6830F7F98B}" srcOrd="46" destOrd="0" presId="urn:microsoft.com/office/officeart/2005/8/layout/default"/>
    <dgm:cxn modelId="{368F4E61-56EF-48E5-BE9E-9871FC48CCAF}" type="presParOf" srcId="{6BC2A0C2-7795-4602-8BD4-46102C6DD606}" destId="{5CAFEDE1-E0B1-4674-878D-225D00F49D29}" srcOrd="47" destOrd="0" presId="urn:microsoft.com/office/officeart/2005/8/layout/default"/>
    <dgm:cxn modelId="{062121BA-E4D6-4F90-855D-B87B8DBC6E74}" type="presParOf" srcId="{6BC2A0C2-7795-4602-8BD4-46102C6DD606}" destId="{22D03E08-7D19-432B-AC32-DE5FE6446223}" srcOrd="48" destOrd="0" presId="urn:microsoft.com/office/officeart/2005/8/layout/default"/>
    <dgm:cxn modelId="{405F73ED-6CDD-44D5-A261-491030A8D179}" type="presParOf" srcId="{6BC2A0C2-7795-4602-8BD4-46102C6DD606}" destId="{D7D13D86-6A19-41BC-951A-E9D66C246A34}" srcOrd="49" destOrd="0" presId="urn:microsoft.com/office/officeart/2005/8/layout/default"/>
    <dgm:cxn modelId="{46C6FD1C-D58A-4DC7-ABE8-EEFB14FE6983}" type="presParOf" srcId="{6BC2A0C2-7795-4602-8BD4-46102C6DD606}" destId="{39B6E689-371A-44C1-9C87-6A4748EA3D96}" srcOrd="50" destOrd="0" presId="urn:microsoft.com/office/officeart/2005/8/layout/default"/>
    <dgm:cxn modelId="{01611540-7AAB-43AA-919D-F0F0F019F972}" type="presParOf" srcId="{6BC2A0C2-7795-4602-8BD4-46102C6DD606}" destId="{A8AE2891-15CA-48D7-8754-8DCBE370AD66}" srcOrd="51" destOrd="0" presId="urn:microsoft.com/office/officeart/2005/8/layout/default"/>
    <dgm:cxn modelId="{B10CD61B-5A72-450B-86BC-BD98084ECAFB}" type="presParOf" srcId="{6BC2A0C2-7795-4602-8BD4-46102C6DD606}" destId="{51F8864F-68F0-4B2C-9394-723584796866}" srcOrd="52" destOrd="0" presId="urn:microsoft.com/office/officeart/2005/8/layout/default"/>
    <dgm:cxn modelId="{11912CC5-CBCD-468D-A3A2-727F9F1E01F2}" type="presParOf" srcId="{6BC2A0C2-7795-4602-8BD4-46102C6DD606}" destId="{DFE08F0B-8E4D-4C2B-A0D8-F58BE826AB2E}" srcOrd="53" destOrd="0" presId="urn:microsoft.com/office/officeart/2005/8/layout/default"/>
    <dgm:cxn modelId="{B9C909D5-D427-4C5E-A10D-35A6B5291514}" type="presParOf" srcId="{6BC2A0C2-7795-4602-8BD4-46102C6DD606}" destId="{C8DB37C3-D119-4459-9D84-DD77EB487DFB}" srcOrd="54" destOrd="0" presId="urn:microsoft.com/office/officeart/2005/8/layout/default"/>
    <dgm:cxn modelId="{CCCED993-7BCC-4A7E-8D3F-3C1390993550}" type="presParOf" srcId="{6BC2A0C2-7795-4602-8BD4-46102C6DD606}" destId="{CEB5D1BF-1B2C-4887-9B62-C8F8DD86143D}" srcOrd="55" destOrd="0" presId="urn:microsoft.com/office/officeart/2005/8/layout/default"/>
    <dgm:cxn modelId="{89EE9146-4773-4E1E-8716-C73A5A0FD807}" type="presParOf" srcId="{6BC2A0C2-7795-4602-8BD4-46102C6DD606}" destId="{36F12907-8462-4B04-A133-EAAB6F62101F}" srcOrd="56" destOrd="0" presId="urn:microsoft.com/office/officeart/2005/8/layout/default"/>
    <dgm:cxn modelId="{2B25FE15-A27D-45AC-B294-F599EA34251C}" type="presParOf" srcId="{6BC2A0C2-7795-4602-8BD4-46102C6DD606}" destId="{63337AFB-697F-49B4-BB60-283993F027A2}" srcOrd="57" destOrd="0" presId="urn:microsoft.com/office/officeart/2005/8/layout/default"/>
    <dgm:cxn modelId="{E44BCB72-63AF-4CCE-8AE6-F690DF6C1EC9}" type="presParOf" srcId="{6BC2A0C2-7795-4602-8BD4-46102C6DD606}" destId="{535751C4-776E-4C59-A8EF-45E5FF07CD64}" srcOrd="5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3CE005-5347-4CFB-8024-A6B3ABD2CEF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8281362-4374-4F44-94BD-41DA61F3F1E9}">
      <dgm:prSet phldrT="[Text]"/>
      <dgm:spPr>
        <a:xfrm>
          <a:off x="10336" y="263301"/>
          <a:ext cx="1544731" cy="926838"/>
        </a:xfrm>
        <a:prstGeom prst="rect">
          <a:avLst/>
        </a:prstGeom>
        <a:solidFill>
          <a:srgbClr val="969FA7">
            <a:hueOff val="0"/>
            <a:satOff val="0"/>
            <a:lumOff val="0"/>
            <a:alphaOff val="0"/>
          </a:srgbClr>
        </a:solidFill>
        <a:ln w="22225" cap="rnd" cmpd="sng" algn="ctr">
          <a:solidFill>
            <a:sysClr val="window" lastClr="FFFFFF">
              <a:hueOff val="0"/>
              <a:satOff val="0"/>
              <a:lumOff val="0"/>
              <a:alphaOff val="0"/>
            </a:sysClr>
          </a:solidFill>
          <a:prstDash val="solid"/>
        </a:ln>
        <a:effectLst/>
      </dgm:spPr>
      <dgm:t>
        <a:bodyPr/>
        <a:lstStyle/>
        <a:p>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Receipt</a:t>
          </a:r>
          <a:endParaRPr lang="en-US" dirty="0">
            <a:solidFill>
              <a:sysClr val="window" lastClr="FFFFFF"/>
            </a:solidFill>
            <a:latin typeface="Cambria" panose="02040503050406030204" pitchFamily="18" charset="0"/>
            <a:ea typeface="Cambria" panose="02040503050406030204" pitchFamily="18" charset="0"/>
            <a:cs typeface="+mn-cs"/>
          </a:endParaRPr>
        </a:p>
      </dgm:t>
    </dgm:pt>
    <dgm:pt modelId="{A4D6032D-3B60-415F-ACE2-76CA18BAA8F5}" type="parTrans" cxnId="{3818C0CB-48F5-4420-9BDC-8CC94377E4D4}">
      <dgm:prSet/>
      <dgm:spPr/>
      <dgm:t>
        <a:bodyPr/>
        <a:lstStyle/>
        <a:p>
          <a:endParaRPr lang="en-US"/>
        </a:p>
      </dgm:t>
    </dgm:pt>
    <dgm:pt modelId="{89FFD1B8-C4D1-4B6E-BECE-2C0B11EF2008}" type="sibTrans" cxnId="{3818C0CB-48F5-4420-9BDC-8CC94377E4D4}">
      <dgm:prSet/>
      <dgm:spPr/>
      <dgm:t>
        <a:bodyPr/>
        <a:lstStyle/>
        <a:p>
          <a:endParaRPr lang="en-US"/>
        </a:p>
      </dgm:t>
    </dgm:pt>
    <dgm:pt modelId="{DD237354-CADB-452A-9FEC-C5764F68395A}">
      <dgm:prSet/>
      <dgm:spPr>
        <a:xfrm>
          <a:off x="1709541" y="263301"/>
          <a:ext cx="1544731" cy="926838"/>
        </a:xfrm>
        <a:prstGeom prst="rect">
          <a:avLst/>
        </a:prstGeom>
        <a:solidFill>
          <a:srgbClr val="969FA7">
            <a:hueOff val="-289178"/>
            <a:satOff val="1314"/>
            <a:lumOff val="8"/>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Rural Storage</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93220D54-6996-4EED-876B-4D2BC3E21DF1}" type="parTrans" cxnId="{AF69F003-D8B5-4A8E-8F3E-329F4D76FB64}">
      <dgm:prSet/>
      <dgm:spPr/>
      <dgm:t>
        <a:bodyPr/>
        <a:lstStyle/>
        <a:p>
          <a:endParaRPr lang="en-US"/>
        </a:p>
      </dgm:t>
    </dgm:pt>
    <dgm:pt modelId="{5659314C-21E4-49B1-9DC2-6F0028620294}" type="sibTrans" cxnId="{AF69F003-D8B5-4A8E-8F3E-329F4D76FB64}">
      <dgm:prSet/>
      <dgm:spPr/>
      <dgm:t>
        <a:bodyPr/>
        <a:lstStyle/>
        <a:p>
          <a:endParaRPr lang="en-US"/>
        </a:p>
      </dgm:t>
    </dgm:pt>
    <dgm:pt modelId="{67FA46A4-5644-4F9B-8603-3BCA4D719CA2}">
      <dgm:prSet/>
      <dgm:spPr>
        <a:xfrm>
          <a:off x="3408745" y="263301"/>
          <a:ext cx="1544731" cy="926838"/>
        </a:xfrm>
        <a:prstGeom prst="rect">
          <a:avLst/>
        </a:prstGeom>
        <a:solidFill>
          <a:srgbClr val="969FA7">
            <a:hueOff val="-578356"/>
            <a:satOff val="2629"/>
            <a:lumOff val="16"/>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Indoors Storage</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B9F1165-7CF4-4316-BEF8-E7A31EF81B68}" type="parTrans" cxnId="{DF1C347E-8E6A-4B3E-8AE5-5FD3E2195653}">
      <dgm:prSet/>
      <dgm:spPr/>
      <dgm:t>
        <a:bodyPr/>
        <a:lstStyle/>
        <a:p>
          <a:endParaRPr lang="en-US"/>
        </a:p>
      </dgm:t>
    </dgm:pt>
    <dgm:pt modelId="{97975DF8-1E6C-446F-B6C1-56F46041717A}" type="sibTrans" cxnId="{DF1C347E-8E6A-4B3E-8AE5-5FD3E2195653}">
      <dgm:prSet/>
      <dgm:spPr/>
      <dgm:t>
        <a:bodyPr/>
        <a:lstStyle/>
        <a:p>
          <a:endParaRPr lang="en-US"/>
        </a:p>
      </dgm:t>
    </dgm:pt>
    <dgm:pt modelId="{7F3FAB61-69BF-42C4-91BC-8E49403D0C24}">
      <dgm:prSet/>
      <dgm:spPr>
        <a:xfrm>
          <a:off x="5107950" y="263301"/>
          <a:ext cx="1544731" cy="926838"/>
        </a:xfrm>
        <a:prstGeom prst="rect">
          <a:avLst/>
        </a:prstGeom>
        <a:solidFill>
          <a:srgbClr val="969FA7">
            <a:hueOff val="-867534"/>
            <a:satOff val="3943"/>
            <a:lumOff val="23"/>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Outdoors Storage</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4EC2CE64-16D2-45D9-A284-3F9E32F0D252}" type="parTrans" cxnId="{8EC1D89C-62AB-48B7-AA8D-A67DACCC0030}">
      <dgm:prSet/>
      <dgm:spPr/>
      <dgm:t>
        <a:bodyPr/>
        <a:lstStyle/>
        <a:p>
          <a:endParaRPr lang="en-US"/>
        </a:p>
      </dgm:t>
    </dgm:pt>
    <dgm:pt modelId="{6A03ED26-4D99-42CF-B247-56500F077FA5}" type="sibTrans" cxnId="{8EC1D89C-62AB-48B7-AA8D-A67DACCC0030}">
      <dgm:prSet/>
      <dgm:spPr/>
      <dgm:t>
        <a:bodyPr/>
        <a:lstStyle/>
        <a:p>
          <a:endParaRPr lang="en-US"/>
        </a:p>
      </dgm:t>
    </dgm:pt>
    <dgm:pt modelId="{BEF26215-397F-41D4-A3E2-F07C4F15C489}">
      <dgm:prSet/>
      <dgm:spPr>
        <a:xfrm>
          <a:off x="6807154" y="263301"/>
          <a:ext cx="1544731" cy="926838"/>
        </a:xfrm>
        <a:prstGeom prst="rect">
          <a:avLst/>
        </a:prstGeom>
        <a:solidFill>
          <a:srgbClr val="969FA7">
            <a:hueOff val="-1156712"/>
            <a:satOff val="5257"/>
            <a:lumOff val="31"/>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Rated Capacity</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A7AB8421-978B-472D-8703-E613ABC3A4E7}" type="parTrans" cxnId="{F9D04C59-1B76-4F98-B7BF-180D65DBE899}">
      <dgm:prSet/>
      <dgm:spPr/>
      <dgm:t>
        <a:bodyPr/>
        <a:lstStyle/>
        <a:p>
          <a:endParaRPr lang="en-US"/>
        </a:p>
      </dgm:t>
    </dgm:pt>
    <dgm:pt modelId="{5D12662B-36F4-4DD7-86FC-7E44C485ADC9}" type="sibTrans" cxnId="{F9D04C59-1B76-4F98-B7BF-180D65DBE899}">
      <dgm:prSet/>
      <dgm:spPr/>
      <dgm:t>
        <a:bodyPr/>
        <a:lstStyle/>
        <a:p>
          <a:endParaRPr lang="en-US"/>
        </a:p>
      </dgm:t>
    </dgm:pt>
    <dgm:pt modelId="{E37F2A37-E904-4091-9ED5-034E4D4FADFD}">
      <dgm:prSet/>
      <dgm:spPr>
        <a:xfrm>
          <a:off x="8506359" y="263301"/>
          <a:ext cx="1544731" cy="926838"/>
        </a:xfrm>
        <a:prstGeom prst="rect">
          <a:avLst/>
        </a:prstGeom>
        <a:solidFill>
          <a:srgbClr val="969FA7">
            <a:hueOff val="-1445890"/>
            <a:satOff val="6572"/>
            <a:lumOff val="39"/>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Safe Moisture Level</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D53BC2E1-F5B1-4E1F-B580-04424145C573}" type="parTrans" cxnId="{5389F749-F4B1-4754-ABF5-E2B8FC8E6FDD}">
      <dgm:prSet/>
      <dgm:spPr/>
      <dgm:t>
        <a:bodyPr/>
        <a:lstStyle/>
        <a:p>
          <a:endParaRPr lang="en-US"/>
        </a:p>
      </dgm:t>
    </dgm:pt>
    <dgm:pt modelId="{5F1F9EAE-9ED5-4F58-AB35-7D02C8F026AF}" type="sibTrans" cxnId="{5389F749-F4B1-4754-ABF5-E2B8FC8E6FDD}">
      <dgm:prSet/>
      <dgm:spPr/>
      <dgm:t>
        <a:bodyPr/>
        <a:lstStyle/>
        <a:p>
          <a:endParaRPr lang="en-US"/>
        </a:p>
      </dgm:t>
    </dgm:pt>
    <dgm:pt modelId="{EE11216D-A22B-4AAE-A57B-F94EBDBB938C}">
      <dgm:prSet/>
      <dgm:spPr>
        <a:xfrm>
          <a:off x="10205564" y="263301"/>
          <a:ext cx="1544731" cy="926838"/>
        </a:xfrm>
        <a:prstGeom prst="rect">
          <a:avLst/>
        </a:prstGeom>
        <a:solidFill>
          <a:srgbClr val="969FA7">
            <a:hueOff val="-1735068"/>
            <a:satOff val="7886"/>
            <a:lumOff val="47"/>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Short Term Storage</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1788603-CAE1-453C-BBBC-A287E2AA7DBC}" type="parTrans" cxnId="{EF92E5F1-0DE6-4A6B-BDD3-8A62B057CC08}">
      <dgm:prSet/>
      <dgm:spPr/>
      <dgm:t>
        <a:bodyPr/>
        <a:lstStyle/>
        <a:p>
          <a:endParaRPr lang="en-US"/>
        </a:p>
      </dgm:t>
    </dgm:pt>
    <dgm:pt modelId="{9EDDC74C-41E0-4224-8B3F-E6ADE4AE3220}" type="sibTrans" cxnId="{EF92E5F1-0DE6-4A6B-BDD3-8A62B057CC08}">
      <dgm:prSet/>
      <dgm:spPr/>
      <dgm:t>
        <a:bodyPr/>
        <a:lstStyle/>
        <a:p>
          <a:endParaRPr lang="en-US"/>
        </a:p>
      </dgm:t>
    </dgm:pt>
    <dgm:pt modelId="{EFC929D0-9066-497A-A5D4-42B887CA2F25}">
      <dgm:prSet/>
      <dgm:spPr>
        <a:xfrm>
          <a:off x="10336" y="1344613"/>
          <a:ext cx="1544731" cy="926838"/>
        </a:xfrm>
        <a:prstGeom prst="rect">
          <a:avLst/>
        </a:prstGeom>
        <a:solidFill>
          <a:srgbClr val="969FA7">
            <a:hueOff val="-2024246"/>
            <a:satOff val="9201"/>
            <a:lumOff val="55"/>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Silo</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C53534B6-561D-4DBC-868B-3470BE9ADF97}" type="parTrans" cxnId="{BA0619B0-E50C-4B95-A455-0415730D4300}">
      <dgm:prSet/>
      <dgm:spPr/>
      <dgm:t>
        <a:bodyPr/>
        <a:lstStyle/>
        <a:p>
          <a:endParaRPr lang="en-US"/>
        </a:p>
      </dgm:t>
    </dgm:pt>
    <dgm:pt modelId="{D05298E1-AC29-4B25-83F7-6D572E8680B2}" type="sibTrans" cxnId="{BA0619B0-E50C-4B95-A455-0415730D4300}">
      <dgm:prSet/>
      <dgm:spPr/>
      <dgm:t>
        <a:bodyPr/>
        <a:lstStyle/>
        <a:p>
          <a:endParaRPr lang="en-US"/>
        </a:p>
      </dgm:t>
    </dgm:pt>
    <dgm:pt modelId="{C4FA7B02-DB7D-4DE6-B24E-372534402F51}">
      <dgm:prSet/>
      <dgm:spPr>
        <a:xfrm>
          <a:off x="1709541" y="1344613"/>
          <a:ext cx="1544731" cy="926838"/>
        </a:xfrm>
        <a:prstGeom prst="rect">
          <a:avLst/>
        </a:prstGeom>
        <a:solidFill>
          <a:srgbClr val="969FA7">
            <a:hueOff val="-2313423"/>
            <a:satOff val="10515"/>
            <a:lumOff val="62"/>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Storage Block</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07545FDB-9368-46EB-9C2B-6371EA021347}" type="parTrans" cxnId="{CAA43966-09A3-4164-9FC3-B811F007FE19}">
      <dgm:prSet/>
      <dgm:spPr/>
      <dgm:t>
        <a:bodyPr/>
        <a:lstStyle/>
        <a:p>
          <a:endParaRPr lang="en-US"/>
        </a:p>
      </dgm:t>
    </dgm:pt>
    <dgm:pt modelId="{13F497D3-6386-44E3-A5AC-243C88752B89}" type="sibTrans" cxnId="{CAA43966-09A3-4164-9FC3-B811F007FE19}">
      <dgm:prSet/>
      <dgm:spPr/>
      <dgm:t>
        <a:bodyPr/>
        <a:lstStyle/>
        <a:p>
          <a:endParaRPr lang="en-US"/>
        </a:p>
      </dgm:t>
    </dgm:pt>
    <dgm:pt modelId="{BE901203-10D6-4CB3-ACE2-F5252E362927}">
      <dgm:prSet/>
      <dgm:spPr>
        <a:xfrm>
          <a:off x="3408745" y="1344613"/>
          <a:ext cx="1544731" cy="926838"/>
        </a:xfrm>
        <a:prstGeom prst="rect">
          <a:avLst/>
        </a:prstGeom>
        <a:solidFill>
          <a:srgbClr val="969FA7">
            <a:hueOff val="-2602602"/>
            <a:satOff val="11829"/>
            <a:lumOff val="70"/>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Head House</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C38F9F38-3688-4549-B68E-D188A019AF43}" type="parTrans" cxnId="{770F8D24-C9B1-4DDB-A01A-5FEBA86D4AD4}">
      <dgm:prSet/>
      <dgm:spPr/>
      <dgm:t>
        <a:bodyPr/>
        <a:lstStyle/>
        <a:p>
          <a:endParaRPr lang="en-US"/>
        </a:p>
      </dgm:t>
    </dgm:pt>
    <dgm:pt modelId="{E47417B1-78F1-44E4-912A-5931685F1EF3}" type="sibTrans" cxnId="{770F8D24-C9B1-4DDB-A01A-5FEBA86D4AD4}">
      <dgm:prSet/>
      <dgm:spPr/>
      <dgm:t>
        <a:bodyPr/>
        <a:lstStyle/>
        <a:p>
          <a:endParaRPr lang="en-US"/>
        </a:p>
      </dgm:t>
    </dgm:pt>
    <dgm:pt modelId="{E34E2AA3-EB25-416D-B2E2-5AE7976562B1}">
      <dgm:prSet/>
      <dgm:spPr>
        <a:xfrm>
          <a:off x="5107950" y="1344613"/>
          <a:ext cx="1544731" cy="926838"/>
        </a:xfrm>
        <a:prstGeom prst="rect">
          <a:avLst/>
        </a:prstGeom>
        <a:solidFill>
          <a:srgbClr val="969FA7">
            <a:hueOff val="-2891779"/>
            <a:satOff val="13144"/>
            <a:lumOff val="78"/>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Distribution Gallery</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68A50A72-ABB3-4C12-B66E-FD917A07BB70}" type="parTrans" cxnId="{F4950CD6-4BDF-454B-9F3E-FB142ED3207E}">
      <dgm:prSet/>
      <dgm:spPr/>
      <dgm:t>
        <a:bodyPr/>
        <a:lstStyle/>
        <a:p>
          <a:endParaRPr lang="en-US"/>
        </a:p>
      </dgm:t>
    </dgm:pt>
    <dgm:pt modelId="{A6027811-E9C8-4691-8841-9D3E3A17D9ED}" type="sibTrans" cxnId="{F4950CD6-4BDF-454B-9F3E-FB142ED3207E}">
      <dgm:prSet/>
      <dgm:spPr/>
      <dgm:t>
        <a:bodyPr/>
        <a:lstStyle/>
        <a:p>
          <a:endParaRPr lang="en-US"/>
        </a:p>
      </dgm:t>
    </dgm:pt>
    <dgm:pt modelId="{C483011D-FF9F-4115-B3A4-AC3656F27198}">
      <dgm:prSet/>
      <dgm:spPr>
        <a:xfrm>
          <a:off x="6807154" y="1344613"/>
          <a:ext cx="1544731" cy="926838"/>
        </a:xfrm>
        <a:prstGeom prst="rect">
          <a:avLst/>
        </a:prstGeom>
        <a:solidFill>
          <a:srgbClr val="969FA7">
            <a:hueOff val="-3180957"/>
            <a:satOff val="14458"/>
            <a:lumOff val="86"/>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Marine Tower</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D802D76A-44E3-4238-899E-619968F26D98}" type="parTrans" cxnId="{4F61145F-7186-4D75-B3BB-CDA71B23F3EB}">
      <dgm:prSet/>
      <dgm:spPr/>
      <dgm:t>
        <a:bodyPr/>
        <a:lstStyle/>
        <a:p>
          <a:endParaRPr lang="en-US"/>
        </a:p>
      </dgm:t>
    </dgm:pt>
    <dgm:pt modelId="{6FED323E-C740-4B1C-A37B-E3606CCF1129}" type="sibTrans" cxnId="{4F61145F-7186-4D75-B3BB-CDA71B23F3EB}">
      <dgm:prSet/>
      <dgm:spPr/>
      <dgm:t>
        <a:bodyPr/>
        <a:lstStyle/>
        <a:p>
          <a:endParaRPr lang="en-US"/>
        </a:p>
      </dgm:t>
    </dgm:pt>
    <dgm:pt modelId="{CA8A88FB-6D39-4240-8492-4B725664B747}">
      <dgm:prSet/>
      <dgm:spPr>
        <a:xfrm>
          <a:off x="8506359" y="1344613"/>
          <a:ext cx="1544731" cy="926838"/>
        </a:xfrm>
        <a:prstGeom prst="rect">
          <a:avLst/>
        </a:prstGeom>
        <a:solidFill>
          <a:srgbClr val="969FA7">
            <a:hueOff val="-3470135"/>
            <a:satOff val="15772"/>
            <a:lumOff val="94"/>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Collection Gallery</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19023416-3B9A-42C9-8FC7-16CA09D92BF7}" type="parTrans" cxnId="{F8D8BAA0-F562-419D-9B06-BC9346D69148}">
      <dgm:prSet/>
      <dgm:spPr/>
      <dgm:t>
        <a:bodyPr/>
        <a:lstStyle/>
        <a:p>
          <a:endParaRPr lang="en-US"/>
        </a:p>
      </dgm:t>
    </dgm:pt>
    <dgm:pt modelId="{49C85319-3E51-4EAC-ABB2-7EFE42993EC9}" type="sibTrans" cxnId="{F8D8BAA0-F562-419D-9B06-BC9346D69148}">
      <dgm:prSet/>
      <dgm:spPr/>
      <dgm:t>
        <a:bodyPr/>
        <a:lstStyle/>
        <a:p>
          <a:endParaRPr lang="en-US"/>
        </a:p>
      </dgm:t>
    </dgm:pt>
    <dgm:pt modelId="{16C7459F-92D5-48A5-A482-642F27E0715C}">
      <dgm:prSet/>
      <dgm:spPr>
        <a:xfrm>
          <a:off x="10205564" y="1344613"/>
          <a:ext cx="1544731" cy="926838"/>
        </a:xfrm>
        <a:prstGeom prst="rect">
          <a:avLst/>
        </a:prstGeom>
        <a:solidFill>
          <a:srgbClr val="969FA7">
            <a:hueOff val="-3759313"/>
            <a:satOff val="17087"/>
            <a:lumOff val="101"/>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Garner </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F0798FC-74B3-47C3-954B-82DE761E3BB2}" type="parTrans" cxnId="{47D81951-D776-4D55-B164-10BA9092D16F}">
      <dgm:prSet/>
      <dgm:spPr/>
      <dgm:t>
        <a:bodyPr/>
        <a:lstStyle/>
        <a:p>
          <a:endParaRPr lang="en-US"/>
        </a:p>
      </dgm:t>
    </dgm:pt>
    <dgm:pt modelId="{DDF826D8-07FE-4318-B04C-CA6516A7BF6B}" type="sibTrans" cxnId="{47D81951-D776-4D55-B164-10BA9092D16F}">
      <dgm:prSet/>
      <dgm:spPr/>
      <dgm:t>
        <a:bodyPr/>
        <a:lstStyle/>
        <a:p>
          <a:endParaRPr lang="en-US"/>
        </a:p>
      </dgm:t>
    </dgm:pt>
    <dgm:pt modelId="{DACB438E-EEDA-42AC-888A-EF2702D77E95}">
      <dgm:prSet/>
      <dgm:spPr>
        <a:xfrm>
          <a:off x="10336" y="2425925"/>
          <a:ext cx="1544731" cy="926838"/>
        </a:xfrm>
        <a:prstGeom prst="rect">
          <a:avLst/>
        </a:prstGeom>
        <a:solidFill>
          <a:srgbClr val="969FA7">
            <a:hueOff val="-4048491"/>
            <a:satOff val="18401"/>
            <a:lumOff val="109"/>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Truck or Wagon Dump</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57D88BA1-8525-40B1-A664-CF6FE5556BFB}" type="parTrans" cxnId="{48464CCA-7AB8-4D95-A17C-BF05FB8FBDCE}">
      <dgm:prSet/>
      <dgm:spPr/>
      <dgm:t>
        <a:bodyPr/>
        <a:lstStyle/>
        <a:p>
          <a:endParaRPr lang="en-US"/>
        </a:p>
      </dgm:t>
    </dgm:pt>
    <dgm:pt modelId="{C569F7D9-5BA9-4E24-B103-BFF7200F711B}" type="sibTrans" cxnId="{48464CCA-7AB8-4D95-A17C-BF05FB8FBDCE}">
      <dgm:prSet/>
      <dgm:spPr/>
      <dgm:t>
        <a:bodyPr/>
        <a:lstStyle/>
        <a:p>
          <a:endParaRPr lang="en-US"/>
        </a:p>
      </dgm:t>
    </dgm:pt>
    <dgm:pt modelId="{AFFC72C2-ADFB-48F6-AA56-B945A08D9DF4}">
      <dgm:prSet/>
      <dgm:spPr>
        <a:xfrm>
          <a:off x="1709541" y="2425925"/>
          <a:ext cx="1544731" cy="926838"/>
        </a:xfrm>
        <a:prstGeom prst="rect">
          <a:avLst/>
        </a:prstGeom>
        <a:solidFill>
          <a:srgbClr val="969FA7">
            <a:hueOff val="-4337669"/>
            <a:satOff val="19715"/>
            <a:lumOff val="117"/>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Stack</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F41647A1-96F5-4CAD-8913-2BB5F789B33F}" type="parTrans" cxnId="{1718F3EE-9BE7-4580-A7ED-05A63F230F28}">
      <dgm:prSet/>
      <dgm:spPr/>
      <dgm:t>
        <a:bodyPr/>
        <a:lstStyle/>
        <a:p>
          <a:endParaRPr lang="en-US"/>
        </a:p>
      </dgm:t>
    </dgm:pt>
    <dgm:pt modelId="{E4959D05-B723-4F6F-B45E-2726A0F14E72}" type="sibTrans" cxnId="{1718F3EE-9BE7-4580-A7ED-05A63F230F28}">
      <dgm:prSet/>
      <dgm:spPr/>
      <dgm:t>
        <a:bodyPr/>
        <a:lstStyle/>
        <a:p>
          <a:endParaRPr lang="en-US"/>
        </a:p>
      </dgm:t>
    </dgm:pt>
    <dgm:pt modelId="{5B6B2FFB-92C5-472F-AB03-C9E71F002A3A}">
      <dgm:prSet/>
      <dgm:spPr>
        <a:xfrm>
          <a:off x="3408745" y="2425925"/>
          <a:ext cx="1544731" cy="926838"/>
        </a:xfrm>
        <a:prstGeom prst="rect">
          <a:avLst/>
        </a:prstGeom>
        <a:solidFill>
          <a:srgbClr val="969FA7">
            <a:hueOff val="-4626847"/>
            <a:satOff val="21030"/>
            <a:lumOff val="125"/>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Stack Height</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B35C2ABC-5305-4F20-8F64-95C217620343}" type="parTrans" cxnId="{380645FE-1217-4C2E-9A6D-1C740E911633}">
      <dgm:prSet/>
      <dgm:spPr/>
      <dgm:t>
        <a:bodyPr/>
        <a:lstStyle/>
        <a:p>
          <a:endParaRPr lang="en-US"/>
        </a:p>
      </dgm:t>
    </dgm:pt>
    <dgm:pt modelId="{8FF6CF44-6C66-4FA9-A2E2-196A877ADFEA}" type="sibTrans" cxnId="{380645FE-1217-4C2E-9A6D-1C740E911633}">
      <dgm:prSet/>
      <dgm:spPr/>
      <dgm:t>
        <a:bodyPr/>
        <a:lstStyle/>
        <a:p>
          <a:endParaRPr lang="en-US"/>
        </a:p>
      </dgm:t>
    </dgm:pt>
    <dgm:pt modelId="{FAA00666-9186-425B-8B15-9EFDBE262682}">
      <dgm:prSet/>
      <dgm:spPr>
        <a:xfrm>
          <a:off x="5107950" y="2425925"/>
          <a:ext cx="1544731" cy="926838"/>
        </a:xfrm>
        <a:prstGeom prst="rect">
          <a:avLst/>
        </a:prstGeom>
        <a:solidFill>
          <a:srgbClr val="969FA7">
            <a:hueOff val="-4916025"/>
            <a:satOff val="22344"/>
            <a:lumOff val="133"/>
            <a:alphaOff val="0"/>
          </a:srgbClr>
        </a:solidFill>
        <a:ln w="22225" cap="rnd" cmpd="sng" algn="ctr">
          <a:solidFill>
            <a:sysClr val="window" lastClr="FFFFFF">
              <a:hueOff val="0"/>
              <a:satOff val="0"/>
              <a:lumOff val="0"/>
              <a:alphaOff val="0"/>
            </a:sysClr>
          </a:solidFill>
          <a:prstDash val="solid"/>
        </a:ln>
        <a:effectLst/>
      </dgm:spPr>
      <dgm:t>
        <a:bodyPr/>
        <a:lstStyle/>
        <a:p>
          <a:pPr rtl="0"/>
          <a:r>
            <a:rPr lang="en-US" b="0" i="0" u="none" strike="noStrike"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Spraying</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7350EEF1-176B-4EDD-A424-85C912D60580}" type="parTrans" cxnId="{9368C5BF-2E0A-4CAF-A189-9BDEFD04FA4C}">
      <dgm:prSet/>
      <dgm:spPr/>
      <dgm:t>
        <a:bodyPr/>
        <a:lstStyle/>
        <a:p>
          <a:endParaRPr lang="en-US"/>
        </a:p>
      </dgm:t>
    </dgm:pt>
    <dgm:pt modelId="{ED73AE7B-0A6C-45FC-A812-92B19E6A41EB}" type="sibTrans" cxnId="{9368C5BF-2E0A-4CAF-A189-9BDEFD04FA4C}">
      <dgm:prSet/>
      <dgm:spPr/>
      <dgm:t>
        <a:bodyPr/>
        <a:lstStyle/>
        <a:p>
          <a:endParaRPr lang="en-US"/>
        </a:p>
      </dgm:t>
    </dgm:pt>
    <dgm:pt modelId="{4084BB97-E5C7-47C6-A4AB-9C847886DF35}">
      <dgm:prSet/>
      <dgm:spPr>
        <a:xfrm>
          <a:off x="6807154" y="2425925"/>
          <a:ext cx="1544731" cy="926838"/>
        </a:xfrm>
        <a:prstGeom prst="rect">
          <a:avLst/>
        </a:prstGeom>
        <a:solidFill>
          <a:srgbClr val="969FA7">
            <a:hueOff val="-5205203"/>
            <a:satOff val="23658"/>
            <a:lumOff val="140"/>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Stored Grain Pests</a:t>
          </a:r>
          <a:endParaRPr lang="en-US" b="0" i="0" u="none" strike="noStrike"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69A72F93-F141-4066-B1CD-C0E0BE7DA73D}" type="parTrans" cxnId="{107D27CE-3604-4BF2-B7E2-92050C8F25B1}">
      <dgm:prSet/>
      <dgm:spPr/>
      <dgm:t>
        <a:bodyPr/>
        <a:lstStyle/>
        <a:p>
          <a:endParaRPr lang="en-US"/>
        </a:p>
      </dgm:t>
    </dgm:pt>
    <dgm:pt modelId="{852EE1AD-BA91-4563-A6C0-CA0E251F39B8}" type="sibTrans" cxnId="{107D27CE-3604-4BF2-B7E2-92050C8F25B1}">
      <dgm:prSet/>
      <dgm:spPr/>
      <dgm:t>
        <a:bodyPr/>
        <a:lstStyle/>
        <a:p>
          <a:endParaRPr lang="en-US"/>
        </a:p>
      </dgm:t>
    </dgm:pt>
    <dgm:pt modelId="{C3842DA0-5943-4D6F-AE99-5A872493FF4F}">
      <dgm:prSet/>
      <dgm:spPr>
        <a:xfrm>
          <a:off x="8506359" y="2425925"/>
          <a:ext cx="1544731" cy="926838"/>
        </a:xfrm>
        <a:prstGeom prst="rect">
          <a:avLst/>
        </a:prstGeom>
        <a:solidFill>
          <a:srgbClr val="969FA7">
            <a:hueOff val="-5494381"/>
            <a:satOff val="24973"/>
            <a:lumOff val="148"/>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Sweepings </a:t>
          </a:r>
          <a:endPar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D2F19A70-BDFF-4F8B-9877-0C999DC4266D}" type="parTrans" cxnId="{542C1B22-1329-463A-8522-2F75071DE9CF}">
      <dgm:prSet/>
      <dgm:spPr/>
      <dgm:t>
        <a:bodyPr/>
        <a:lstStyle/>
        <a:p>
          <a:endParaRPr lang="en-US"/>
        </a:p>
      </dgm:t>
    </dgm:pt>
    <dgm:pt modelId="{5760D722-CDBA-46D7-A781-348E3EAB9700}" type="sibTrans" cxnId="{542C1B22-1329-463A-8522-2F75071DE9CF}">
      <dgm:prSet/>
      <dgm:spPr/>
      <dgm:t>
        <a:bodyPr/>
        <a:lstStyle/>
        <a:p>
          <a:endParaRPr lang="en-US"/>
        </a:p>
      </dgm:t>
    </dgm:pt>
    <dgm:pt modelId="{6D3C8B7D-9447-4AE5-9996-D36E84372B74}">
      <dgm:prSet/>
      <dgm:spPr>
        <a:xfrm>
          <a:off x="10205564" y="2425925"/>
          <a:ext cx="1544731" cy="926838"/>
        </a:xfrm>
        <a:prstGeom prst="rect">
          <a:avLst/>
        </a:prstGeom>
        <a:solidFill>
          <a:srgbClr val="969FA7">
            <a:hueOff val="-5783559"/>
            <a:satOff val="26287"/>
            <a:lumOff val="156"/>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Temperature Sensing Devices</a:t>
          </a:r>
          <a:endPar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592BC18C-8C16-430B-BCFA-569A5DC26DB9}" type="parTrans" cxnId="{834D9D9C-6897-487E-B526-28D97BFBFCCB}">
      <dgm:prSet/>
      <dgm:spPr/>
      <dgm:t>
        <a:bodyPr/>
        <a:lstStyle/>
        <a:p>
          <a:endParaRPr lang="en-US"/>
        </a:p>
      </dgm:t>
    </dgm:pt>
    <dgm:pt modelId="{0B3AC3B5-ADBD-44F1-AF79-1528A75D485A}" type="sibTrans" cxnId="{834D9D9C-6897-487E-B526-28D97BFBFCCB}">
      <dgm:prSet/>
      <dgm:spPr/>
      <dgm:t>
        <a:bodyPr/>
        <a:lstStyle/>
        <a:p>
          <a:endParaRPr lang="en-US"/>
        </a:p>
      </dgm:t>
    </dgm:pt>
    <dgm:pt modelId="{25AE9709-73EC-4466-A2E5-ABD564C50F3E}">
      <dgm:prSet/>
      <dgm:spPr>
        <a:xfrm>
          <a:off x="1709541" y="3507237"/>
          <a:ext cx="1544731" cy="926838"/>
        </a:xfrm>
        <a:prstGeom prst="rect">
          <a:avLst/>
        </a:prstGeom>
        <a:solidFill>
          <a:srgbClr val="969FA7">
            <a:hueOff val="-6072736"/>
            <a:satOff val="27602"/>
            <a:lumOff val="164"/>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Temperature Gradient</a:t>
          </a:r>
          <a:endPar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3C6B37BF-D25F-4CC1-9017-FA386A9B92B7}" type="parTrans" cxnId="{E11590BD-2CE7-4451-B726-C910C846737F}">
      <dgm:prSet/>
      <dgm:spPr/>
      <dgm:t>
        <a:bodyPr/>
        <a:lstStyle/>
        <a:p>
          <a:endParaRPr lang="en-US"/>
        </a:p>
      </dgm:t>
    </dgm:pt>
    <dgm:pt modelId="{053B0B71-BCEF-4169-B3C4-CB31EFED85BC}" type="sibTrans" cxnId="{E11590BD-2CE7-4451-B726-C910C846737F}">
      <dgm:prSet/>
      <dgm:spPr/>
      <dgm:t>
        <a:bodyPr/>
        <a:lstStyle/>
        <a:p>
          <a:endParaRPr lang="en-US"/>
        </a:p>
      </dgm:t>
    </dgm:pt>
    <dgm:pt modelId="{8B777D8F-7FE0-4742-B7FB-896A64A7AE30}">
      <dgm:prSet/>
      <dgm:spPr>
        <a:xfrm>
          <a:off x="3408745" y="3507237"/>
          <a:ext cx="1544731" cy="926838"/>
        </a:xfrm>
        <a:prstGeom prst="rect">
          <a:avLst/>
        </a:prstGeom>
        <a:solidFill>
          <a:srgbClr val="969FA7">
            <a:hueOff val="-6361914"/>
            <a:satOff val="28916"/>
            <a:lumOff val="172"/>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Transit Storage</a:t>
          </a:r>
          <a:endPar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248D99F8-C843-4ADD-9199-B7F313F35781}" type="parTrans" cxnId="{7D5240E4-14FC-43F9-A302-22B9DDB72B8B}">
      <dgm:prSet/>
      <dgm:spPr/>
      <dgm:t>
        <a:bodyPr/>
        <a:lstStyle/>
        <a:p>
          <a:endParaRPr lang="en-US"/>
        </a:p>
      </dgm:t>
    </dgm:pt>
    <dgm:pt modelId="{FFD8A94B-BBE6-43A2-8070-A6668A62D5B1}" type="sibTrans" cxnId="{7D5240E4-14FC-43F9-A302-22B9DDB72B8B}">
      <dgm:prSet/>
      <dgm:spPr/>
      <dgm:t>
        <a:bodyPr/>
        <a:lstStyle/>
        <a:p>
          <a:endParaRPr lang="en-US"/>
        </a:p>
      </dgm:t>
    </dgm:pt>
    <dgm:pt modelId="{7E5780FA-1507-4F25-8591-B8E672005675}">
      <dgm:prSet/>
      <dgm:spPr>
        <a:xfrm>
          <a:off x="5107950" y="3507237"/>
          <a:ext cx="1544731" cy="926838"/>
        </a:xfrm>
        <a:prstGeom prst="rect">
          <a:avLst/>
        </a:prstGeom>
        <a:solidFill>
          <a:srgbClr val="969FA7">
            <a:hueOff val="-6651093"/>
            <a:satOff val="30230"/>
            <a:lumOff val="179"/>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Unloading Point</a:t>
          </a:r>
          <a:endPar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11B7400A-0EAE-4D49-8ED5-64F5BEB101BC}" type="parTrans" cxnId="{0425F7D3-C111-4983-AA77-B8B4797A3EC9}">
      <dgm:prSet/>
      <dgm:spPr/>
      <dgm:t>
        <a:bodyPr/>
        <a:lstStyle/>
        <a:p>
          <a:endParaRPr lang="en-US"/>
        </a:p>
      </dgm:t>
    </dgm:pt>
    <dgm:pt modelId="{6B2EB251-F03E-4E7F-8007-AD033C2AC9ED}" type="sibTrans" cxnId="{0425F7D3-C111-4983-AA77-B8B4797A3EC9}">
      <dgm:prSet/>
      <dgm:spPr/>
      <dgm:t>
        <a:bodyPr/>
        <a:lstStyle/>
        <a:p>
          <a:endParaRPr lang="en-US"/>
        </a:p>
      </dgm:t>
    </dgm:pt>
    <dgm:pt modelId="{05737E81-0B9D-4B86-A0B3-5C2EEB14337A}">
      <dgm:prSet/>
      <dgm:spPr>
        <a:xfrm>
          <a:off x="6807154" y="3507237"/>
          <a:ext cx="1544731" cy="926838"/>
        </a:xfrm>
        <a:prstGeom prst="rect">
          <a:avLst/>
        </a:prstGeom>
        <a:solidFill>
          <a:srgbClr val="969FA7">
            <a:hueOff val="-6940270"/>
            <a:satOff val="31545"/>
            <a:lumOff val="187"/>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Ventilation</a:t>
          </a:r>
          <a:endPar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7267A947-5927-435D-87CB-BA9E8D70B685}" type="parTrans" cxnId="{6480AFD1-2E50-4890-BA77-DEFE38B1B25B}">
      <dgm:prSet/>
      <dgm:spPr/>
      <dgm:t>
        <a:bodyPr/>
        <a:lstStyle/>
        <a:p>
          <a:endParaRPr lang="en-US"/>
        </a:p>
      </dgm:t>
    </dgm:pt>
    <dgm:pt modelId="{8D1841BB-7235-46AB-9552-5CE5B3D37F17}" type="sibTrans" cxnId="{6480AFD1-2E50-4890-BA77-DEFE38B1B25B}">
      <dgm:prSet/>
      <dgm:spPr/>
      <dgm:t>
        <a:bodyPr/>
        <a:lstStyle/>
        <a:p>
          <a:endParaRPr lang="en-US"/>
        </a:p>
      </dgm:t>
    </dgm:pt>
    <dgm:pt modelId="{70390AE8-D72B-449B-8E7C-BB4630AE16C2}">
      <dgm:prSet/>
      <dgm:spPr>
        <a:xfrm>
          <a:off x="8506359" y="3507237"/>
          <a:ext cx="1544731" cy="926838"/>
        </a:xfrm>
        <a:prstGeom prst="rect">
          <a:avLst/>
        </a:prstGeom>
        <a:solidFill>
          <a:srgbClr val="969FA7">
            <a:hueOff val="-7229448"/>
            <a:satOff val="32859"/>
            <a:lumOff val="195"/>
            <a:alphaOff val="0"/>
          </a:srgbClr>
        </a:solidFill>
        <a:ln w="22225" cap="rnd" cmpd="sng" algn="ctr">
          <a:solidFill>
            <a:sysClr val="window" lastClr="FFFFFF">
              <a:hueOff val="0"/>
              <a:satOff val="0"/>
              <a:lumOff val="0"/>
              <a:alphaOff val="0"/>
            </a:sysClr>
          </a:solidFill>
          <a:prstDash val="solid"/>
        </a:ln>
        <a:effectLst/>
      </dgm:spPr>
      <dgm:t>
        <a:bodyPr/>
        <a:lstStyle/>
        <a:p>
          <a:pPr rtl="0"/>
          <a:r>
            <a:rPr lang="en-IN" b="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Waterproofing</a:t>
          </a:r>
          <a:endParaRPr lang="en-IN" b="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gm:t>
    </dgm:pt>
    <dgm:pt modelId="{515414C1-5975-44E5-9599-8A9152CE1758}" type="parTrans" cxnId="{80E78F06-01E2-4721-8456-5E3518A45CC1}">
      <dgm:prSet/>
      <dgm:spPr/>
      <dgm:t>
        <a:bodyPr/>
        <a:lstStyle/>
        <a:p>
          <a:endParaRPr lang="en-US"/>
        </a:p>
      </dgm:t>
    </dgm:pt>
    <dgm:pt modelId="{781EA320-B990-4B30-907D-38DDB03AFC72}" type="sibTrans" cxnId="{80E78F06-01E2-4721-8456-5E3518A45CC1}">
      <dgm:prSet/>
      <dgm:spPr/>
      <dgm:t>
        <a:bodyPr/>
        <a:lstStyle/>
        <a:p>
          <a:endParaRPr lang="en-US"/>
        </a:p>
      </dgm:t>
    </dgm:pt>
    <dgm:pt modelId="{6BC2A0C2-7795-4602-8BD4-46102C6DD606}" type="pres">
      <dgm:prSet presAssocID="{0F3CE005-5347-4CFB-8024-A6B3ABD2CEF2}" presName="diagram" presStyleCnt="0">
        <dgm:presLayoutVars>
          <dgm:dir/>
          <dgm:resizeHandles val="exact"/>
        </dgm:presLayoutVars>
      </dgm:prSet>
      <dgm:spPr/>
      <dgm:t>
        <a:bodyPr/>
        <a:lstStyle/>
        <a:p>
          <a:endParaRPr lang="en-US"/>
        </a:p>
      </dgm:t>
    </dgm:pt>
    <dgm:pt modelId="{05C7CB1B-A8C7-4CC6-8CCB-DF83B36F42F1}" type="pres">
      <dgm:prSet presAssocID="{E8281362-4374-4F44-94BD-41DA61F3F1E9}" presName="node" presStyleLbl="node1" presStyleIdx="0" presStyleCnt="26">
        <dgm:presLayoutVars>
          <dgm:bulletEnabled val="1"/>
        </dgm:presLayoutVars>
      </dgm:prSet>
      <dgm:spPr/>
      <dgm:t>
        <a:bodyPr/>
        <a:lstStyle/>
        <a:p>
          <a:endParaRPr lang="en-US"/>
        </a:p>
      </dgm:t>
    </dgm:pt>
    <dgm:pt modelId="{E6E77BF2-46FB-4397-8562-F72C4432BA95}" type="pres">
      <dgm:prSet presAssocID="{89FFD1B8-C4D1-4B6E-BECE-2C0B11EF2008}" presName="sibTrans" presStyleCnt="0"/>
      <dgm:spPr/>
    </dgm:pt>
    <dgm:pt modelId="{6919878C-E7A3-41CE-87BD-28422F3F4719}" type="pres">
      <dgm:prSet presAssocID="{DD237354-CADB-452A-9FEC-C5764F68395A}" presName="node" presStyleLbl="node1" presStyleIdx="1" presStyleCnt="26">
        <dgm:presLayoutVars>
          <dgm:bulletEnabled val="1"/>
        </dgm:presLayoutVars>
      </dgm:prSet>
      <dgm:spPr/>
      <dgm:t>
        <a:bodyPr/>
        <a:lstStyle/>
        <a:p>
          <a:endParaRPr lang="en-US"/>
        </a:p>
      </dgm:t>
    </dgm:pt>
    <dgm:pt modelId="{90431C6C-023B-4BAC-B6B6-6588293AB174}" type="pres">
      <dgm:prSet presAssocID="{5659314C-21E4-49B1-9DC2-6F0028620294}" presName="sibTrans" presStyleCnt="0"/>
      <dgm:spPr/>
    </dgm:pt>
    <dgm:pt modelId="{A701B656-C23E-41F5-A4F6-6A4A037B0CE2}" type="pres">
      <dgm:prSet presAssocID="{67FA46A4-5644-4F9B-8603-3BCA4D719CA2}" presName="node" presStyleLbl="node1" presStyleIdx="2" presStyleCnt="26">
        <dgm:presLayoutVars>
          <dgm:bulletEnabled val="1"/>
        </dgm:presLayoutVars>
      </dgm:prSet>
      <dgm:spPr/>
      <dgm:t>
        <a:bodyPr/>
        <a:lstStyle/>
        <a:p>
          <a:endParaRPr lang="en-US"/>
        </a:p>
      </dgm:t>
    </dgm:pt>
    <dgm:pt modelId="{59D38E90-072C-48BB-AD8F-136EADBDCDD3}" type="pres">
      <dgm:prSet presAssocID="{97975DF8-1E6C-446F-B6C1-56F46041717A}" presName="sibTrans" presStyleCnt="0"/>
      <dgm:spPr/>
    </dgm:pt>
    <dgm:pt modelId="{B87F1F84-4006-4DAD-85D7-C8404713654F}" type="pres">
      <dgm:prSet presAssocID="{7F3FAB61-69BF-42C4-91BC-8E49403D0C24}" presName="node" presStyleLbl="node1" presStyleIdx="3" presStyleCnt="26">
        <dgm:presLayoutVars>
          <dgm:bulletEnabled val="1"/>
        </dgm:presLayoutVars>
      </dgm:prSet>
      <dgm:spPr/>
      <dgm:t>
        <a:bodyPr/>
        <a:lstStyle/>
        <a:p>
          <a:endParaRPr lang="en-US"/>
        </a:p>
      </dgm:t>
    </dgm:pt>
    <dgm:pt modelId="{F13C12E9-163A-4903-93AC-8BCE092235C1}" type="pres">
      <dgm:prSet presAssocID="{6A03ED26-4D99-42CF-B247-56500F077FA5}" presName="sibTrans" presStyleCnt="0"/>
      <dgm:spPr/>
    </dgm:pt>
    <dgm:pt modelId="{6959B594-34BC-472F-A3E0-F1F413BE40E6}" type="pres">
      <dgm:prSet presAssocID="{BEF26215-397F-41D4-A3E2-F07C4F15C489}" presName="node" presStyleLbl="node1" presStyleIdx="4" presStyleCnt="26">
        <dgm:presLayoutVars>
          <dgm:bulletEnabled val="1"/>
        </dgm:presLayoutVars>
      </dgm:prSet>
      <dgm:spPr/>
      <dgm:t>
        <a:bodyPr/>
        <a:lstStyle/>
        <a:p>
          <a:endParaRPr lang="en-US"/>
        </a:p>
      </dgm:t>
    </dgm:pt>
    <dgm:pt modelId="{32CD27CE-538D-4B00-8780-0FBA6BEF4BC5}" type="pres">
      <dgm:prSet presAssocID="{5D12662B-36F4-4DD7-86FC-7E44C485ADC9}" presName="sibTrans" presStyleCnt="0"/>
      <dgm:spPr/>
    </dgm:pt>
    <dgm:pt modelId="{B3DDCBB7-45C5-45CF-BA9E-4C5BD5ABF62D}" type="pres">
      <dgm:prSet presAssocID="{E37F2A37-E904-4091-9ED5-034E4D4FADFD}" presName="node" presStyleLbl="node1" presStyleIdx="5" presStyleCnt="26">
        <dgm:presLayoutVars>
          <dgm:bulletEnabled val="1"/>
        </dgm:presLayoutVars>
      </dgm:prSet>
      <dgm:spPr/>
      <dgm:t>
        <a:bodyPr/>
        <a:lstStyle/>
        <a:p>
          <a:endParaRPr lang="en-US"/>
        </a:p>
      </dgm:t>
    </dgm:pt>
    <dgm:pt modelId="{579C35F5-620B-4A23-99CE-DEAD73DEC305}" type="pres">
      <dgm:prSet presAssocID="{5F1F9EAE-9ED5-4F58-AB35-7D02C8F026AF}" presName="sibTrans" presStyleCnt="0"/>
      <dgm:spPr/>
    </dgm:pt>
    <dgm:pt modelId="{0CA21DE6-F5D6-48CD-8118-567F8622417D}" type="pres">
      <dgm:prSet presAssocID="{EE11216D-A22B-4AAE-A57B-F94EBDBB938C}" presName="node" presStyleLbl="node1" presStyleIdx="6" presStyleCnt="26">
        <dgm:presLayoutVars>
          <dgm:bulletEnabled val="1"/>
        </dgm:presLayoutVars>
      </dgm:prSet>
      <dgm:spPr/>
      <dgm:t>
        <a:bodyPr/>
        <a:lstStyle/>
        <a:p>
          <a:endParaRPr lang="en-US"/>
        </a:p>
      </dgm:t>
    </dgm:pt>
    <dgm:pt modelId="{C58970BB-5E56-46A9-929B-43F5F83E91E3}" type="pres">
      <dgm:prSet presAssocID="{9EDDC74C-41E0-4224-8B3F-E6ADE4AE3220}" presName="sibTrans" presStyleCnt="0"/>
      <dgm:spPr/>
    </dgm:pt>
    <dgm:pt modelId="{AD6437FC-46A4-4B54-ACB7-E381DC3C7D10}" type="pres">
      <dgm:prSet presAssocID="{EFC929D0-9066-497A-A5D4-42B887CA2F25}" presName="node" presStyleLbl="node1" presStyleIdx="7" presStyleCnt="26">
        <dgm:presLayoutVars>
          <dgm:bulletEnabled val="1"/>
        </dgm:presLayoutVars>
      </dgm:prSet>
      <dgm:spPr/>
      <dgm:t>
        <a:bodyPr/>
        <a:lstStyle/>
        <a:p>
          <a:endParaRPr lang="en-US"/>
        </a:p>
      </dgm:t>
    </dgm:pt>
    <dgm:pt modelId="{2EA55900-850A-450F-99CA-F403D451DAC5}" type="pres">
      <dgm:prSet presAssocID="{D05298E1-AC29-4B25-83F7-6D572E8680B2}" presName="sibTrans" presStyleCnt="0"/>
      <dgm:spPr/>
    </dgm:pt>
    <dgm:pt modelId="{2A153E09-101A-420E-AA1B-4565F1798117}" type="pres">
      <dgm:prSet presAssocID="{C4FA7B02-DB7D-4DE6-B24E-372534402F51}" presName="node" presStyleLbl="node1" presStyleIdx="8" presStyleCnt="26">
        <dgm:presLayoutVars>
          <dgm:bulletEnabled val="1"/>
        </dgm:presLayoutVars>
      </dgm:prSet>
      <dgm:spPr/>
      <dgm:t>
        <a:bodyPr/>
        <a:lstStyle/>
        <a:p>
          <a:endParaRPr lang="en-US"/>
        </a:p>
      </dgm:t>
    </dgm:pt>
    <dgm:pt modelId="{F342101D-B5AC-4090-A381-0F6B21C7CD32}" type="pres">
      <dgm:prSet presAssocID="{13F497D3-6386-44E3-A5AC-243C88752B89}" presName="sibTrans" presStyleCnt="0"/>
      <dgm:spPr/>
    </dgm:pt>
    <dgm:pt modelId="{DD50AF8F-5CD3-4979-A4C5-BEBEFB28AEA6}" type="pres">
      <dgm:prSet presAssocID="{BE901203-10D6-4CB3-ACE2-F5252E362927}" presName="node" presStyleLbl="node1" presStyleIdx="9" presStyleCnt="26">
        <dgm:presLayoutVars>
          <dgm:bulletEnabled val="1"/>
        </dgm:presLayoutVars>
      </dgm:prSet>
      <dgm:spPr/>
      <dgm:t>
        <a:bodyPr/>
        <a:lstStyle/>
        <a:p>
          <a:endParaRPr lang="en-US"/>
        </a:p>
      </dgm:t>
    </dgm:pt>
    <dgm:pt modelId="{B4FB7408-6B85-41CE-BDD7-148245F70D27}" type="pres">
      <dgm:prSet presAssocID="{E47417B1-78F1-44E4-912A-5931685F1EF3}" presName="sibTrans" presStyleCnt="0"/>
      <dgm:spPr/>
    </dgm:pt>
    <dgm:pt modelId="{C830C4CB-CDB6-4549-A1AA-19033829901D}" type="pres">
      <dgm:prSet presAssocID="{E34E2AA3-EB25-416D-B2E2-5AE7976562B1}" presName="node" presStyleLbl="node1" presStyleIdx="10" presStyleCnt="26">
        <dgm:presLayoutVars>
          <dgm:bulletEnabled val="1"/>
        </dgm:presLayoutVars>
      </dgm:prSet>
      <dgm:spPr/>
      <dgm:t>
        <a:bodyPr/>
        <a:lstStyle/>
        <a:p>
          <a:endParaRPr lang="en-US"/>
        </a:p>
      </dgm:t>
    </dgm:pt>
    <dgm:pt modelId="{D1C1F8BF-4B75-4509-B184-5A70B8F19CE0}" type="pres">
      <dgm:prSet presAssocID="{A6027811-E9C8-4691-8841-9D3E3A17D9ED}" presName="sibTrans" presStyleCnt="0"/>
      <dgm:spPr/>
    </dgm:pt>
    <dgm:pt modelId="{E2203D22-38B5-4C65-96FE-C53A8F827DCA}" type="pres">
      <dgm:prSet presAssocID="{C483011D-FF9F-4115-B3A4-AC3656F27198}" presName="node" presStyleLbl="node1" presStyleIdx="11" presStyleCnt="26">
        <dgm:presLayoutVars>
          <dgm:bulletEnabled val="1"/>
        </dgm:presLayoutVars>
      </dgm:prSet>
      <dgm:spPr/>
      <dgm:t>
        <a:bodyPr/>
        <a:lstStyle/>
        <a:p>
          <a:endParaRPr lang="en-US"/>
        </a:p>
      </dgm:t>
    </dgm:pt>
    <dgm:pt modelId="{2FDB6DD1-18EE-422C-934D-8395179A542B}" type="pres">
      <dgm:prSet presAssocID="{6FED323E-C740-4B1C-A37B-E3606CCF1129}" presName="sibTrans" presStyleCnt="0"/>
      <dgm:spPr/>
    </dgm:pt>
    <dgm:pt modelId="{2BBB9EA4-954E-42D4-B864-E6840F3943B2}" type="pres">
      <dgm:prSet presAssocID="{CA8A88FB-6D39-4240-8492-4B725664B747}" presName="node" presStyleLbl="node1" presStyleIdx="12" presStyleCnt="26">
        <dgm:presLayoutVars>
          <dgm:bulletEnabled val="1"/>
        </dgm:presLayoutVars>
      </dgm:prSet>
      <dgm:spPr/>
      <dgm:t>
        <a:bodyPr/>
        <a:lstStyle/>
        <a:p>
          <a:endParaRPr lang="en-US"/>
        </a:p>
      </dgm:t>
    </dgm:pt>
    <dgm:pt modelId="{EBE0678A-4CC4-4CB0-A23A-5350F74B47CA}" type="pres">
      <dgm:prSet presAssocID="{49C85319-3E51-4EAC-ABB2-7EFE42993EC9}" presName="sibTrans" presStyleCnt="0"/>
      <dgm:spPr/>
    </dgm:pt>
    <dgm:pt modelId="{C9E32500-134F-4DBB-86D9-18D0C559D201}" type="pres">
      <dgm:prSet presAssocID="{16C7459F-92D5-48A5-A482-642F27E0715C}" presName="node" presStyleLbl="node1" presStyleIdx="13" presStyleCnt="26">
        <dgm:presLayoutVars>
          <dgm:bulletEnabled val="1"/>
        </dgm:presLayoutVars>
      </dgm:prSet>
      <dgm:spPr/>
      <dgm:t>
        <a:bodyPr/>
        <a:lstStyle/>
        <a:p>
          <a:endParaRPr lang="en-US"/>
        </a:p>
      </dgm:t>
    </dgm:pt>
    <dgm:pt modelId="{418C19BC-CBEF-45E2-81EB-37A054043917}" type="pres">
      <dgm:prSet presAssocID="{DDF826D8-07FE-4318-B04C-CA6516A7BF6B}" presName="sibTrans" presStyleCnt="0"/>
      <dgm:spPr/>
    </dgm:pt>
    <dgm:pt modelId="{627B83A5-3899-4226-A06B-85980E3FEF1A}" type="pres">
      <dgm:prSet presAssocID="{DACB438E-EEDA-42AC-888A-EF2702D77E95}" presName="node" presStyleLbl="node1" presStyleIdx="14" presStyleCnt="26">
        <dgm:presLayoutVars>
          <dgm:bulletEnabled val="1"/>
        </dgm:presLayoutVars>
      </dgm:prSet>
      <dgm:spPr/>
      <dgm:t>
        <a:bodyPr/>
        <a:lstStyle/>
        <a:p>
          <a:endParaRPr lang="en-US"/>
        </a:p>
      </dgm:t>
    </dgm:pt>
    <dgm:pt modelId="{882DCFA4-86DB-4743-BAB1-CEC3CC48D4DD}" type="pres">
      <dgm:prSet presAssocID="{C569F7D9-5BA9-4E24-B103-BFF7200F711B}" presName="sibTrans" presStyleCnt="0"/>
      <dgm:spPr/>
    </dgm:pt>
    <dgm:pt modelId="{375AD650-E4F6-42A5-9A13-02E80AA1463C}" type="pres">
      <dgm:prSet presAssocID="{AFFC72C2-ADFB-48F6-AA56-B945A08D9DF4}" presName="node" presStyleLbl="node1" presStyleIdx="15" presStyleCnt="26">
        <dgm:presLayoutVars>
          <dgm:bulletEnabled val="1"/>
        </dgm:presLayoutVars>
      </dgm:prSet>
      <dgm:spPr/>
      <dgm:t>
        <a:bodyPr/>
        <a:lstStyle/>
        <a:p>
          <a:endParaRPr lang="en-US"/>
        </a:p>
      </dgm:t>
    </dgm:pt>
    <dgm:pt modelId="{EABF6993-DECF-4195-AF75-32ADC9E60D54}" type="pres">
      <dgm:prSet presAssocID="{E4959D05-B723-4F6F-B45E-2726A0F14E72}" presName="sibTrans" presStyleCnt="0"/>
      <dgm:spPr/>
    </dgm:pt>
    <dgm:pt modelId="{5B7DF298-BB6B-430D-A54A-1CDCB3326EC6}" type="pres">
      <dgm:prSet presAssocID="{5B6B2FFB-92C5-472F-AB03-C9E71F002A3A}" presName="node" presStyleLbl="node1" presStyleIdx="16" presStyleCnt="26">
        <dgm:presLayoutVars>
          <dgm:bulletEnabled val="1"/>
        </dgm:presLayoutVars>
      </dgm:prSet>
      <dgm:spPr/>
      <dgm:t>
        <a:bodyPr/>
        <a:lstStyle/>
        <a:p>
          <a:endParaRPr lang="en-US"/>
        </a:p>
      </dgm:t>
    </dgm:pt>
    <dgm:pt modelId="{678ADB44-AEFB-483C-B504-46D13E6FBA4D}" type="pres">
      <dgm:prSet presAssocID="{8FF6CF44-6C66-4FA9-A2E2-196A877ADFEA}" presName="sibTrans" presStyleCnt="0"/>
      <dgm:spPr/>
    </dgm:pt>
    <dgm:pt modelId="{A3CB7F19-DE68-44ED-9977-44FF1CF415A9}" type="pres">
      <dgm:prSet presAssocID="{FAA00666-9186-425B-8B15-9EFDBE262682}" presName="node" presStyleLbl="node1" presStyleIdx="17" presStyleCnt="26">
        <dgm:presLayoutVars>
          <dgm:bulletEnabled val="1"/>
        </dgm:presLayoutVars>
      </dgm:prSet>
      <dgm:spPr/>
      <dgm:t>
        <a:bodyPr/>
        <a:lstStyle/>
        <a:p>
          <a:endParaRPr lang="en-US"/>
        </a:p>
      </dgm:t>
    </dgm:pt>
    <dgm:pt modelId="{3467A6A0-1C2D-4978-9EE9-1DC73BE5C3B2}" type="pres">
      <dgm:prSet presAssocID="{ED73AE7B-0A6C-45FC-A812-92B19E6A41EB}" presName="sibTrans" presStyleCnt="0"/>
      <dgm:spPr/>
    </dgm:pt>
    <dgm:pt modelId="{76EF93DA-3B43-4BB1-868C-B541A7C18E53}" type="pres">
      <dgm:prSet presAssocID="{4084BB97-E5C7-47C6-A4AB-9C847886DF35}" presName="node" presStyleLbl="node1" presStyleIdx="18" presStyleCnt="26">
        <dgm:presLayoutVars>
          <dgm:bulletEnabled val="1"/>
        </dgm:presLayoutVars>
      </dgm:prSet>
      <dgm:spPr/>
      <dgm:t>
        <a:bodyPr/>
        <a:lstStyle/>
        <a:p>
          <a:endParaRPr lang="en-US"/>
        </a:p>
      </dgm:t>
    </dgm:pt>
    <dgm:pt modelId="{E87722B1-A0F6-40AB-89CB-2C9ED3F87DF6}" type="pres">
      <dgm:prSet presAssocID="{852EE1AD-BA91-4563-A6C0-CA0E251F39B8}" presName="sibTrans" presStyleCnt="0"/>
      <dgm:spPr/>
    </dgm:pt>
    <dgm:pt modelId="{E355CBAD-1C0F-4489-A891-488099EABD82}" type="pres">
      <dgm:prSet presAssocID="{C3842DA0-5943-4D6F-AE99-5A872493FF4F}" presName="node" presStyleLbl="node1" presStyleIdx="19" presStyleCnt="26">
        <dgm:presLayoutVars>
          <dgm:bulletEnabled val="1"/>
        </dgm:presLayoutVars>
      </dgm:prSet>
      <dgm:spPr/>
      <dgm:t>
        <a:bodyPr/>
        <a:lstStyle/>
        <a:p>
          <a:endParaRPr lang="en-US"/>
        </a:p>
      </dgm:t>
    </dgm:pt>
    <dgm:pt modelId="{2370993B-54DA-45AF-A36F-1963A317EF58}" type="pres">
      <dgm:prSet presAssocID="{5760D722-CDBA-46D7-A781-348E3EAB9700}" presName="sibTrans" presStyleCnt="0"/>
      <dgm:spPr/>
    </dgm:pt>
    <dgm:pt modelId="{402F9489-2A20-41DB-8327-89D84EFD99F2}" type="pres">
      <dgm:prSet presAssocID="{6D3C8B7D-9447-4AE5-9996-D36E84372B74}" presName="node" presStyleLbl="node1" presStyleIdx="20" presStyleCnt="26">
        <dgm:presLayoutVars>
          <dgm:bulletEnabled val="1"/>
        </dgm:presLayoutVars>
      </dgm:prSet>
      <dgm:spPr/>
      <dgm:t>
        <a:bodyPr/>
        <a:lstStyle/>
        <a:p>
          <a:endParaRPr lang="en-US"/>
        </a:p>
      </dgm:t>
    </dgm:pt>
    <dgm:pt modelId="{8362B721-00FF-44C7-B6D8-6A501D4BF1EA}" type="pres">
      <dgm:prSet presAssocID="{0B3AC3B5-ADBD-44F1-AF79-1528A75D485A}" presName="sibTrans" presStyleCnt="0"/>
      <dgm:spPr/>
    </dgm:pt>
    <dgm:pt modelId="{C20AFFA3-06E1-476C-966A-E187E82F0CED}" type="pres">
      <dgm:prSet presAssocID="{25AE9709-73EC-4466-A2E5-ABD564C50F3E}" presName="node" presStyleLbl="node1" presStyleIdx="21" presStyleCnt="26">
        <dgm:presLayoutVars>
          <dgm:bulletEnabled val="1"/>
        </dgm:presLayoutVars>
      </dgm:prSet>
      <dgm:spPr/>
      <dgm:t>
        <a:bodyPr/>
        <a:lstStyle/>
        <a:p>
          <a:endParaRPr lang="en-US"/>
        </a:p>
      </dgm:t>
    </dgm:pt>
    <dgm:pt modelId="{BF37FF4D-E14D-45A2-B742-1CA46FBE1025}" type="pres">
      <dgm:prSet presAssocID="{053B0B71-BCEF-4169-B3C4-CB31EFED85BC}" presName="sibTrans" presStyleCnt="0"/>
      <dgm:spPr/>
    </dgm:pt>
    <dgm:pt modelId="{5C12B346-1D37-41B5-BBD3-1C3AA444BE9C}" type="pres">
      <dgm:prSet presAssocID="{8B777D8F-7FE0-4742-B7FB-896A64A7AE30}" presName="node" presStyleLbl="node1" presStyleIdx="22" presStyleCnt="26">
        <dgm:presLayoutVars>
          <dgm:bulletEnabled val="1"/>
        </dgm:presLayoutVars>
      </dgm:prSet>
      <dgm:spPr/>
      <dgm:t>
        <a:bodyPr/>
        <a:lstStyle/>
        <a:p>
          <a:endParaRPr lang="en-US"/>
        </a:p>
      </dgm:t>
    </dgm:pt>
    <dgm:pt modelId="{E863D0D4-D286-44F1-A2F8-365CAFDB961C}" type="pres">
      <dgm:prSet presAssocID="{FFD8A94B-BBE6-43A2-8070-A6668A62D5B1}" presName="sibTrans" presStyleCnt="0"/>
      <dgm:spPr/>
    </dgm:pt>
    <dgm:pt modelId="{5B9E767E-4369-4C07-B2C0-E4B6BAA2C191}" type="pres">
      <dgm:prSet presAssocID="{7E5780FA-1507-4F25-8591-B8E672005675}" presName="node" presStyleLbl="node1" presStyleIdx="23" presStyleCnt="26">
        <dgm:presLayoutVars>
          <dgm:bulletEnabled val="1"/>
        </dgm:presLayoutVars>
      </dgm:prSet>
      <dgm:spPr/>
      <dgm:t>
        <a:bodyPr/>
        <a:lstStyle/>
        <a:p>
          <a:endParaRPr lang="en-US"/>
        </a:p>
      </dgm:t>
    </dgm:pt>
    <dgm:pt modelId="{9238FEC2-AD99-47B2-9154-29337214C73C}" type="pres">
      <dgm:prSet presAssocID="{6B2EB251-F03E-4E7F-8007-AD033C2AC9ED}" presName="sibTrans" presStyleCnt="0"/>
      <dgm:spPr/>
    </dgm:pt>
    <dgm:pt modelId="{CD3F0126-34BE-4AD6-889D-432123D56E23}" type="pres">
      <dgm:prSet presAssocID="{05737E81-0B9D-4B86-A0B3-5C2EEB14337A}" presName="node" presStyleLbl="node1" presStyleIdx="24" presStyleCnt="26">
        <dgm:presLayoutVars>
          <dgm:bulletEnabled val="1"/>
        </dgm:presLayoutVars>
      </dgm:prSet>
      <dgm:spPr/>
      <dgm:t>
        <a:bodyPr/>
        <a:lstStyle/>
        <a:p>
          <a:endParaRPr lang="en-US"/>
        </a:p>
      </dgm:t>
    </dgm:pt>
    <dgm:pt modelId="{D42525BE-364A-4BC8-B0DB-5D58C7240530}" type="pres">
      <dgm:prSet presAssocID="{8D1841BB-7235-46AB-9552-5CE5B3D37F17}" presName="sibTrans" presStyleCnt="0"/>
      <dgm:spPr/>
    </dgm:pt>
    <dgm:pt modelId="{E0EE25D0-8AE0-4BE6-AB9E-E90BB2D43A43}" type="pres">
      <dgm:prSet presAssocID="{70390AE8-D72B-449B-8E7C-BB4630AE16C2}" presName="node" presStyleLbl="node1" presStyleIdx="25" presStyleCnt="26">
        <dgm:presLayoutVars>
          <dgm:bulletEnabled val="1"/>
        </dgm:presLayoutVars>
      </dgm:prSet>
      <dgm:spPr/>
      <dgm:t>
        <a:bodyPr/>
        <a:lstStyle/>
        <a:p>
          <a:endParaRPr lang="en-US"/>
        </a:p>
      </dgm:t>
    </dgm:pt>
  </dgm:ptLst>
  <dgm:cxnLst>
    <dgm:cxn modelId="{3818C0CB-48F5-4420-9BDC-8CC94377E4D4}" srcId="{0F3CE005-5347-4CFB-8024-A6B3ABD2CEF2}" destId="{E8281362-4374-4F44-94BD-41DA61F3F1E9}" srcOrd="0" destOrd="0" parTransId="{A4D6032D-3B60-415F-ACE2-76CA18BAA8F5}" sibTransId="{89FFD1B8-C4D1-4B6E-BECE-2C0B11EF2008}"/>
    <dgm:cxn modelId="{9368C5BF-2E0A-4CAF-A189-9BDEFD04FA4C}" srcId="{0F3CE005-5347-4CFB-8024-A6B3ABD2CEF2}" destId="{FAA00666-9186-425B-8B15-9EFDBE262682}" srcOrd="17" destOrd="0" parTransId="{7350EEF1-176B-4EDD-A424-85C912D60580}" sibTransId="{ED73AE7B-0A6C-45FC-A812-92B19E6A41EB}"/>
    <dgm:cxn modelId="{F4950CD6-4BDF-454B-9F3E-FB142ED3207E}" srcId="{0F3CE005-5347-4CFB-8024-A6B3ABD2CEF2}" destId="{E34E2AA3-EB25-416D-B2E2-5AE7976562B1}" srcOrd="10" destOrd="0" parTransId="{68A50A72-ABB3-4C12-B66E-FD917A07BB70}" sibTransId="{A6027811-E9C8-4691-8841-9D3E3A17D9ED}"/>
    <dgm:cxn modelId="{EF92E5F1-0DE6-4A6B-BDD3-8A62B057CC08}" srcId="{0F3CE005-5347-4CFB-8024-A6B3ABD2CEF2}" destId="{EE11216D-A22B-4AAE-A57B-F94EBDBB938C}" srcOrd="6" destOrd="0" parTransId="{F1788603-CAE1-453C-BBBC-A287E2AA7DBC}" sibTransId="{9EDDC74C-41E0-4224-8B3F-E6ADE4AE3220}"/>
    <dgm:cxn modelId="{F8D8BAA0-F562-419D-9B06-BC9346D69148}" srcId="{0F3CE005-5347-4CFB-8024-A6B3ABD2CEF2}" destId="{CA8A88FB-6D39-4240-8492-4B725664B747}" srcOrd="12" destOrd="0" parTransId="{19023416-3B9A-42C9-8FC7-16CA09D92BF7}" sibTransId="{49C85319-3E51-4EAC-ABB2-7EFE42993EC9}"/>
    <dgm:cxn modelId="{2F221736-DCA8-4E4E-BF07-2280DC9FF15F}" type="presOf" srcId="{7E5780FA-1507-4F25-8591-B8E672005675}" destId="{5B9E767E-4369-4C07-B2C0-E4B6BAA2C191}" srcOrd="0" destOrd="0" presId="urn:microsoft.com/office/officeart/2005/8/layout/default"/>
    <dgm:cxn modelId="{F498E4C3-B451-4F7D-8C94-C844BC6CB2F5}" type="presOf" srcId="{7F3FAB61-69BF-42C4-91BC-8E49403D0C24}" destId="{B87F1F84-4006-4DAD-85D7-C8404713654F}" srcOrd="0" destOrd="0" presId="urn:microsoft.com/office/officeart/2005/8/layout/default"/>
    <dgm:cxn modelId="{0425F7D3-C111-4983-AA77-B8B4797A3EC9}" srcId="{0F3CE005-5347-4CFB-8024-A6B3ABD2CEF2}" destId="{7E5780FA-1507-4F25-8591-B8E672005675}" srcOrd="23" destOrd="0" parTransId="{11B7400A-0EAE-4D49-8ED5-64F5BEB101BC}" sibTransId="{6B2EB251-F03E-4E7F-8007-AD033C2AC9ED}"/>
    <dgm:cxn modelId="{CF855545-CA4C-41CF-8AFD-4A996BD3C952}" type="presOf" srcId="{CA8A88FB-6D39-4240-8492-4B725664B747}" destId="{2BBB9EA4-954E-42D4-B864-E6840F3943B2}" srcOrd="0" destOrd="0" presId="urn:microsoft.com/office/officeart/2005/8/layout/default"/>
    <dgm:cxn modelId="{04ADA1D6-45AC-44F3-881D-5B7041455874}" type="presOf" srcId="{70390AE8-D72B-449B-8E7C-BB4630AE16C2}" destId="{E0EE25D0-8AE0-4BE6-AB9E-E90BB2D43A43}" srcOrd="0" destOrd="0" presId="urn:microsoft.com/office/officeart/2005/8/layout/default"/>
    <dgm:cxn modelId="{48464CCA-7AB8-4D95-A17C-BF05FB8FBDCE}" srcId="{0F3CE005-5347-4CFB-8024-A6B3ABD2CEF2}" destId="{DACB438E-EEDA-42AC-888A-EF2702D77E95}" srcOrd="14" destOrd="0" parTransId="{57D88BA1-8525-40B1-A664-CF6FE5556BFB}" sibTransId="{C569F7D9-5BA9-4E24-B103-BFF7200F711B}"/>
    <dgm:cxn modelId="{631221D0-29BA-4B24-8363-CE3B396D12D6}" type="presOf" srcId="{BE901203-10D6-4CB3-ACE2-F5252E362927}" destId="{DD50AF8F-5CD3-4979-A4C5-BEBEFB28AEA6}" srcOrd="0" destOrd="0" presId="urn:microsoft.com/office/officeart/2005/8/layout/default"/>
    <dgm:cxn modelId="{AEA6A5CB-B133-46C4-9CCC-0D0D643EAA71}" type="presOf" srcId="{25AE9709-73EC-4466-A2E5-ABD564C50F3E}" destId="{C20AFFA3-06E1-476C-966A-E187E82F0CED}" srcOrd="0" destOrd="0" presId="urn:microsoft.com/office/officeart/2005/8/layout/default"/>
    <dgm:cxn modelId="{8EC1D89C-62AB-48B7-AA8D-A67DACCC0030}" srcId="{0F3CE005-5347-4CFB-8024-A6B3ABD2CEF2}" destId="{7F3FAB61-69BF-42C4-91BC-8E49403D0C24}" srcOrd="3" destOrd="0" parTransId="{4EC2CE64-16D2-45D9-A284-3F9E32F0D252}" sibTransId="{6A03ED26-4D99-42CF-B247-56500F077FA5}"/>
    <dgm:cxn modelId="{BA0619B0-E50C-4B95-A455-0415730D4300}" srcId="{0F3CE005-5347-4CFB-8024-A6B3ABD2CEF2}" destId="{EFC929D0-9066-497A-A5D4-42B887CA2F25}" srcOrd="7" destOrd="0" parTransId="{C53534B6-561D-4DBC-868B-3470BE9ADF97}" sibTransId="{D05298E1-AC29-4B25-83F7-6D572E8680B2}"/>
    <dgm:cxn modelId="{861303F6-8B3F-4E34-ADD4-2A89D68C17D0}" type="presOf" srcId="{67FA46A4-5644-4F9B-8603-3BCA4D719CA2}" destId="{A701B656-C23E-41F5-A4F6-6A4A037B0CE2}" srcOrd="0" destOrd="0" presId="urn:microsoft.com/office/officeart/2005/8/layout/default"/>
    <dgm:cxn modelId="{03B08790-B1E0-421C-8383-ADCB69EE8442}" type="presOf" srcId="{C4FA7B02-DB7D-4DE6-B24E-372534402F51}" destId="{2A153E09-101A-420E-AA1B-4565F1798117}" srcOrd="0" destOrd="0" presId="urn:microsoft.com/office/officeart/2005/8/layout/default"/>
    <dgm:cxn modelId="{4816CD36-2EE7-4339-B3DF-1E26F6653522}" type="presOf" srcId="{8B777D8F-7FE0-4742-B7FB-896A64A7AE30}" destId="{5C12B346-1D37-41B5-BBD3-1C3AA444BE9C}" srcOrd="0" destOrd="0" presId="urn:microsoft.com/office/officeart/2005/8/layout/default"/>
    <dgm:cxn modelId="{4D95A7AE-CD8F-4F83-9BD7-7C39606E083B}" type="presOf" srcId="{E8281362-4374-4F44-94BD-41DA61F3F1E9}" destId="{05C7CB1B-A8C7-4CC6-8CCB-DF83B36F42F1}" srcOrd="0" destOrd="0" presId="urn:microsoft.com/office/officeart/2005/8/layout/default"/>
    <dgm:cxn modelId="{CE769989-3451-4BB2-A5C6-087345F3ABEF}" type="presOf" srcId="{BEF26215-397F-41D4-A3E2-F07C4F15C489}" destId="{6959B594-34BC-472F-A3E0-F1F413BE40E6}" srcOrd="0" destOrd="0" presId="urn:microsoft.com/office/officeart/2005/8/layout/default"/>
    <dgm:cxn modelId="{1A9C76A3-B21C-4392-A4F9-F933B775440B}" type="presOf" srcId="{DACB438E-EEDA-42AC-888A-EF2702D77E95}" destId="{627B83A5-3899-4226-A06B-85980E3FEF1A}" srcOrd="0" destOrd="0" presId="urn:microsoft.com/office/officeart/2005/8/layout/default"/>
    <dgm:cxn modelId="{8B3AAF5A-BFDE-44E5-8B65-E7F0A27F8EE4}" type="presOf" srcId="{6D3C8B7D-9447-4AE5-9996-D36E84372B74}" destId="{402F9489-2A20-41DB-8327-89D84EFD99F2}" srcOrd="0" destOrd="0" presId="urn:microsoft.com/office/officeart/2005/8/layout/default"/>
    <dgm:cxn modelId="{107D27CE-3604-4BF2-B7E2-92050C8F25B1}" srcId="{0F3CE005-5347-4CFB-8024-A6B3ABD2CEF2}" destId="{4084BB97-E5C7-47C6-A4AB-9C847886DF35}" srcOrd="18" destOrd="0" parTransId="{69A72F93-F141-4066-B1CD-C0E0BE7DA73D}" sibTransId="{852EE1AD-BA91-4563-A6C0-CA0E251F39B8}"/>
    <dgm:cxn modelId="{542C1B22-1329-463A-8522-2F75071DE9CF}" srcId="{0F3CE005-5347-4CFB-8024-A6B3ABD2CEF2}" destId="{C3842DA0-5943-4D6F-AE99-5A872493FF4F}" srcOrd="19" destOrd="0" parTransId="{D2F19A70-BDFF-4F8B-9877-0C999DC4266D}" sibTransId="{5760D722-CDBA-46D7-A781-348E3EAB9700}"/>
    <dgm:cxn modelId="{CAA43966-09A3-4164-9FC3-B811F007FE19}" srcId="{0F3CE005-5347-4CFB-8024-A6B3ABD2CEF2}" destId="{C4FA7B02-DB7D-4DE6-B24E-372534402F51}" srcOrd="8" destOrd="0" parTransId="{07545FDB-9368-46EB-9C2B-6371EA021347}" sibTransId="{13F497D3-6386-44E3-A5AC-243C88752B89}"/>
    <dgm:cxn modelId="{834D9D9C-6897-487E-B526-28D97BFBFCCB}" srcId="{0F3CE005-5347-4CFB-8024-A6B3ABD2CEF2}" destId="{6D3C8B7D-9447-4AE5-9996-D36E84372B74}" srcOrd="20" destOrd="0" parTransId="{592BC18C-8C16-430B-BCFA-569A5DC26DB9}" sibTransId="{0B3AC3B5-ADBD-44F1-AF79-1528A75D485A}"/>
    <dgm:cxn modelId="{89C6F87D-7EA9-4220-87A3-B77E05D65EC1}" type="presOf" srcId="{EE11216D-A22B-4AAE-A57B-F94EBDBB938C}" destId="{0CA21DE6-F5D6-48CD-8118-567F8622417D}" srcOrd="0" destOrd="0" presId="urn:microsoft.com/office/officeart/2005/8/layout/default"/>
    <dgm:cxn modelId="{CB8D98EB-AB84-41D6-8E30-2471B53D4F8D}" type="presOf" srcId="{E34E2AA3-EB25-416D-B2E2-5AE7976562B1}" destId="{C830C4CB-CDB6-4549-A1AA-19033829901D}" srcOrd="0" destOrd="0" presId="urn:microsoft.com/office/officeart/2005/8/layout/default"/>
    <dgm:cxn modelId="{54562281-55B3-4AD1-B646-A658186E9617}" type="presOf" srcId="{AFFC72C2-ADFB-48F6-AA56-B945A08D9DF4}" destId="{375AD650-E4F6-42A5-9A13-02E80AA1463C}" srcOrd="0" destOrd="0" presId="urn:microsoft.com/office/officeart/2005/8/layout/default"/>
    <dgm:cxn modelId="{F9D04C59-1B76-4F98-B7BF-180D65DBE899}" srcId="{0F3CE005-5347-4CFB-8024-A6B3ABD2CEF2}" destId="{BEF26215-397F-41D4-A3E2-F07C4F15C489}" srcOrd="4" destOrd="0" parTransId="{A7AB8421-978B-472D-8703-E613ABC3A4E7}" sibTransId="{5D12662B-36F4-4DD7-86FC-7E44C485ADC9}"/>
    <dgm:cxn modelId="{5389F749-F4B1-4754-ABF5-E2B8FC8E6FDD}" srcId="{0F3CE005-5347-4CFB-8024-A6B3ABD2CEF2}" destId="{E37F2A37-E904-4091-9ED5-034E4D4FADFD}" srcOrd="5" destOrd="0" parTransId="{D53BC2E1-F5B1-4E1F-B580-04424145C573}" sibTransId="{5F1F9EAE-9ED5-4F58-AB35-7D02C8F026AF}"/>
    <dgm:cxn modelId="{004FF6D2-1684-4950-ADE1-CC5E52A7A745}" type="presOf" srcId="{FAA00666-9186-425B-8B15-9EFDBE262682}" destId="{A3CB7F19-DE68-44ED-9977-44FF1CF415A9}" srcOrd="0" destOrd="0" presId="urn:microsoft.com/office/officeart/2005/8/layout/default"/>
    <dgm:cxn modelId="{DF1C347E-8E6A-4B3E-8AE5-5FD3E2195653}" srcId="{0F3CE005-5347-4CFB-8024-A6B3ABD2CEF2}" destId="{67FA46A4-5644-4F9B-8603-3BCA4D719CA2}" srcOrd="2" destOrd="0" parTransId="{FB9F1165-7CF4-4316-BEF8-E7A31EF81B68}" sibTransId="{97975DF8-1E6C-446F-B6C1-56F46041717A}"/>
    <dgm:cxn modelId="{47D81951-D776-4D55-B164-10BA9092D16F}" srcId="{0F3CE005-5347-4CFB-8024-A6B3ABD2CEF2}" destId="{16C7459F-92D5-48A5-A482-642F27E0715C}" srcOrd="13" destOrd="0" parTransId="{FF0798FC-74B3-47C3-954B-82DE761E3BB2}" sibTransId="{DDF826D8-07FE-4318-B04C-CA6516A7BF6B}"/>
    <dgm:cxn modelId="{80E78F06-01E2-4721-8456-5E3518A45CC1}" srcId="{0F3CE005-5347-4CFB-8024-A6B3ABD2CEF2}" destId="{70390AE8-D72B-449B-8E7C-BB4630AE16C2}" srcOrd="25" destOrd="0" parTransId="{515414C1-5975-44E5-9599-8A9152CE1758}" sibTransId="{781EA320-B990-4B30-907D-38DDB03AFC72}"/>
    <dgm:cxn modelId="{2084C825-2F71-4475-841E-16D45A09536A}" type="presOf" srcId="{05737E81-0B9D-4B86-A0B3-5C2EEB14337A}" destId="{CD3F0126-34BE-4AD6-889D-432123D56E23}" srcOrd="0" destOrd="0" presId="urn:microsoft.com/office/officeart/2005/8/layout/default"/>
    <dgm:cxn modelId="{E11590BD-2CE7-4451-B726-C910C846737F}" srcId="{0F3CE005-5347-4CFB-8024-A6B3ABD2CEF2}" destId="{25AE9709-73EC-4466-A2E5-ABD564C50F3E}" srcOrd="21" destOrd="0" parTransId="{3C6B37BF-D25F-4CC1-9017-FA386A9B92B7}" sibTransId="{053B0B71-BCEF-4169-B3C4-CB31EFED85BC}"/>
    <dgm:cxn modelId="{380645FE-1217-4C2E-9A6D-1C740E911633}" srcId="{0F3CE005-5347-4CFB-8024-A6B3ABD2CEF2}" destId="{5B6B2FFB-92C5-472F-AB03-C9E71F002A3A}" srcOrd="16" destOrd="0" parTransId="{B35C2ABC-5305-4F20-8F64-95C217620343}" sibTransId="{8FF6CF44-6C66-4FA9-A2E2-196A877ADFEA}"/>
    <dgm:cxn modelId="{05DAA6D0-1E97-4A6A-AC21-6CE15CCB250E}" type="presOf" srcId="{C483011D-FF9F-4115-B3A4-AC3656F27198}" destId="{E2203D22-38B5-4C65-96FE-C53A8F827DCA}" srcOrd="0" destOrd="0" presId="urn:microsoft.com/office/officeart/2005/8/layout/default"/>
    <dgm:cxn modelId="{AF69F003-D8B5-4A8E-8F3E-329F4D76FB64}" srcId="{0F3CE005-5347-4CFB-8024-A6B3ABD2CEF2}" destId="{DD237354-CADB-452A-9FEC-C5764F68395A}" srcOrd="1" destOrd="0" parTransId="{93220D54-6996-4EED-876B-4D2BC3E21DF1}" sibTransId="{5659314C-21E4-49B1-9DC2-6F0028620294}"/>
    <dgm:cxn modelId="{6F00A5ED-F64C-464A-BBCC-D4C919CC7351}" type="presOf" srcId="{4084BB97-E5C7-47C6-A4AB-9C847886DF35}" destId="{76EF93DA-3B43-4BB1-868C-B541A7C18E53}" srcOrd="0" destOrd="0" presId="urn:microsoft.com/office/officeart/2005/8/layout/default"/>
    <dgm:cxn modelId="{4F61145F-7186-4D75-B3BB-CDA71B23F3EB}" srcId="{0F3CE005-5347-4CFB-8024-A6B3ABD2CEF2}" destId="{C483011D-FF9F-4115-B3A4-AC3656F27198}" srcOrd="11" destOrd="0" parTransId="{D802D76A-44E3-4238-899E-619968F26D98}" sibTransId="{6FED323E-C740-4B1C-A37B-E3606CCF1129}"/>
    <dgm:cxn modelId="{B021BDA8-1F6A-4B74-907F-FC82217C4C9F}" type="presOf" srcId="{E37F2A37-E904-4091-9ED5-034E4D4FADFD}" destId="{B3DDCBB7-45C5-45CF-BA9E-4C5BD5ABF62D}" srcOrd="0" destOrd="0" presId="urn:microsoft.com/office/officeart/2005/8/layout/default"/>
    <dgm:cxn modelId="{82E1D296-1024-42AF-AECA-470213E81553}" type="presOf" srcId="{C3842DA0-5943-4D6F-AE99-5A872493FF4F}" destId="{E355CBAD-1C0F-4489-A891-488099EABD82}" srcOrd="0" destOrd="0" presId="urn:microsoft.com/office/officeart/2005/8/layout/default"/>
    <dgm:cxn modelId="{6480AFD1-2E50-4890-BA77-DEFE38B1B25B}" srcId="{0F3CE005-5347-4CFB-8024-A6B3ABD2CEF2}" destId="{05737E81-0B9D-4B86-A0B3-5C2EEB14337A}" srcOrd="24" destOrd="0" parTransId="{7267A947-5927-435D-87CB-BA9E8D70B685}" sibTransId="{8D1841BB-7235-46AB-9552-5CE5B3D37F17}"/>
    <dgm:cxn modelId="{1718F3EE-9BE7-4580-A7ED-05A63F230F28}" srcId="{0F3CE005-5347-4CFB-8024-A6B3ABD2CEF2}" destId="{AFFC72C2-ADFB-48F6-AA56-B945A08D9DF4}" srcOrd="15" destOrd="0" parTransId="{F41647A1-96F5-4CAD-8913-2BB5F789B33F}" sibTransId="{E4959D05-B723-4F6F-B45E-2726A0F14E72}"/>
    <dgm:cxn modelId="{FC415D8C-B71E-4F66-8684-0F7BFA98D6A4}" type="presOf" srcId="{DD237354-CADB-452A-9FEC-C5764F68395A}" destId="{6919878C-E7A3-41CE-87BD-28422F3F4719}" srcOrd="0" destOrd="0" presId="urn:microsoft.com/office/officeart/2005/8/layout/default"/>
    <dgm:cxn modelId="{9929FA75-92E3-458C-A771-710F00E89C2F}" type="presOf" srcId="{EFC929D0-9066-497A-A5D4-42B887CA2F25}" destId="{AD6437FC-46A4-4B54-ACB7-E381DC3C7D10}" srcOrd="0" destOrd="0" presId="urn:microsoft.com/office/officeart/2005/8/layout/default"/>
    <dgm:cxn modelId="{7D5240E4-14FC-43F9-A302-22B9DDB72B8B}" srcId="{0F3CE005-5347-4CFB-8024-A6B3ABD2CEF2}" destId="{8B777D8F-7FE0-4742-B7FB-896A64A7AE30}" srcOrd="22" destOrd="0" parTransId="{248D99F8-C843-4ADD-9199-B7F313F35781}" sibTransId="{FFD8A94B-BBE6-43A2-8070-A6668A62D5B1}"/>
    <dgm:cxn modelId="{FEC6A408-8323-4F7F-A539-43DAAE2668A7}" type="presOf" srcId="{5B6B2FFB-92C5-472F-AB03-C9E71F002A3A}" destId="{5B7DF298-BB6B-430D-A54A-1CDCB3326EC6}" srcOrd="0" destOrd="0" presId="urn:microsoft.com/office/officeart/2005/8/layout/default"/>
    <dgm:cxn modelId="{046A2109-B8B2-4464-B443-544112104F59}" type="presOf" srcId="{16C7459F-92D5-48A5-A482-642F27E0715C}" destId="{C9E32500-134F-4DBB-86D9-18D0C559D201}" srcOrd="0" destOrd="0" presId="urn:microsoft.com/office/officeart/2005/8/layout/default"/>
    <dgm:cxn modelId="{770F8D24-C9B1-4DDB-A01A-5FEBA86D4AD4}" srcId="{0F3CE005-5347-4CFB-8024-A6B3ABD2CEF2}" destId="{BE901203-10D6-4CB3-ACE2-F5252E362927}" srcOrd="9" destOrd="0" parTransId="{C38F9F38-3688-4549-B68E-D188A019AF43}" sibTransId="{E47417B1-78F1-44E4-912A-5931685F1EF3}"/>
    <dgm:cxn modelId="{C4A442CA-AFE0-4BFD-9CF5-D444B90E179E}" type="presOf" srcId="{0F3CE005-5347-4CFB-8024-A6B3ABD2CEF2}" destId="{6BC2A0C2-7795-4602-8BD4-46102C6DD606}" srcOrd="0" destOrd="0" presId="urn:microsoft.com/office/officeart/2005/8/layout/default"/>
    <dgm:cxn modelId="{E42DB97D-249F-4BFE-99C0-8A6D836A8B97}" type="presParOf" srcId="{6BC2A0C2-7795-4602-8BD4-46102C6DD606}" destId="{05C7CB1B-A8C7-4CC6-8CCB-DF83B36F42F1}" srcOrd="0" destOrd="0" presId="urn:microsoft.com/office/officeart/2005/8/layout/default"/>
    <dgm:cxn modelId="{01FED764-A643-4589-8A0F-F44F9D93E10F}" type="presParOf" srcId="{6BC2A0C2-7795-4602-8BD4-46102C6DD606}" destId="{E6E77BF2-46FB-4397-8562-F72C4432BA95}" srcOrd="1" destOrd="0" presId="urn:microsoft.com/office/officeart/2005/8/layout/default"/>
    <dgm:cxn modelId="{2DD5EF03-F10A-4291-8BCD-16CE19ADC711}" type="presParOf" srcId="{6BC2A0C2-7795-4602-8BD4-46102C6DD606}" destId="{6919878C-E7A3-41CE-87BD-28422F3F4719}" srcOrd="2" destOrd="0" presId="urn:microsoft.com/office/officeart/2005/8/layout/default"/>
    <dgm:cxn modelId="{28F3442F-4839-42C2-B400-5B507BDC706C}" type="presParOf" srcId="{6BC2A0C2-7795-4602-8BD4-46102C6DD606}" destId="{90431C6C-023B-4BAC-B6B6-6588293AB174}" srcOrd="3" destOrd="0" presId="urn:microsoft.com/office/officeart/2005/8/layout/default"/>
    <dgm:cxn modelId="{0C6F0F5D-C923-4D6F-967D-4AF33121BF45}" type="presParOf" srcId="{6BC2A0C2-7795-4602-8BD4-46102C6DD606}" destId="{A701B656-C23E-41F5-A4F6-6A4A037B0CE2}" srcOrd="4" destOrd="0" presId="urn:microsoft.com/office/officeart/2005/8/layout/default"/>
    <dgm:cxn modelId="{A0334C4D-3C8B-4AA1-BF76-05EC88B3B132}" type="presParOf" srcId="{6BC2A0C2-7795-4602-8BD4-46102C6DD606}" destId="{59D38E90-072C-48BB-AD8F-136EADBDCDD3}" srcOrd="5" destOrd="0" presId="urn:microsoft.com/office/officeart/2005/8/layout/default"/>
    <dgm:cxn modelId="{31253B07-8DA7-47DF-B6EF-5F44BCBC3CBC}" type="presParOf" srcId="{6BC2A0C2-7795-4602-8BD4-46102C6DD606}" destId="{B87F1F84-4006-4DAD-85D7-C8404713654F}" srcOrd="6" destOrd="0" presId="urn:microsoft.com/office/officeart/2005/8/layout/default"/>
    <dgm:cxn modelId="{6942A11D-F3FE-4F11-AA5E-35BE4976F0AC}" type="presParOf" srcId="{6BC2A0C2-7795-4602-8BD4-46102C6DD606}" destId="{F13C12E9-163A-4903-93AC-8BCE092235C1}" srcOrd="7" destOrd="0" presId="urn:microsoft.com/office/officeart/2005/8/layout/default"/>
    <dgm:cxn modelId="{C1F646B6-160D-469A-8CB5-8C9B3955A7EF}" type="presParOf" srcId="{6BC2A0C2-7795-4602-8BD4-46102C6DD606}" destId="{6959B594-34BC-472F-A3E0-F1F413BE40E6}" srcOrd="8" destOrd="0" presId="urn:microsoft.com/office/officeart/2005/8/layout/default"/>
    <dgm:cxn modelId="{0EE25DAE-D4F8-4AEE-9991-C6F31C9ED189}" type="presParOf" srcId="{6BC2A0C2-7795-4602-8BD4-46102C6DD606}" destId="{32CD27CE-538D-4B00-8780-0FBA6BEF4BC5}" srcOrd="9" destOrd="0" presId="urn:microsoft.com/office/officeart/2005/8/layout/default"/>
    <dgm:cxn modelId="{281F9ED2-BD3B-4062-A0CA-67DB0FAB90EA}" type="presParOf" srcId="{6BC2A0C2-7795-4602-8BD4-46102C6DD606}" destId="{B3DDCBB7-45C5-45CF-BA9E-4C5BD5ABF62D}" srcOrd="10" destOrd="0" presId="urn:microsoft.com/office/officeart/2005/8/layout/default"/>
    <dgm:cxn modelId="{DD022389-D7CB-4512-BBDC-220C09CB9F11}" type="presParOf" srcId="{6BC2A0C2-7795-4602-8BD4-46102C6DD606}" destId="{579C35F5-620B-4A23-99CE-DEAD73DEC305}" srcOrd="11" destOrd="0" presId="urn:microsoft.com/office/officeart/2005/8/layout/default"/>
    <dgm:cxn modelId="{3B5751A2-0D31-49AB-A31E-D78E7C8F079F}" type="presParOf" srcId="{6BC2A0C2-7795-4602-8BD4-46102C6DD606}" destId="{0CA21DE6-F5D6-48CD-8118-567F8622417D}" srcOrd="12" destOrd="0" presId="urn:microsoft.com/office/officeart/2005/8/layout/default"/>
    <dgm:cxn modelId="{E2E017E7-84E3-4664-AA06-81214DF89B78}" type="presParOf" srcId="{6BC2A0C2-7795-4602-8BD4-46102C6DD606}" destId="{C58970BB-5E56-46A9-929B-43F5F83E91E3}" srcOrd="13" destOrd="0" presId="urn:microsoft.com/office/officeart/2005/8/layout/default"/>
    <dgm:cxn modelId="{AC685D5B-E205-40B1-89C7-F40DE5D211C0}" type="presParOf" srcId="{6BC2A0C2-7795-4602-8BD4-46102C6DD606}" destId="{AD6437FC-46A4-4B54-ACB7-E381DC3C7D10}" srcOrd="14" destOrd="0" presId="urn:microsoft.com/office/officeart/2005/8/layout/default"/>
    <dgm:cxn modelId="{0DD8308E-8746-4FAD-B436-C288B837503F}" type="presParOf" srcId="{6BC2A0C2-7795-4602-8BD4-46102C6DD606}" destId="{2EA55900-850A-450F-99CA-F403D451DAC5}" srcOrd="15" destOrd="0" presId="urn:microsoft.com/office/officeart/2005/8/layout/default"/>
    <dgm:cxn modelId="{A000FE7B-7A92-4684-B3B9-2B4ED60A6889}" type="presParOf" srcId="{6BC2A0C2-7795-4602-8BD4-46102C6DD606}" destId="{2A153E09-101A-420E-AA1B-4565F1798117}" srcOrd="16" destOrd="0" presId="urn:microsoft.com/office/officeart/2005/8/layout/default"/>
    <dgm:cxn modelId="{505A6AB0-5CDB-4B16-949C-56633CA74A91}" type="presParOf" srcId="{6BC2A0C2-7795-4602-8BD4-46102C6DD606}" destId="{F342101D-B5AC-4090-A381-0F6B21C7CD32}" srcOrd="17" destOrd="0" presId="urn:microsoft.com/office/officeart/2005/8/layout/default"/>
    <dgm:cxn modelId="{E9CA76D7-1638-4766-B7DD-B2E7C5BA9E9F}" type="presParOf" srcId="{6BC2A0C2-7795-4602-8BD4-46102C6DD606}" destId="{DD50AF8F-5CD3-4979-A4C5-BEBEFB28AEA6}" srcOrd="18" destOrd="0" presId="urn:microsoft.com/office/officeart/2005/8/layout/default"/>
    <dgm:cxn modelId="{0AED6550-63A1-48F6-B60C-50D6DB2EAF02}" type="presParOf" srcId="{6BC2A0C2-7795-4602-8BD4-46102C6DD606}" destId="{B4FB7408-6B85-41CE-BDD7-148245F70D27}" srcOrd="19" destOrd="0" presId="urn:microsoft.com/office/officeart/2005/8/layout/default"/>
    <dgm:cxn modelId="{EBCAFBD5-BFE2-4B18-91D4-41C3F063E25F}" type="presParOf" srcId="{6BC2A0C2-7795-4602-8BD4-46102C6DD606}" destId="{C830C4CB-CDB6-4549-A1AA-19033829901D}" srcOrd="20" destOrd="0" presId="urn:microsoft.com/office/officeart/2005/8/layout/default"/>
    <dgm:cxn modelId="{FC379BDF-132B-47E8-885C-C75CE7309E33}" type="presParOf" srcId="{6BC2A0C2-7795-4602-8BD4-46102C6DD606}" destId="{D1C1F8BF-4B75-4509-B184-5A70B8F19CE0}" srcOrd="21" destOrd="0" presId="urn:microsoft.com/office/officeart/2005/8/layout/default"/>
    <dgm:cxn modelId="{D91CB7AE-85F3-4179-A4D3-AF463C89766A}" type="presParOf" srcId="{6BC2A0C2-7795-4602-8BD4-46102C6DD606}" destId="{E2203D22-38B5-4C65-96FE-C53A8F827DCA}" srcOrd="22" destOrd="0" presId="urn:microsoft.com/office/officeart/2005/8/layout/default"/>
    <dgm:cxn modelId="{B1CA3CE5-8D62-40A0-80A7-D6066B480D4C}" type="presParOf" srcId="{6BC2A0C2-7795-4602-8BD4-46102C6DD606}" destId="{2FDB6DD1-18EE-422C-934D-8395179A542B}" srcOrd="23" destOrd="0" presId="urn:microsoft.com/office/officeart/2005/8/layout/default"/>
    <dgm:cxn modelId="{FBCB473E-83A6-4B2C-A70A-3043B0E2128E}" type="presParOf" srcId="{6BC2A0C2-7795-4602-8BD4-46102C6DD606}" destId="{2BBB9EA4-954E-42D4-B864-E6840F3943B2}" srcOrd="24" destOrd="0" presId="urn:microsoft.com/office/officeart/2005/8/layout/default"/>
    <dgm:cxn modelId="{8DCEA215-CA5C-4B46-B879-9C86373470E5}" type="presParOf" srcId="{6BC2A0C2-7795-4602-8BD4-46102C6DD606}" destId="{EBE0678A-4CC4-4CB0-A23A-5350F74B47CA}" srcOrd="25" destOrd="0" presId="urn:microsoft.com/office/officeart/2005/8/layout/default"/>
    <dgm:cxn modelId="{74B21025-4C26-4D03-A582-CAD75D23386F}" type="presParOf" srcId="{6BC2A0C2-7795-4602-8BD4-46102C6DD606}" destId="{C9E32500-134F-4DBB-86D9-18D0C559D201}" srcOrd="26" destOrd="0" presId="urn:microsoft.com/office/officeart/2005/8/layout/default"/>
    <dgm:cxn modelId="{BFB9E584-04D9-4586-BA1C-88CDBE4559C3}" type="presParOf" srcId="{6BC2A0C2-7795-4602-8BD4-46102C6DD606}" destId="{418C19BC-CBEF-45E2-81EB-37A054043917}" srcOrd="27" destOrd="0" presId="urn:microsoft.com/office/officeart/2005/8/layout/default"/>
    <dgm:cxn modelId="{E51F2A96-5AFA-4A71-B1AC-88C0A1923559}" type="presParOf" srcId="{6BC2A0C2-7795-4602-8BD4-46102C6DD606}" destId="{627B83A5-3899-4226-A06B-85980E3FEF1A}" srcOrd="28" destOrd="0" presId="urn:microsoft.com/office/officeart/2005/8/layout/default"/>
    <dgm:cxn modelId="{FF55B3CC-9635-4F39-8C4B-92253D9D22F0}" type="presParOf" srcId="{6BC2A0C2-7795-4602-8BD4-46102C6DD606}" destId="{882DCFA4-86DB-4743-BAB1-CEC3CC48D4DD}" srcOrd="29" destOrd="0" presId="urn:microsoft.com/office/officeart/2005/8/layout/default"/>
    <dgm:cxn modelId="{4AF3D376-743F-44EC-8DD4-6F8FB1EA2E13}" type="presParOf" srcId="{6BC2A0C2-7795-4602-8BD4-46102C6DD606}" destId="{375AD650-E4F6-42A5-9A13-02E80AA1463C}" srcOrd="30" destOrd="0" presId="urn:microsoft.com/office/officeart/2005/8/layout/default"/>
    <dgm:cxn modelId="{A4E3D961-C6CE-4AAE-950A-0AB6AFFCC2BC}" type="presParOf" srcId="{6BC2A0C2-7795-4602-8BD4-46102C6DD606}" destId="{EABF6993-DECF-4195-AF75-32ADC9E60D54}" srcOrd="31" destOrd="0" presId="urn:microsoft.com/office/officeart/2005/8/layout/default"/>
    <dgm:cxn modelId="{42540D30-81A4-4647-8742-D5021EC762D5}" type="presParOf" srcId="{6BC2A0C2-7795-4602-8BD4-46102C6DD606}" destId="{5B7DF298-BB6B-430D-A54A-1CDCB3326EC6}" srcOrd="32" destOrd="0" presId="urn:microsoft.com/office/officeart/2005/8/layout/default"/>
    <dgm:cxn modelId="{2D3CFAAF-FE9C-4C25-9D59-05772F6BFBF2}" type="presParOf" srcId="{6BC2A0C2-7795-4602-8BD4-46102C6DD606}" destId="{678ADB44-AEFB-483C-B504-46D13E6FBA4D}" srcOrd="33" destOrd="0" presId="urn:microsoft.com/office/officeart/2005/8/layout/default"/>
    <dgm:cxn modelId="{2E971A78-9D9F-40C1-84DC-950EA68B0440}" type="presParOf" srcId="{6BC2A0C2-7795-4602-8BD4-46102C6DD606}" destId="{A3CB7F19-DE68-44ED-9977-44FF1CF415A9}" srcOrd="34" destOrd="0" presId="urn:microsoft.com/office/officeart/2005/8/layout/default"/>
    <dgm:cxn modelId="{AE7B42CF-8159-4C12-A9BC-08DAF6590324}" type="presParOf" srcId="{6BC2A0C2-7795-4602-8BD4-46102C6DD606}" destId="{3467A6A0-1C2D-4978-9EE9-1DC73BE5C3B2}" srcOrd="35" destOrd="0" presId="urn:microsoft.com/office/officeart/2005/8/layout/default"/>
    <dgm:cxn modelId="{7E8FEFB8-9448-48C1-91AD-EE87D097294B}" type="presParOf" srcId="{6BC2A0C2-7795-4602-8BD4-46102C6DD606}" destId="{76EF93DA-3B43-4BB1-868C-B541A7C18E53}" srcOrd="36" destOrd="0" presId="urn:microsoft.com/office/officeart/2005/8/layout/default"/>
    <dgm:cxn modelId="{DCFE6BCA-EA1C-46F1-A5B8-1A598118CAE6}" type="presParOf" srcId="{6BC2A0C2-7795-4602-8BD4-46102C6DD606}" destId="{E87722B1-A0F6-40AB-89CB-2C9ED3F87DF6}" srcOrd="37" destOrd="0" presId="urn:microsoft.com/office/officeart/2005/8/layout/default"/>
    <dgm:cxn modelId="{F6B0459F-3BE0-418A-942C-7F7ADFD4DF50}" type="presParOf" srcId="{6BC2A0C2-7795-4602-8BD4-46102C6DD606}" destId="{E355CBAD-1C0F-4489-A891-488099EABD82}" srcOrd="38" destOrd="0" presId="urn:microsoft.com/office/officeart/2005/8/layout/default"/>
    <dgm:cxn modelId="{2A0B1F7C-B260-4275-BA72-A9EC1B88EF61}" type="presParOf" srcId="{6BC2A0C2-7795-4602-8BD4-46102C6DD606}" destId="{2370993B-54DA-45AF-A36F-1963A317EF58}" srcOrd="39" destOrd="0" presId="urn:microsoft.com/office/officeart/2005/8/layout/default"/>
    <dgm:cxn modelId="{CC2B22A0-97C0-450F-9727-1122ECCC8526}" type="presParOf" srcId="{6BC2A0C2-7795-4602-8BD4-46102C6DD606}" destId="{402F9489-2A20-41DB-8327-89D84EFD99F2}" srcOrd="40" destOrd="0" presId="urn:microsoft.com/office/officeart/2005/8/layout/default"/>
    <dgm:cxn modelId="{F8C802E3-1B9F-4ED9-B521-3DE8AC1F8B2E}" type="presParOf" srcId="{6BC2A0C2-7795-4602-8BD4-46102C6DD606}" destId="{8362B721-00FF-44C7-B6D8-6A501D4BF1EA}" srcOrd="41" destOrd="0" presId="urn:microsoft.com/office/officeart/2005/8/layout/default"/>
    <dgm:cxn modelId="{B511B482-0E97-42DE-8E35-159071D70230}" type="presParOf" srcId="{6BC2A0C2-7795-4602-8BD4-46102C6DD606}" destId="{C20AFFA3-06E1-476C-966A-E187E82F0CED}" srcOrd="42" destOrd="0" presId="urn:microsoft.com/office/officeart/2005/8/layout/default"/>
    <dgm:cxn modelId="{75E1D1DE-EF5B-4A6D-B96A-8FAABC4EC78B}" type="presParOf" srcId="{6BC2A0C2-7795-4602-8BD4-46102C6DD606}" destId="{BF37FF4D-E14D-45A2-B742-1CA46FBE1025}" srcOrd="43" destOrd="0" presId="urn:microsoft.com/office/officeart/2005/8/layout/default"/>
    <dgm:cxn modelId="{001CBC74-CB09-4913-A2EE-E7FB9C485B0B}" type="presParOf" srcId="{6BC2A0C2-7795-4602-8BD4-46102C6DD606}" destId="{5C12B346-1D37-41B5-BBD3-1C3AA444BE9C}" srcOrd="44" destOrd="0" presId="urn:microsoft.com/office/officeart/2005/8/layout/default"/>
    <dgm:cxn modelId="{1A791AF2-FC25-4AFA-9800-E2C2BC9FFBE4}" type="presParOf" srcId="{6BC2A0C2-7795-4602-8BD4-46102C6DD606}" destId="{E863D0D4-D286-44F1-A2F8-365CAFDB961C}" srcOrd="45" destOrd="0" presId="urn:microsoft.com/office/officeart/2005/8/layout/default"/>
    <dgm:cxn modelId="{37CD9A80-8425-41CB-B918-5F26E778E93B}" type="presParOf" srcId="{6BC2A0C2-7795-4602-8BD4-46102C6DD606}" destId="{5B9E767E-4369-4C07-B2C0-E4B6BAA2C191}" srcOrd="46" destOrd="0" presId="urn:microsoft.com/office/officeart/2005/8/layout/default"/>
    <dgm:cxn modelId="{102AF31E-AD4F-44AF-A061-E10E1A6C5C5A}" type="presParOf" srcId="{6BC2A0C2-7795-4602-8BD4-46102C6DD606}" destId="{9238FEC2-AD99-47B2-9154-29337214C73C}" srcOrd="47" destOrd="0" presId="urn:microsoft.com/office/officeart/2005/8/layout/default"/>
    <dgm:cxn modelId="{43327B52-C3E0-4EE2-8BCA-82B884AF6E70}" type="presParOf" srcId="{6BC2A0C2-7795-4602-8BD4-46102C6DD606}" destId="{CD3F0126-34BE-4AD6-889D-432123D56E23}" srcOrd="48" destOrd="0" presId="urn:microsoft.com/office/officeart/2005/8/layout/default"/>
    <dgm:cxn modelId="{D92F0D6B-065F-443C-9BB3-4179F2ED93A2}" type="presParOf" srcId="{6BC2A0C2-7795-4602-8BD4-46102C6DD606}" destId="{D42525BE-364A-4BC8-B0DB-5D58C7240530}" srcOrd="49" destOrd="0" presId="urn:microsoft.com/office/officeart/2005/8/layout/default"/>
    <dgm:cxn modelId="{90735735-8D99-4D22-9824-1C5AC6F92935}" type="presParOf" srcId="{6BC2A0C2-7795-4602-8BD4-46102C6DD606}" destId="{E0EE25D0-8AE0-4BE6-AB9E-E90BB2D43A43}" srcOrd="5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736294-EAD2-4384-B661-4698E491EA7F}"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0FCA067D-3A94-4BBB-A19E-BFFBB66DF6C0}">
      <dgm:prSet/>
      <dgm:spPr/>
      <dgm:t>
        <a:bodyPr/>
        <a:lstStyle/>
        <a:p>
          <a:pPr rtl="0"/>
          <a:r>
            <a:rPr lang="en-US" dirty="0" smtClean="0">
              <a:latin typeface="Cambria" panose="02040503050406030204" pitchFamily="18" charset="0"/>
              <a:ea typeface="Cambria" panose="02040503050406030204" pitchFamily="18" charset="0"/>
            </a:rPr>
            <a:t>Each sample shall be examined for:</a:t>
          </a:r>
          <a:endParaRPr lang="en-IN" dirty="0">
            <a:latin typeface="Cambria" panose="02040503050406030204" pitchFamily="18" charset="0"/>
            <a:ea typeface="Cambria" panose="02040503050406030204" pitchFamily="18" charset="0"/>
          </a:endParaRPr>
        </a:p>
      </dgm:t>
    </dgm:pt>
    <dgm:pt modelId="{2C70A355-5428-438F-9217-39BD2AF12FBE}" type="parTrans" cxnId="{36AC3560-6595-403B-BCAD-2F201DD0239D}">
      <dgm:prSet/>
      <dgm:spPr/>
      <dgm:t>
        <a:bodyPr/>
        <a:lstStyle/>
        <a:p>
          <a:endParaRPr lang="en-US"/>
        </a:p>
      </dgm:t>
    </dgm:pt>
    <dgm:pt modelId="{C6DF08DA-CF7B-4B96-92B1-3FE6FF11786F}" type="sibTrans" cxnId="{36AC3560-6595-403B-BCAD-2F201DD0239D}">
      <dgm:prSet/>
      <dgm:spPr/>
      <dgm:t>
        <a:bodyPr/>
        <a:lstStyle/>
        <a:p>
          <a:endParaRPr lang="en-US"/>
        </a:p>
      </dgm:t>
    </dgm:pt>
    <dgm:pt modelId="{4853A83A-5876-4B5A-9892-AE0479E8373B}">
      <dgm:prSet/>
      <dgm:spPr/>
      <dgm:t>
        <a:bodyPr/>
        <a:lstStyle/>
        <a:p>
          <a:pPr rtl="0"/>
          <a:r>
            <a:rPr lang="en-US" dirty="0" smtClean="0">
              <a:latin typeface="Cambria" panose="02040503050406030204" pitchFamily="18" charset="0"/>
              <a:ea typeface="Cambria" panose="02040503050406030204" pitchFamily="18" charset="0"/>
            </a:rPr>
            <a:t>Moisture content</a:t>
          </a:r>
          <a:endParaRPr lang="en-IN" dirty="0">
            <a:latin typeface="Cambria" panose="02040503050406030204" pitchFamily="18" charset="0"/>
            <a:ea typeface="Cambria" panose="02040503050406030204" pitchFamily="18" charset="0"/>
          </a:endParaRPr>
        </a:p>
      </dgm:t>
    </dgm:pt>
    <dgm:pt modelId="{8B4B0E97-5653-4564-8E23-7240C93357A2}" type="parTrans" cxnId="{AD1DF0DE-A3C9-4C24-BDD1-21C607725D35}">
      <dgm:prSet/>
      <dgm:spPr/>
      <dgm:t>
        <a:bodyPr/>
        <a:lstStyle/>
        <a:p>
          <a:endParaRPr lang="en-US"/>
        </a:p>
      </dgm:t>
    </dgm:pt>
    <dgm:pt modelId="{F564F1CD-8DB5-47FC-8D7E-8722B8D0219E}" type="sibTrans" cxnId="{AD1DF0DE-A3C9-4C24-BDD1-21C607725D35}">
      <dgm:prSet/>
      <dgm:spPr/>
      <dgm:t>
        <a:bodyPr/>
        <a:lstStyle/>
        <a:p>
          <a:endParaRPr lang="en-US"/>
        </a:p>
      </dgm:t>
    </dgm:pt>
    <dgm:pt modelId="{B3B36A67-1D22-4220-BC31-B695048E8EB6}">
      <dgm:prSet/>
      <dgm:spPr/>
      <dgm:t>
        <a:bodyPr/>
        <a:lstStyle/>
        <a:p>
          <a:pPr rtl="0"/>
          <a:r>
            <a:rPr lang="en-US" dirty="0" smtClean="0">
              <a:latin typeface="Cambria" panose="02040503050406030204" pitchFamily="18" charset="0"/>
              <a:ea typeface="Cambria" panose="02040503050406030204" pitchFamily="18" charset="0"/>
            </a:rPr>
            <a:t>Heating</a:t>
          </a:r>
          <a:endParaRPr lang="en-IN" dirty="0">
            <a:latin typeface="Cambria" panose="02040503050406030204" pitchFamily="18" charset="0"/>
            <a:ea typeface="Cambria" panose="02040503050406030204" pitchFamily="18" charset="0"/>
          </a:endParaRPr>
        </a:p>
      </dgm:t>
    </dgm:pt>
    <dgm:pt modelId="{920DACE2-C40C-47D3-82CC-0569149A5B09}" type="parTrans" cxnId="{6FD0D61F-AB2E-4655-AC02-BB46937EBAE0}">
      <dgm:prSet/>
      <dgm:spPr/>
      <dgm:t>
        <a:bodyPr/>
        <a:lstStyle/>
        <a:p>
          <a:endParaRPr lang="en-US"/>
        </a:p>
      </dgm:t>
    </dgm:pt>
    <dgm:pt modelId="{B990AFFC-5425-4505-A8D5-09727F79E0CF}" type="sibTrans" cxnId="{6FD0D61F-AB2E-4655-AC02-BB46937EBAE0}">
      <dgm:prSet/>
      <dgm:spPr/>
      <dgm:t>
        <a:bodyPr/>
        <a:lstStyle/>
        <a:p>
          <a:endParaRPr lang="en-US"/>
        </a:p>
      </dgm:t>
    </dgm:pt>
    <dgm:pt modelId="{1E20734B-49AA-476A-A2E7-68E3BB32B66E}">
      <dgm:prSet/>
      <dgm:spPr/>
      <dgm:t>
        <a:bodyPr/>
        <a:lstStyle/>
        <a:p>
          <a:pPr rtl="0"/>
          <a:r>
            <a:rPr lang="en-US" dirty="0" smtClean="0">
              <a:latin typeface="Cambria" panose="02040503050406030204" pitchFamily="18" charset="0"/>
              <a:ea typeface="Cambria" panose="02040503050406030204" pitchFamily="18" charset="0"/>
            </a:rPr>
            <a:t>Fungus attack and cake formation</a:t>
          </a:r>
          <a:endParaRPr lang="en-IN" dirty="0">
            <a:latin typeface="Cambria" panose="02040503050406030204" pitchFamily="18" charset="0"/>
            <a:ea typeface="Cambria" panose="02040503050406030204" pitchFamily="18" charset="0"/>
          </a:endParaRPr>
        </a:p>
      </dgm:t>
    </dgm:pt>
    <dgm:pt modelId="{B020D707-9151-43F9-8F12-CB5C4D06E5B0}" type="parTrans" cxnId="{5F98A068-699A-4466-9DAE-661536691516}">
      <dgm:prSet/>
      <dgm:spPr/>
      <dgm:t>
        <a:bodyPr/>
        <a:lstStyle/>
        <a:p>
          <a:endParaRPr lang="en-US"/>
        </a:p>
      </dgm:t>
    </dgm:pt>
    <dgm:pt modelId="{DAD40423-4132-4B79-AFE5-C521D15A750B}" type="sibTrans" cxnId="{5F98A068-699A-4466-9DAE-661536691516}">
      <dgm:prSet/>
      <dgm:spPr/>
      <dgm:t>
        <a:bodyPr/>
        <a:lstStyle/>
        <a:p>
          <a:endParaRPr lang="en-US"/>
        </a:p>
      </dgm:t>
    </dgm:pt>
    <dgm:pt modelId="{AE3591C3-9961-4D19-812F-4C42A11F6F5B}">
      <dgm:prSet/>
      <dgm:spPr/>
      <dgm:t>
        <a:bodyPr/>
        <a:lstStyle/>
        <a:p>
          <a:pPr rtl="0"/>
          <a:r>
            <a:rPr lang="en-US" dirty="0" smtClean="0">
              <a:latin typeface="Cambria" panose="02040503050406030204" pitchFamily="18" charset="0"/>
              <a:ea typeface="Cambria" panose="02040503050406030204" pitchFamily="18" charset="0"/>
            </a:rPr>
            <a:t>Insect infestation</a:t>
          </a:r>
          <a:endParaRPr lang="en-IN" dirty="0">
            <a:latin typeface="Cambria" panose="02040503050406030204" pitchFamily="18" charset="0"/>
            <a:ea typeface="Cambria" panose="02040503050406030204" pitchFamily="18" charset="0"/>
          </a:endParaRPr>
        </a:p>
      </dgm:t>
    </dgm:pt>
    <dgm:pt modelId="{1DBA1080-8550-4161-AAD0-9C3DC44313B1}" type="parTrans" cxnId="{B8EB5782-423D-42B6-88F8-8E5E82E2F741}">
      <dgm:prSet/>
      <dgm:spPr/>
      <dgm:t>
        <a:bodyPr/>
        <a:lstStyle/>
        <a:p>
          <a:endParaRPr lang="en-US"/>
        </a:p>
      </dgm:t>
    </dgm:pt>
    <dgm:pt modelId="{C8595AB9-FFCB-4A1C-9632-BEBF7E43490B}" type="sibTrans" cxnId="{B8EB5782-423D-42B6-88F8-8E5E82E2F741}">
      <dgm:prSet/>
      <dgm:spPr/>
      <dgm:t>
        <a:bodyPr/>
        <a:lstStyle/>
        <a:p>
          <a:endParaRPr lang="en-US"/>
        </a:p>
      </dgm:t>
    </dgm:pt>
    <dgm:pt modelId="{0A16D532-554A-455D-B4A1-3BCFAA1021E9}" type="pres">
      <dgm:prSet presAssocID="{F2736294-EAD2-4384-B661-4698E491EA7F}" presName="diagram" presStyleCnt="0">
        <dgm:presLayoutVars>
          <dgm:chPref val="1"/>
          <dgm:dir/>
          <dgm:animOne val="branch"/>
          <dgm:animLvl val="lvl"/>
          <dgm:resizeHandles/>
        </dgm:presLayoutVars>
      </dgm:prSet>
      <dgm:spPr/>
      <dgm:t>
        <a:bodyPr/>
        <a:lstStyle/>
        <a:p>
          <a:endParaRPr lang="en-US"/>
        </a:p>
      </dgm:t>
    </dgm:pt>
    <dgm:pt modelId="{F546C02C-ABFF-4460-B708-46D6DF786730}" type="pres">
      <dgm:prSet presAssocID="{0FCA067D-3A94-4BBB-A19E-BFFBB66DF6C0}" presName="root" presStyleCnt="0"/>
      <dgm:spPr/>
    </dgm:pt>
    <dgm:pt modelId="{6C075C5F-A040-4B0D-B250-9303AF29EBB9}" type="pres">
      <dgm:prSet presAssocID="{0FCA067D-3A94-4BBB-A19E-BFFBB66DF6C0}" presName="rootComposite" presStyleCnt="0"/>
      <dgm:spPr/>
    </dgm:pt>
    <dgm:pt modelId="{4D9DE19A-D515-4AC4-A2E0-279E3F1305FF}" type="pres">
      <dgm:prSet presAssocID="{0FCA067D-3A94-4BBB-A19E-BFFBB66DF6C0}" presName="rootText" presStyleLbl="node1" presStyleIdx="0" presStyleCnt="1" custScaleX="447628"/>
      <dgm:spPr/>
      <dgm:t>
        <a:bodyPr/>
        <a:lstStyle/>
        <a:p>
          <a:endParaRPr lang="en-US"/>
        </a:p>
      </dgm:t>
    </dgm:pt>
    <dgm:pt modelId="{0BC51C1E-73BF-4096-A190-FAEB5D083D42}" type="pres">
      <dgm:prSet presAssocID="{0FCA067D-3A94-4BBB-A19E-BFFBB66DF6C0}" presName="rootConnector" presStyleLbl="node1" presStyleIdx="0" presStyleCnt="1"/>
      <dgm:spPr/>
      <dgm:t>
        <a:bodyPr/>
        <a:lstStyle/>
        <a:p>
          <a:endParaRPr lang="en-US"/>
        </a:p>
      </dgm:t>
    </dgm:pt>
    <dgm:pt modelId="{76D86570-000C-4F58-A3A1-40C07181131A}" type="pres">
      <dgm:prSet presAssocID="{0FCA067D-3A94-4BBB-A19E-BFFBB66DF6C0}" presName="childShape" presStyleCnt="0"/>
      <dgm:spPr/>
    </dgm:pt>
    <dgm:pt modelId="{1193A01C-E98E-4F0C-96C5-5948AD9E1486}" type="pres">
      <dgm:prSet presAssocID="{8B4B0E97-5653-4564-8E23-7240C93357A2}" presName="Name13" presStyleLbl="parChTrans1D2" presStyleIdx="0" presStyleCnt="4"/>
      <dgm:spPr/>
      <dgm:t>
        <a:bodyPr/>
        <a:lstStyle/>
        <a:p>
          <a:endParaRPr lang="en-US"/>
        </a:p>
      </dgm:t>
    </dgm:pt>
    <dgm:pt modelId="{EC65C7CA-C05D-48F4-87E3-909AAA1F8C1D}" type="pres">
      <dgm:prSet presAssocID="{4853A83A-5876-4B5A-9892-AE0479E8373B}" presName="childText" presStyleLbl="bgAcc1" presStyleIdx="0" presStyleCnt="4" custScaleX="350256">
        <dgm:presLayoutVars>
          <dgm:bulletEnabled val="1"/>
        </dgm:presLayoutVars>
      </dgm:prSet>
      <dgm:spPr/>
      <dgm:t>
        <a:bodyPr/>
        <a:lstStyle/>
        <a:p>
          <a:endParaRPr lang="en-US"/>
        </a:p>
      </dgm:t>
    </dgm:pt>
    <dgm:pt modelId="{DBD57975-E53C-4847-95B9-6C0A5AA814A2}" type="pres">
      <dgm:prSet presAssocID="{920DACE2-C40C-47D3-82CC-0569149A5B09}" presName="Name13" presStyleLbl="parChTrans1D2" presStyleIdx="1" presStyleCnt="4"/>
      <dgm:spPr/>
      <dgm:t>
        <a:bodyPr/>
        <a:lstStyle/>
        <a:p>
          <a:endParaRPr lang="en-US"/>
        </a:p>
      </dgm:t>
    </dgm:pt>
    <dgm:pt modelId="{B95D2BF4-C36E-40BC-AE11-EF91F787F482}" type="pres">
      <dgm:prSet presAssocID="{B3B36A67-1D22-4220-BC31-B695048E8EB6}" presName="childText" presStyleLbl="bgAcc1" presStyleIdx="1" presStyleCnt="4" custScaleX="350256">
        <dgm:presLayoutVars>
          <dgm:bulletEnabled val="1"/>
        </dgm:presLayoutVars>
      </dgm:prSet>
      <dgm:spPr/>
      <dgm:t>
        <a:bodyPr/>
        <a:lstStyle/>
        <a:p>
          <a:endParaRPr lang="en-US"/>
        </a:p>
      </dgm:t>
    </dgm:pt>
    <dgm:pt modelId="{3E9D8B98-36A5-4EC0-9D96-2414402BA18E}" type="pres">
      <dgm:prSet presAssocID="{B020D707-9151-43F9-8F12-CB5C4D06E5B0}" presName="Name13" presStyleLbl="parChTrans1D2" presStyleIdx="2" presStyleCnt="4"/>
      <dgm:spPr/>
      <dgm:t>
        <a:bodyPr/>
        <a:lstStyle/>
        <a:p>
          <a:endParaRPr lang="en-US"/>
        </a:p>
      </dgm:t>
    </dgm:pt>
    <dgm:pt modelId="{B504A963-A134-4052-95EA-1889AFFAC916}" type="pres">
      <dgm:prSet presAssocID="{1E20734B-49AA-476A-A2E7-68E3BB32B66E}" presName="childText" presStyleLbl="bgAcc1" presStyleIdx="2" presStyleCnt="4" custScaleX="350256">
        <dgm:presLayoutVars>
          <dgm:bulletEnabled val="1"/>
        </dgm:presLayoutVars>
      </dgm:prSet>
      <dgm:spPr/>
      <dgm:t>
        <a:bodyPr/>
        <a:lstStyle/>
        <a:p>
          <a:endParaRPr lang="en-US"/>
        </a:p>
      </dgm:t>
    </dgm:pt>
    <dgm:pt modelId="{066C8021-6026-4B6F-BDDA-0E6A5AA20336}" type="pres">
      <dgm:prSet presAssocID="{1DBA1080-8550-4161-AAD0-9C3DC44313B1}" presName="Name13" presStyleLbl="parChTrans1D2" presStyleIdx="3" presStyleCnt="4"/>
      <dgm:spPr/>
      <dgm:t>
        <a:bodyPr/>
        <a:lstStyle/>
        <a:p>
          <a:endParaRPr lang="en-US"/>
        </a:p>
      </dgm:t>
    </dgm:pt>
    <dgm:pt modelId="{36A1A832-6D93-4FD7-B801-A7ABB0DCEEBF}" type="pres">
      <dgm:prSet presAssocID="{AE3591C3-9961-4D19-812F-4C42A11F6F5B}" presName="childText" presStyleLbl="bgAcc1" presStyleIdx="3" presStyleCnt="4" custScaleX="350256">
        <dgm:presLayoutVars>
          <dgm:bulletEnabled val="1"/>
        </dgm:presLayoutVars>
      </dgm:prSet>
      <dgm:spPr/>
      <dgm:t>
        <a:bodyPr/>
        <a:lstStyle/>
        <a:p>
          <a:endParaRPr lang="en-US"/>
        </a:p>
      </dgm:t>
    </dgm:pt>
  </dgm:ptLst>
  <dgm:cxnLst>
    <dgm:cxn modelId="{890A3F15-A4DD-4313-B3FD-A01D0313E92C}" type="presOf" srcId="{B3B36A67-1D22-4220-BC31-B695048E8EB6}" destId="{B95D2BF4-C36E-40BC-AE11-EF91F787F482}" srcOrd="0" destOrd="0" presId="urn:microsoft.com/office/officeart/2005/8/layout/hierarchy3"/>
    <dgm:cxn modelId="{08793959-9405-4A7A-8AFD-65546182A52F}" type="presOf" srcId="{1E20734B-49AA-476A-A2E7-68E3BB32B66E}" destId="{B504A963-A134-4052-95EA-1889AFFAC916}" srcOrd="0" destOrd="0" presId="urn:microsoft.com/office/officeart/2005/8/layout/hierarchy3"/>
    <dgm:cxn modelId="{AF7E3597-5501-42EF-9988-ABDC4DFB1E16}" type="presOf" srcId="{8B4B0E97-5653-4564-8E23-7240C93357A2}" destId="{1193A01C-E98E-4F0C-96C5-5948AD9E1486}" srcOrd="0" destOrd="0" presId="urn:microsoft.com/office/officeart/2005/8/layout/hierarchy3"/>
    <dgm:cxn modelId="{858A292E-4F4A-4F6C-BC78-A945531F7179}" type="presOf" srcId="{0FCA067D-3A94-4BBB-A19E-BFFBB66DF6C0}" destId="{0BC51C1E-73BF-4096-A190-FAEB5D083D42}" srcOrd="1" destOrd="0" presId="urn:microsoft.com/office/officeart/2005/8/layout/hierarchy3"/>
    <dgm:cxn modelId="{E54AE146-A67E-4B6C-B414-7AA1F691E37B}" type="presOf" srcId="{1DBA1080-8550-4161-AAD0-9C3DC44313B1}" destId="{066C8021-6026-4B6F-BDDA-0E6A5AA20336}" srcOrd="0" destOrd="0" presId="urn:microsoft.com/office/officeart/2005/8/layout/hierarchy3"/>
    <dgm:cxn modelId="{5F98A068-699A-4466-9DAE-661536691516}" srcId="{0FCA067D-3A94-4BBB-A19E-BFFBB66DF6C0}" destId="{1E20734B-49AA-476A-A2E7-68E3BB32B66E}" srcOrd="2" destOrd="0" parTransId="{B020D707-9151-43F9-8F12-CB5C4D06E5B0}" sibTransId="{DAD40423-4132-4B79-AFE5-C521D15A750B}"/>
    <dgm:cxn modelId="{6FD0D61F-AB2E-4655-AC02-BB46937EBAE0}" srcId="{0FCA067D-3A94-4BBB-A19E-BFFBB66DF6C0}" destId="{B3B36A67-1D22-4220-BC31-B695048E8EB6}" srcOrd="1" destOrd="0" parTransId="{920DACE2-C40C-47D3-82CC-0569149A5B09}" sibTransId="{B990AFFC-5425-4505-A8D5-09727F79E0CF}"/>
    <dgm:cxn modelId="{AD1DF0DE-A3C9-4C24-BDD1-21C607725D35}" srcId="{0FCA067D-3A94-4BBB-A19E-BFFBB66DF6C0}" destId="{4853A83A-5876-4B5A-9892-AE0479E8373B}" srcOrd="0" destOrd="0" parTransId="{8B4B0E97-5653-4564-8E23-7240C93357A2}" sibTransId="{F564F1CD-8DB5-47FC-8D7E-8722B8D0219E}"/>
    <dgm:cxn modelId="{ED44A0F7-D419-488D-90BD-27B1ACDCD200}" type="presOf" srcId="{920DACE2-C40C-47D3-82CC-0569149A5B09}" destId="{DBD57975-E53C-4847-95B9-6C0A5AA814A2}" srcOrd="0" destOrd="0" presId="urn:microsoft.com/office/officeart/2005/8/layout/hierarchy3"/>
    <dgm:cxn modelId="{C8680C1B-F72D-4C7F-9B96-08A057586B52}" type="presOf" srcId="{AE3591C3-9961-4D19-812F-4C42A11F6F5B}" destId="{36A1A832-6D93-4FD7-B801-A7ABB0DCEEBF}" srcOrd="0" destOrd="0" presId="urn:microsoft.com/office/officeart/2005/8/layout/hierarchy3"/>
    <dgm:cxn modelId="{B8EB5782-423D-42B6-88F8-8E5E82E2F741}" srcId="{0FCA067D-3A94-4BBB-A19E-BFFBB66DF6C0}" destId="{AE3591C3-9961-4D19-812F-4C42A11F6F5B}" srcOrd="3" destOrd="0" parTransId="{1DBA1080-8550-4161-AAD0-9C3DC44313B1}" sibTransId="{C8595AB9-FFCB-4A1C-9632-BEBF7E43490B}"/>
    <dgm:cxn modelId="{36AC3560-6595-403B-BCAD-2F201DD0239D}" srcId="{F2736294-EAD2-4384-B661-4698E491EA7F}" destId="{0FCA067D-3A94-4BBB-A19E-BFFBB66DF6C0}" srcOrd="0" destOrd="0" parTransId="{2C70A355-5428-438F-9217-39BD2AF12FBE}" sibTransId="{C6DF08DA-CF7B-4B96-92B1-3FE6FF11786F}"/>
    <dgm:cxn modelId="{5711C7C8-2B0A-4CC4-8A79-6DA3AD5B2C69}" type="presOf" srcId="{F2736294-EAD2-4384-B661-4698E491EA7F}" destId="{0A16D532-554A-455D-B4A1-3BCFAA1021E9}" srcOrd="0" destOrd="0" presId="urn:microsoft.com/office/officeart/2005/8/layout/hierarchy3"/>
    <dgm:cxn modelId="{86E4B3D3-49E1-4F5D-9CC5-2D809DC43B0C}" type="presOf" srcId="{B020D707-9151-43F9-8F12-CB5C4D06E5B0}" destId="{3E9D8B98-36A5-4EC0-9D96-2414402BA18E}" srcOrd="0" destOrd="0" presId="urn:microsoft.com/office/officeart/2005/8/layout/hierarchy3"/>
    <dgm:cxn modelId="{3B8D82D1-14EE-427E-BBD7-3595C7AB2364}" type="presOf" srcId="{0FCA067D-3A94-4BBB-A19E-BFFBB66DF6C0}" destId="{4D9DE19A-D515-4AC4-A2E0-279E3F1305FF}" srcOrd="0" destOrd="0" presId="urn:microsoft.com/office/officeart/2005/8/layout/hierarchy3"/>
    <dgm:cxn modelId="{8814BCB3-4B3F-49E3-BDA6-A471C940898A}" type="presOf" srcId="{4853A83A-5876-4B5A-9892-AE0479E8373B}" destId="{EC65C7CA-C05D-48F4-87E3-909AAA1F8C1D}" srcOrd="0" destOrd="0" presId="urn:microsoft.com/office/officeart/2005/8/layout/hierarchy3"/>
    <dgm:cxn modelId="{9FA00490-5116-4D6F-BE7D-3D0C530E7283}" type="presParOf" srcId="{0A16D532-554A-455D-B4A1-3BCFAA1021E9}" destId="{F546C02C-ABFF-4460-B708-46D6DF786730}" srcOrd="0" destOrd="0" presId="urn:microsoft.com/office/officeart/2005/8/layout/hierarchy3"/>
    <dgm:cxn modelId="{3180097B-E040-4534-8191-7820D05DD400}" type="presParOf" srcId="{F546C02C-ABFF-4460-B708-46D6DF786730}" destId="{6C075C5F-A040-4B0D-B250-9303AF29EBB9}" srcOrd="0" destOrd="0" presId="urn:microsoft.com/office/officeart/2005/8/layout/hierarchy3"/>
    <dgm:cxn modelId="{1F81BE6B-35FD-4B6B-956E-E2A3B7D5B8CA}" type="presParOf" srcId="{6C075C5F-A040-4B0D-B250-9303AF29EBB9}" destId="{4D9DE19A-D515-4AC4-A2E0-279E3F1305FF}" srcOrd="0" destOrd="0" presId="urn:microsoft.com/office/officeart/2005/8/layout/hierarchy3"/>
    <dgm:cxn modelId="{0B769EE4-0CC4-4DA7-80D3-88E9AF46292E}" type="presParOf" srcId="{6C075C5F-A040-4B0D-B250-9303AF29EBB9}" destId="{0BC51C1E-73BF-4096-A190-FAEB5D083D42}" srcOrd="1" destOrd="0" presId="urn:microsoft.com/office/officeart/2005/8/layout/hierarchy3"/>
    <dgm:cxn modelId="{5D7FA08F-4BEC-4BC1-98C8-89077249BB34}" type="presParOf" srcId="{F546C02C-ABFF-4460-B708-46D6DF786730}" destId="{76D86570-000C-4F58-A3A1-40C07181131A}" srcOrd="1" destOrd="0" presId="urn:microsoft.com/office/officeart/2005/8/layout/hierarchy3"/>
    <dgm:cxn modelId="{1B2FBBF6-62DB-4B09-8EC8-71505D37A90B}" type="presParOf" srcId="{76D86570-000C-4F58-A3A1-40C07181131A}" destId="{1193A01C-E98E-4F0C-96C5-5948AD9E1486}" srcOrd="0" destOrd="0" presId="urn:microsoft.com/office/officeart/2005/8/layout/hierarchy3"/>
    <dgm:cxn modelId="{C8BAD49D-E978-4CAB-AEC3-F7D12772837E}" type="presParOf" srcId="{76D86570-000C-4F58-A3A1-40C07181131A}" destId="{EC65C7CA-C05D-48F4-87E3-909AAA1F8C1D}" srcOrd="1" destOrd="0" presId="urn:microsoft.com/office/officeart/2005/8/layout/hierarchy3"/>
    <dgm:cxn modelId="{00105AFE-DCF5-421C-81EB-C518E9C85534}" type="presParOf" srcId="{76D86570-000C-4F58-A3A1-40C07181131A}" destId="{DBD57975-E53C-4847-95B9-6C0A5AA814A2}" srcOrd="2" destOrd="0" presId="urn:microsoft.com/office/officeart/2005/8/layout/hierarchy3"/>
    <dgm:cxn modelId="{85C2DA19-F1B1-43D3-A131-D7785D12E09A}" type="presParOf" srcId="{76D86570-000C-4F58-A3A1-40C07181131A}" destId="{B95D2BF4-C36E-40BC-AE11-EF91F787F482}" srcOrd="3" destOrd="0" presId="urn:microsoft.com/office/officeart/2005/8/layout/hierarchy3"/>
    <dgm:cxn modelId="{9B7642A7-0BCF-4CB1-9B0E-E9F804EF02B9}" type="presParOf" srcId="{76D86570-000C-4F58-A3A1-40C07181131A}" destId="{3E9D8B98-36A5-4EC0-9D96-2414402BA18E}" srcOrd="4" destOrd="0" presId="urn:microsoft.com/office/officeart/2005/8/layout/hierarchy3"/>
    <dgm:cxn modelId="{C531502A-ABE3-4A8E-B212-B0CAB1797A81}" type="presParOf" srcId="{76D86570-000C-4F58-A3A1-40C07181131A}" destId="{B504A963-A134-4052-95EA-1889AFFAC916}" srcOrd="5" destOrd="0" presId="urn:microsoft.com/office/officeart/2005/8/layout/hierarchy3"/>
    <dgm:cxn modelId="{826D4D1A-C0A7-4152-A040-C90F55A5EF7A}" type="presParOf" srcId="{76D86570-000C-4F58-A3A1-40C07181131A}" destId="{066C8021-6026-4B6F-BDDA-0E6A5AA20336}" srcOrd="6" destOrd="0" presId="urn:microsoft.com/office/officeart/2005/8/layout/hierarchy3"/>
    <dgm:cxn modelId="{8FC63E45-E23D-4886-BBC5-398A09C8C036}" type="presParOf" srcId="{76D86570-000C-4F58-A3A1-40C07181131A}" destId="{36A1A832-6D93-4FD7-B801-A7ABB0DCEEB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83A643-6221-F341-8801-6A984B02E172}"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GB"/>
        </a:p>
      </dgm:t>
    </dgm:pt>
    <dgm:pt modelId="{421169AF-9CB8-2C40-8562-9F5B7A956614}">
      <dgm:prSet phldrT="[Text]" custT="1"/>
      <dgm:spPr/>
      <dgm:t>
        <a:bodyPr/>
        <a:lstStyle/>
        <a:p>
          <a:pPr>
            <a:buClr>
              <a:schemeClr val="accent2"/>
            </a:buClr>
          </a:pPr>
          <a:r>
            <a:rPr lang="en-US" sz="1600">
              <a:latin typeface="Cambria" panose="02040503050406030204" pitchFamily="18" charset="0"/>
              <a:ea typeface="Cambria" panose="02040503050406030204" pitchFamily="18" charset="0"/>
              <a:cs typeface="Mangal" panose="02040503050203030202"/>
            </a:rPr>
            <a:t>Location </a:t>
          </a:r>
          <a:endParaRPr lang="en-GB" sz="1600" dirty="0"/>
        </a:p>
      </dgm:t>
    </dgm:pt>
    <dgm:pt modelId="{2E120E93-EBBC-1149-82E9-4819EA9FD50D}" type="parTrans" cxnId="{AB604F69-D206-0E49-8DE6-C96E172DD5AB}">
      <dgm:prSet/>
      <dgm:spPr/>
      <dgm:t>
        <a:bodyPr/>
        <a:lstStyle/>
        <a:p>
          <a:endParaRPr lang="en-GB"/>
        </a:p>
      </dgm:t>
    </dgm:pt>
    <dgm:pt modelId="{B4816A73-3936-5B46-82B1-77C571AFBCF8}" type="sibTrans" cxnId="{AB604F69-D206-0E49-8DE6-C96E172DD5AB}">
      <dgm:prSet/>
      <dgm:spPr/>
      <dgm:t>
        <a:bodyPr/>
        <a:lstStyle/>
        <a:p>
          <a:endParaRPr lang="en-GB"/>
        </a:p>
      </dgm:t>
    </dgm:pt>
    <dgm:pt modelId="{92D6C7E3-FEAF-0445-9F3D-58BEEC231CE4}">
      <dgm:prSet custT="1"/>
      <dgm:spPr/>
      <dgm:t>
        <a:bodyPr/>
        <a:lstStyle/>
        <a:p>
          <a:r>
            <a:rPr lang="en-US" sz="1600">
              <a:latin typeface="Cambria" panose="02040503050406030204" pitchFamily="18" charset="0"/>
              <a:ea typeface="Cambria" panose="02040503050406030204" pitchFamily="18" charset="0"/>
              <a:cs typeface="Mangal" panose="02040503050203030202"/>
            </a:rPr>
            <a:t>Ancillary Structures and Other Amenities </a:t>
          </a:r>
          <a:endParaRPr lang="en-IN" sz="1600" dirty="0">
            <a:latin typeface="Cambria" panose="02040503050406030204" pitchFamily="18" charset="0"/>
            <a:ea typeface="Cambria" panose="02040503050406030204" pitchFamily="18" charset="0"/>
            <a:cs typeface="Mangal" panose="02040503050203030202"/>
          </a:endParaRPr>
        </a:p>
      </dgm:t>
    </dgm:pt>
    <dgm:pt modelId="{00E1208B-0375-6A42-8D60-6049BA3C0EF4}" type="parTrans" cxnId="{E8CF49D6-ECE3-5345-83F6-84659BB7D7FD}">
      <dgm:prSet/>
      <dgm:spPr/>
      <dgm:t>
        <a:bodyPr/>
        <a:lstStyle/>
        <a:p>
          <a:endParaRPr lang="en-GB"/>
        </a:p>
      </dgm:t>
    </dgm:pt>
    <dgm:pt modelId="{16E6958B-F5C0-3A4E-A1C6-7F41A6D1739C}" type="sibTrans" cxnId="{E8CF49D6-ECE3-5345-83F6-84659BB7D7FD}">
      <dgm:prSet/>
      <dgm:spPr/>
      <dgm:t>
        <a:bodyPr/>
        <a:lstStyle/>
        <a:p>
          <a:endParaRPr lang="en-GB"/>
        </a:p>
      </dgm:t>
    </dgm:pt>
    <dgm:pt modelId="{BD2A27BA-A649-4C4C-8B35-37DEF8B85319}">
      <dgm:prSet custT="1"/>
      <dgm:spPr/>
      <dgm:t>
        <a:bodyPr/>
        <a:lstStyle/>
        <a:p>
          <a:r>
            <a:rPr lang="en-US" sz="1600">
              <a:latin typeface="Cambria" panose="02040503050406030204" pitchFamily="18" charset="0"/>
              <a:ea typeface="Cambria" panose="02040503050406030204" pitchFamily="18" charset="0"/>
              <a:cs typeface="Mangal" panose="02040503050203030202"/>
            </a:rPr>
            <a:t>Capacities and Dimensions </a:t>
          </a:r>
          <a:endParaRPr lang="en-US" sz="1600" dirty="0">
            <a:latin typeface="Cambria" panose="02040503050406030204" pitchFamily="18" charset="0"/>
            <a:ea typeface="Cambria" panose="02040503050406030204" pitchFamily="18" charset="0"/>
            <a:cs typeface="Mangal" panose="02040503050203030202"/>
          </a:endParaRPr>
        </a:p>
      </dgm:t>
    </dgm:pt>
    <dgm:pt modelId="{34736FFF-1EB8-C144-AFD8-604600177D25}" type="parTrans" cxnId="{DB94262A-61ED-7943-BB3E-0D868FEC1EB8}">
      <dgm:prSet/>
      <dgm:spPr/>
      <dgm:t>
        <a:bodyPr/>
        <a:lstStyle/>
        <a:p>
          <a:endParaRPr lang="en-GB"/>
        </a:p>
      </dgm:t>
    </dgm:pt>
    <dgm:pt modelId="{7AF30D1A-2D8D-5A4D-9002-9E991A9FF184}" type="sibTrans" cxnId="{DB94262A-61ED-7943-BB3E-0D868FEC1EB8}">
      <dgm:prSet/>
      <dgm:spPr/>
      <dgm:t>
        <a:bodyPr/>
        <a:lstStyle/>
        <a:p>
          <a:endParaRPr lang="en-GB"/>
        </a:p>
      </dgm:t>
    </dgm:pt>
    <dgm:pt modelId="{52865906-0C92-734F-ADFA-5509D5D3692F}">
      <dgm:prSet custT="1"/>
      <dgm:spPr/>
      <dgm:t>
        <a:bodyPr/>
        <a:lstStyle/>
        <a:p>
          <a:r>
            <a:rPr lang="en-US" sz="1600">
              <a:latin typeface="Cambria" panose="02040503050406030204" pitchFamily="18" charset="0"/>
              <a:ea typeface="Cambria" panose="02040503050406030204" pitchFamily="18" charset="0"/>
              <a:cs typeface="Mangal" panose="02040503050203030202"/>
            </a:rPr>
            <a:t>Foundation </a:t>
          </a:r>
          <a:endParaRPr lang="en-IN" sz="1600" dirty="0">
            <a:latin typeface="Cambria" panose="02040503050406030204" pitchFamily="18" charset="0"/>
            <a:ea typeface="Cambria" panose="02040503050406030204" pitchFamily="18" charset="0"/>
            <a:cs typeface="Mangal" panose="02040503050203030202"/>
          </a:endParaRPr>
        </a:p>
      </dgm:t>
    </dgm:pt>
    <dgm:pt modelId="{0612638E-0EEE-9F45-B701-2FBA9C9B5D10}" type="parTrans" cxnId="{A1E23B90-012C-374C-B791-57C5C6E5EC83}">
      <dgm:prSet/>
      <dgm:spPr/>
      <dgm:t>
        <a:bodyPr/>
        <a:lstStyle/>
        <a:p>
          <a:endParaRPr lang="en-GB"/>
        </a:p>
      </dgm:t>
    </dgm:pt>
    <dgm:pt modelId="{BEEB03EF-99DE-B442-8A18-A2013DF469BD}" type="sibTrans" cxnId="{A1E23B90-012C-374C-B791-57C5C6E5EC83}">
      <dgm:prSet/>
      <dgm:spPr/>
      <dgm:t>
        <a:bodyPr/>
        <a:lstStyle/>
        <a:p>
          <a:endParaRPr lang="en-GB"/>
        </a:p>
      </dgm:t>
    </dgm:pt>
    <dgm:pt modelId="{92F66BCE-8BF5-564C-9E34-70473E1150D9}">
      <dgm:prSet custT="1"/>
      <dgm:spPr/>
      <dgm:t>
        <a:bodyPr/>
        <a:lstStyle/>
        <a:p>
          <a:r>
            <a:rPr lang="en-US" sz="1600" dirty="0">
              <a:latin typeface="Cambria" panose="02040503050406030204" pitchFamily="18" charset="0"/>
              <a:ea typeface="Cambria" panose="02040503050406030204" pitchFamily="18" charset="0"/>
              <a:cs typeface="Mangal" panose="02040503050203030202"/>
            </a:rPr>
            <a:t>Plinth </a:t>
          </a:r>
          <a:r>
            <a:rPr lang="en-IN" sz="1600" dirty="0">
              <a:latin typeface="Cambria" panose="02040503050406030204" pitchFamily="18" charset="0"/>
              <a:ea typeface="Cambria" panose="02040503050406030204" pitchFamily="18" charset="0"/>
              <a:cs typeface="Mangal" panose="02040503050203030202"/>
            </a:rPr>
            <a:t>(</a:t>
          </a:r>
          <a:r>
            <a:rPr lang="en-US" sz="1600" dirty="0">
              <a:latin typeface="Cambria" panose="02040503050406030204" pitchFamily="18" charset="0"/>
              <a:ea typeface="Cambria" panose="02040503050406030204" pitchFamily="18" charset="0"/>
              <a:cs typeface="Mangal" panose="02040503050203030202"/>
            </a:rPr>
            <a:t>Filling &amp; Protection of Plinth &amp; Foundation)</a:t>
          </a:r>
          <a:endParaRPr lang="en-IN" sz="1600" dirty="0">
            <a:latin typeface="Cambria" panose="02040503050406030204" pitchFamily="18" charset="0"/>
            <a:ea typeface="Cambria" panose="02040503050406030204" pitchFamily="18" charset="0"/>
            <a:cs typeface="Mangal" panose="02040503050203030202"/>
          </a:endParaRPr>
        </a:p>
      </dgm:t>
    </dgm:pt>
    <dgm:pt modelId="{E77ABC3B-3961-5948-BE72-6E983EF1CCCD}" type="parTrans" cxnId="{BFF34E7F-9397-C946-8BF3-BA1BDA9023C6}">
      <dgm:prSet/>
      <dgm:spPr/>
      <dgm:t>
        <a:bodyPr/>
        <a:lstStyle/>
        <a:p>
          <a:endParaRPr lang="en-GB"/>
        </a:p>
      </dgm:t>
    </dgm:pt>
    <dgm:pt modelId="{CBD44A98-F4EA-1745-BB99-5298A992BAB6}" type="sibTrans" cxnId="{BFF34E7F-9397-C946-8BF3-BA1BDA9023C6}">
      <dgm:prSet/>
      <dgm:spPr/>
      <dgm:t>
        <a:bodyPr/>
        <a:lstStyle/>
        <a:p>
          <a:endParaRPr lang="en-GB"/>
        </a:p>
      </dgm:t>
    </dgm:pt>
    <dgm:pt modelId="{13AA5837-B5C2-454F-9D24-E7562A35092D}">
      <dgm:prSet custT="1"/>
      <dgm:spPr/>
      <dgm:t>
        <a:bodyPr/>
        <a:lstStyle/>
        <a:p>
          <a:r>
            <a:rPr lang="en-US" sz="1600">
              <a:latin typeface="Cambria" panose="02040503050406030204" pitchFamily="18" charset="0"/>
              <a:ea typeface="Cambria" panose="02040503050406030204" pitchFamily="18" charset="0"/>
              <a:cs typeface="Mangal" panose="02040503050203030202"/>
            </a:rPr>
            <a:t>Floor </a:t>
          </a:r>
          <a:endParaRPr lang="en-IN" sz="1600" dirty="0">
            <a:latin typeface="Cambria" panose="02040503050406030204" pitchFamily="18" charset="0"/>
            <a:ea typeface="Cambria" panose="02040503050406030204" pitchFamily="18" charset="0"/>
            <a:cs typeface="Mangal" panose="02040503050203030202"/>
          </a:endParaRPr>
        </a:p>
      </dgm:t>
    </dgm:pt>
    <dgm:pt modelId="{4F4315F7-0570-BB48-8571-91F126A9B8CB}" type="parTrans" cxnId="{3C5BE9DC-225B-874A-8C0A-ADA293708FF7}">
      <dgm:prSet/>
      <dgm:spPr/>
      <dgm:t>
        <a:bodyPr/>
        <a:lstStyle/>
        <a:p>
          <a:endParaRPr lang="en-GB"/>
        </a:p>
      </dgm:t>
    </dgm:pt>
    <dgm:pt modelId="{E210522F-2245-724F-AD1F-FE7E1379B45D}" type="sibTrans" cxnId="{3C5BE9DC-225B-874A-8C0A-ADA293708FF7}">
      <dgm:prSet/>
      <dgm:spPr/>
      <dgm:t>
        <a:bodyPr/>
        <a:lstStyle/>
        <a:p>
          <a:endParaRPr lang="en-GB"/>
        </a:p>
      </dgm:t>
    </dgm:pt>
    <dgm:pt modelId="{EFBDD76C-56BC-1A42-A30B-143EAA9FBC9B}">
      <dgm:prSet custT="1"/>
      <dgm:spPr/>
      <dgm:t>
        <a:bodyPr/>
        <a:lstStyle/>
        <a:p>
          <a:r>
            <a:rPr lang="en-US" sz="1600">
              <a:latin typeface="Cambria" panose="02040503050406030204" pitchFamily="18" charset="0"/>
              <a:ea typeface="Cambria" panose="02040503050406030204" pitchFamily="18" charset="0"/>
              <a:cs typeface="Mangal" panose="02040503050203030202"/>
            </a:rPr>
            <a:t>Walls </a:t>
          </a:r>
          <a:endParaRPr lang="en-US" sz="1600" dirty="0">
            <a:latin typeface="Cambria" panose="02040503050406030204" pitchFamily="18" charset="0"/>
            <a:ea typeface="Cambria" panose="02040503050406030204" pitchFamily="18" charset="0"/>
            <a:cs typeface="Mangal" panose="02040503050203030202"/>
          </a:endParaRPr>
        </a:p>
      </dgm:t>
    </dgm:pt>
    <dgm:pt modelId="{CDEEEEF3-5002-FB4C-9B92-91E220A7872B}" type="parTrans" cxnId="{415B4D93-36A8-C743-BC59-91EDB9BD1AF6}">
      <dgm:prSet/>
      <dgm:spPr/>
      <dgm:t>
        <a:bodyPr/>
        <a:lstStyle/>
        <a:p>
          <a:endParaRPr lang="en-GB"/>
        </a:p>
      </dgm:t>
    </dgm:pt>
    <dgm:pt modelId="{3234580E-54CC-4346-8737-5ADAA5397704}" type="sibTrans" cxnId="{415B4D93-36A8-C743-BC59-91EDB9BD1AF6}">
      <dgm:prSet/>
      <dgm:spPr/>
      <dgm:t>
        <a:bodyPr/>
        <a:lstStyle/>
        <a:p>
          <a:endParaRPr lang="en-GB"/>
        </a:p>
      </dgm:t>
    </dgm:pt>
    <dgm:pt modelId="{0ACD37B6-533C-9E42-B4C6-9F69F2277965}">
      <dgm:prSet custT="1"/>
      <dgm:spPr/>
      <dgm:t>
        <a:bodyPr/>
        <a:lstStyle/>
        <a:p>
          <a:r>
            <a:rPr lang="en-US" sz="1600">
              <a:latin typeface="Cambria" panose="02040503050406030204" pitchFamily="18" charset="0"/>
              <a:ea typeface="Cambria" panose="02040503050406030204" pitchFamily="18" charset="0"/>
              <a:cs typeface="Mangal" panose="02040503050203030202"/>
            </a:rPr>
            <a:t>Doors and Ventilators </a:t>
          </a:r>
          <a:endParaRPr lang="en-IN" sz="1600" dirty="0">
            <a:latin typeface="Cambria" panose="02040503050406030204" pitchFamily="18" charset="0"/>
            <a:ea typeface="Cambria" panose="02040503050406030204" pitchFamily="18" charset="0"/>
            <a:cs typeface="Mangal" panose="02040503050203030202"/>
          </a:endParaRPr>
        </a:p>
      </dgm:t>
    </dgm:pt>
    <dgm:pt modelId="{7BFD0894-E899-3344-99D0-4A0324965C9E}" type="parTrans" cxnId="{97519CEC-60C9-EF42-AE4B-C9F5748AE8BE}">
      <dgm:prSet/>
      <dgm:spPr/>
      <dgm:t>
        <a:bodyPr/>
        <a:lstStyle/>
        <a:p>
          <a:endParaRPr lang="en-GB"/>
        </a:p>
      </dgm:t>
    </dgm:pt>
    <dgm:pt modelId="{4C6F5D04-3FAE-A747-8073-D0831DB37903}" type="sibTrans" cxnId="{97519CEC-60C9-EF42-AE4B-C9F5748AE8BE}">
      <dgm:prSet/>
      <dgm:spPr/>
      <dgm:t>
        <a:bodyPr/>
        <a:lstStyle/>
        <a:p>
          <a:endParaRPr lang="en-GB"/>
        </a:p>
      </dgm:t>
    </dgm:pt>
    <dgm:pt modelId="{3C81D931-CC84-E246-A02E-6DBA25384E43}">
      <dgm:prSet custT="1"/>
      <dgm:spPr/>
      <dgm:t>
        <a:bodyPr/>
        <a:lstStyle/>
        <a:p>
          <a:r>
            <a:rPr lang="en-US" sz="1600" dirty="0">
              <a:latin typeface="Cambria" panose="02040503050406030204" pitchFamily="18" charset="0"/>
              <a:ea typeface="Cambria" panose="02040503050406030204" pitchFamily="18" charset="0"/>
              <a:cs typeface="Mangal" panose="02040503050203030202"/>
            </a:rPr>
            <a:t>Roof </a:t>
          </a:r>
          <a:endParaRPr lang="en-IN" sz="1600" dirty="0">
            <a:latin typeface="Cambria" panose="02040503050406030204" pitchFamily="18" charset="0"/>
            <a:ea typeface="Cambria" panose="02040503050406030204" pitchFamily="18" charset="0"/>
            <a:cs typeface="Mangal" panose="02040503050203030202"/>
          </a:endParaRPr>
        </a:p>
      </dgm:t>
    </dgm:pt>
    <dgm:pt modelId="{82D0D052-59B6-3943-8373-6C087F41158B}" type="parTrans" cxnId="{C8263677-01CD-5C4A-83CF-5F1F01C14588}">
      <dgm:prSet/>
      <dgm:spPr/>
      <dgm:t>
        <a:bodyPr/>
        <a:lstStyle/>
        <a:p>
          <a:endParaRPr lang="en-GB"/>
        </a:p>
      </dgm:t>
    </dgm:pt>
    <dgm:pt modelId="{275B803F-B179-674E-8FC6-63CE0A0AB079}" type="sibTrans" cxnId="{C8263677-01CD-5C4A-83CF-5F1F01C14588}">
      <dgm:prSet/>
      <dgm:spPr/>
      <dgm:t>
        <a:bodyPr/>
        <a:lstStyle/>
        <a:p>
          <a:endParaRPr lang="en-GB"/>
        </a:p>
      </dgm:t>
    </dgm:pt>
    <dgm:pt modelId="{15D77627-9BEE-E248-9F96-AD1EC71B867D}">
      <dgm:prSet custT="1"/>
      <dgm:spPr/>
      <dgm:t>
        <a:bodyPr/>
        <a:lstStyle/>
        <a:p>
          <a:r>
            <a:rPr lang="en-US" sz="1600">
              <a:latin typeface="Cambria" panose="02040503050406030204" pitchFamily="18" charset="0"/>
              <a:ea typeface="Cambria" panose="02040503050406030204" pitchFamily="18" charset="0"/>
              <a:cs typeface="Mangal" panose="02040503050203030202"/>
            </a:rPr>
            <a:t>Gable and Partition Walls </a:t>
          </a:r>
          <a:endParaRPr lang="en-IN" sz="1600" dirty="0">
            <a:latin typeface="Cambria" panose="02040503050406030204" pitchFamily="18" charset="0"/>
            <a:ea typeface="Cambria" panose="02040503050406030204" pitchFamily="18" charset="0"/>
            <a:cs typeface="Mangal" panose="02040503050203030202"/>
          </a:endParaRPr>
        </a:p>
      </dgm:t>
    </dgm:pt>
    <dgm:pt modelId="{562A5AD7-AA85-2349-AFB2-B618D205D047}" type="parTrans" cxnId="{E654D610-81C9-0947-B7F0-368BC625FDE1}">
      <dgm:prSet/>
      <dgm:spPr/>
      <dgm:t>
        <a:bodyPr/>
        <a:lstStyle/>
        <a:p>
          <a:endParaRPr lang="en-GB"/>
        </a:p>
      </dgm:t>
    </dgm:pt>
    <dgm:pt modelId="{3F6FF92C-FB4E-0341-8E0B-7C8B8AE86917}" type="sibTrans" cxnId="{E654D610-81C9-0947-B7F0-368BC625FDE1}">
      <dgm:prSet/>
      <dgm:spPr/>
      <dgm:t>
        <a:bodyPr/>
        <a:lstStyle/>
        <a:p>
          <a:endParaRPr lang="en-GB"/>
        </a:p>
      </dgm:t>
    </dgm:pt>
    <dgm:pt modelId="{79401063-7642-8643-A9D8-574A375A3D40}">
      <dgm:prSet custT="1"/>
      <dgm:spPr/>
      <dgm:t>
        <a:bodyPr/>
        <a:lstStyle/>
        <a:p>
          <a:r>
            <a:rPr lang="en-US" sz="1600" dirty="0">
              <a:latin typeface="Cambria" panose="02040503050406030204" pitchFamily="18" charset="0"/>
              <a:ea typeface="Cambria" panose="02040503050406030204" pitchFamily="18" charset="0"/>
              <a:cs typeface="Mangal" panose="02040503050203030202"/>
            </a:rPr>
            <a:t>Drainage</a:t>
          </a:r>
          <a:endParaRPr lang="en-IN" sz="1600" dirty="0">
            <a:latin typeface="Cambria" panose="02040503050406030204" pitchFamily="18" charset="0"/>
            <a:ea typeface="Cambria" panose="02040503050406030204" pitchFamily="18" charset="0"/>
            <a:cs typeface="Mangal" panose="02040503050203030202"/>
          </a:endParaRPr>
        </a:p>
      </dgm:t>
    </dgm:pt>
    <dgm:pt modelId="{2EA09B86-DA38-5149-A50A-0A5F5EACE0E6}" type="parTrans" cxnId="{866584D3-AFE3-9A43-A142-5FF8AA912D39}">
      <dgm:prSet/>
      <dgm:spPr/>
      <dgm:t>
        <a:bodyPr/>
        <a:lstStyle/>
        <a:p>
          <a:endParaRPr lang="en-GB"/>
        </a:p>
      </dgm:t>
    </dgm:pt>
    <dgm:pt modelId="{B4427C9A-2B0F-624D-AAB9-25A2B6AFBB11}" type="sibTrans" cxnId="{866584D3-AFE3-9A43-A142-5FF8AA912D39}">
      <dgm:prSet/>
      <dgm:spPr/>
      <dgm:t>
        <a:bodyPr/>
        <a:lstStyle/>
        <a:p>
          <a:endParaRPr lang="en-GB"/>
        </a:p>
      </dgm:t>
    </dgm:pt>
    <dgm:pt modelId="{C4D6FAC3-46C2-1545-B669-02A84A5D0BA1}">
      <dgm:prSet custT="1"/>
      <dgm:spPr/>
      <dgm:t>
        <a:bodyPr/>
        <a:lstStyle/>
        <a:p>
          <a:r>
            <a:rPr lang="en-US" sz="1600">
              <a:latin typeface="Cambria" panose="02040503050406030204" pitchFamily="18" charset="0"/>
              <a:ea typeface="Cambria" panose="02040503050406030204" pitchFamily="18" charset="0"/>
              <a:cs typeface="Mangal" panose="02040503050203030202"/>
            </a:rPr>
            <a:t>Rain Water Pipes </a:t>
          </a:r>
          <a:endParaRPr lang="en-IN" sz="1600" dirty="0">
            <a:latin typeface="Cambria" panose="02040503050406030204" pitchFamily="18" charset="0"/>
            <a:ea typeface="Cambria" panose="02040503050406030204" pitchFamily="18" charset="0"/>
            <a:cs typeface="Mangal" panose="02040503050203030202"/>
          </a:endParaRPr>
        </a:p>
      </dgm:t>
    </dgm:pt>
    <dgm:pt modelId="{001921AE-BA32-2248-B841-50DB07235ED7}" type="parTrans" cxnId="{C3F20215-0EB9-7E46-8167-BD0C25E83F26}">
      <dgm:prSet/>
      <dgm:spPr/>
      <dgm:t>
        <a:bodyPr/>
        <a:lstStyle/>
        <a:p>
          <a:endParaRPr lang="en-GB"/>
        </a:p>
      </dgm:t>
    </dgm:pt>
    <dgm:pt modelId="{12BCE915-67C0-014A-92A2-38080D1677DE}" type="sibTrans" cxnId="{C3F20215-0EB9-7E46-8167-BD0C25E83F26}">
      <dgm:prSet/>
      <dgm:spPr/>
      <dgm:t>
        <a:bodyPr/>
        <a:lstStyle/>
        <a:p>
          <a:endParaRPr lang="en-GB"/>
        </a:p>
      </dgm:t>
    </dgm:pt>
    <dgm:pt modelId="{A267674E-1AD5-AE40-A490-AE90216BD654}">
      <dgm:prSet custT="1"/>
      <dgm:spPr/>
      <dgm:t>
        <a:bodyPr/>
        <a:lstStyle/>
        <a:p>
          <a:r>
            <a:rPr lang="en-US" sz="1600">
              <a:latin typeface="Cambria" panose="02040503050406030204" pitchFamily="18" charset="0"/>
              <a:ea typeface="Cambria" panose="02040503050406030204" pitchFamily="18" charset="0"/>
              <a:cs typeface="Mangal" panose="02040503050203030202"/>
            </a:rPr>
            <a:t>Finishing </a:t>
          </a:r>
          <a:endParaRPr lang="en-IN" sz="1600" dirty="0">
            <a:latin typeface="Cambria" panose="02040503050406030204" pitchFamily="18" charset="0"/>
            <a:ea typeface="Cambria" panose="02040503050406030204" pitchFamily="18" charset="0"/>
            <a:cs typeface="Mangal" panose="02040503050203030202"/>
          </a:endParaRPr>
        </a:p>
      </dgm:t>
    </dgm:pt>
    <dgm:pt modelId="{1FB97D40-CB87-6442-B8D9-08E31D3007DE}" type="parTrans" cxnId="{C83B0EAC-FC9B-5044-A9D0-1C0798D95960}">
      <dgm:prSet/>
      <dgm:spPr/>
      <dgm:t>
        <a:bodyPr/>
        <a:lstStyle/>
        <a:p>
          <a:endParaRPr lang="en-GB"/>
        </a:p>
      </dgm:t>
    </dgm:pt>
    <dgm:pt modelId="{337A7809-74B3-F142-81D2-D185F6ED299D}" type="sibTrans" cxnId="{C83B0EAC-FC9B-5044-A9D0-1C0798D95960}">
      <dgm:prSet/>
      <dgm:spPr/>
      <dgm:t>
        <a:bodyPr/>
        <a:lstStyle/>
        <a:p>
          <a:endParaRPr lang="en-GB"/>
        </a:p>
      </dgm:t>
    </dgm:pt>
    <dgm:pt modelId="{80969851-3DA1-0545-91C8-092C99AB52E0}">
      <dgm:prSet custT="1"/>
      <dgm:spPr/>
      <dgm:t>
        <a:bodyPr/>
        <a:lstStyle/>
        <a:p>
          <a:r>
            <a:rPr lang="en-US" sz="1600" dirty="0">
              <a:latin typeface="Cambria" panose="02040503050406030204" pitchFamily="18" charset="0"/>
              <a:ea typeface="Cambria" panose="02040503050406030204" pitchFamily="18" charset="0"/>
              <a:cs typeface="Mangal" panose="02040503050203030202"/>
            </a:rPr>
            <a:t>Lighting </a:t>
          </a:r>
          <a:endParaRPr lang="en-IN" sz="1600" dirty="0">
            <a:latin typeface="Cambria" panose="02040503050406030204" pitchFamily="18" charset="0"/>
            <a:ea typeface="Cambria" panose="02040503050406030204" pitchFamily="18" charset="0"/>
            <a:cs typeface="Mangal" panose="02040503050203030202"/>
          </a:endParaRPr>
        </a:p>
      </dgm:t>
    </dgm:pt>
    <dgm:pt modelId="{4D674E04-4D0E-B94E-A7C1-63F2234B1A0C}" type="parTrans" cxnId="{F4B2B448-DB5C-4741-8F93-31D789361886}">
      <dgm:prSet/>
      <dgm:spPr/>
      <dgm:t>
        <a:bodyPr/>
        <a:lstStyle/>
        <a:p>
          <a:endParaRPr lang="en-GB"/>
        </a:p>
      </dgm:t>
    </dgm:pt>
    <dgm:pt modelId="{904B7BE9-1651-AC42-970C-177350FA1DFD}" type="sibTrans" cxnId="{F4B2B448-DB5C-4741-8F93-31D789361886}">
      <dgm:prSet/>
      <dgm:spPr/>
      <dgm:t>
        <a:bodyPr/>
        <a:lstStyle/>
        <a:p>
          <a:endParaRPr lang="en-GB"/>
        </a:p>
      </dgm:t>
    </dgm:pt>
    <dgm:pt modelId="{05412166-0487-184F-98EE-0DC6C7324880}" type="pres">
      <dgm:prSet presAssocID="{5E83A643-6221-F341-8801-6A984B02E172}" presName="diagram" presStyleCnt="0">
        <dgm:presLayoutVars>
          <dgm:dir/>
          <dgm:resizeHandles val="exact"/>
        </dgm:presLayoutVars>
      </dgm:prSet>
      <dgm:spPr/>
      <dgm:t>
        <a:bodyPr/>
        <a:lstStyle/>
        <a:p>
          <a:endParaRPr lang="en-US"/>
        </a:p>
      </dgm:t>
    </dgm:pt>
    <dgm:pt modelId="{3A66B439-2FB9-FC4B-94FB-A29EF61ADE32}" type="pres">
      <dgm:prSet presAssocID="{421169AF-9CB8-2C40-8562-9F5B7A956614}" presName="node" presStyleLbl="node1" presStyleIdx="0" presStyleCnt="14">
        <dgm:presLayoutVars>
          <dgm:bulletEnabled val="1"/>
        </dgm:presLayoutVars>
      </dgm:prSet>
      <dgm:spPr/>
      <dgm:t>
        <a:bodyPr/>
        <a:lstStyle/>
        <a:p>
          <a:endParaRPr lang="en-US"/>
        </a:p>
      </dgm:t>
    </dgm:pt>
    <dgm:pt modelId="{7F041B68-95F7-0740-A0E4-20C3BA48AD90}" type="pres">
      <dgm:prSet presAssocID="{B4816A73-3936-5B46-82B1-77C571AFBCF8}" presName="sibTrans" presStyleCnt="0"/>
      <dgm:spPr/>
    </dgm:pt>
    <dgm:pt modelId="{16E517B5-8E6E-A442-8ADB-8DEE9E375E84}" type="pres">
      <dgm:prSet presAssocID="{92D6C7E3-FEAF-0445-9F3D-58BEEC231CE4}" presName="node" presStyleLbl="node1" presStyleIdx="1" presStyleCnt="14">
        <dgm:presLayoutVars>
          <dgm:bulletEnabled val="1"/>
        </dgm:presLayoutVars>
      </dgm:prSet>
      <dgm:spPr/>
      <dgm:t>
        <a:bodyPr/>
        <a:lstStyle/>
        <a:p>
          <a:endParaRPr lang="en-US"/>
        </a:p>
      </dgm:t>
    </dgm:pt>
    <dgm:pt modelId="{0460A8D9-0D89-B044-A23D-96032ACF3E80}" type="pres">
      <dgm:prSet presAssocID="{16E6958B-F5C0-3A4E-A1C6-7F41A6D1739C}" presName="sibTrans" presStyleCnt="0"/>
      <dgm:spPr/>
    </dgm:pt>
    <dgm:pt modelId="{ED2EEC63-0F79-BE40-A4AB-97567C2645D5}" type="pres">
      <dgm:prSet presAssocID="{BD2A27BA-A649-4C4C-8B35-37DEF8B85319}" presName="node" presStyleLbl="node1" presStyleIdx="2" presStyleCnt="14">
        <dgm:presLayoutVars>
          <dgm:bulletEnabled val="1"/>
        </dgm:presLayoutVars>
      </dgm:prSet>
      <dgm:spPr/>
      <dgm:t>
        <a:bodyPr/>
        <a:lstStyle/>
        <a:p>
          <a:endParaRPr lang="en-US"/>
        </a:p>
      </dgm:t>
    </dgm:pt>
    <dgm:pt modelId="{F8737520-1C65-CE49-B6B0-AB4F75B3CF6F}" type="pres">
      <dgm:prSet presAssocID="{7AF30D1A-2D8D-5A4D-9002-9E991A9FF184}" presName="sibTrans" presStyleCnt="0"/>
      <dgm:spPr/>
    </dgm:pt>
    <dgm:pt modelId="{84E3A1AD-D744-A14E-9C46-8155802B12C1}" type="pres">
      <dgm:prSet presAssocID="{52865906-0C92-734F-ADFA-5509D5D3692F}" presName="node" presStyleLbl="node1" presStyleIdx="3" presStyleCnt="14">
        <dgm:presLayoutVars>
          <dgm:bulletEnabled val="1"/>
        </dgm:presLayoutVars>
      </dgm:prSet>
      <dgm:spPr/>
      <dgm:t>
        <a:bodyPr/>
        <a:lstStyle/>
        <a:p>
          <a:endParaRPr lang="en-US"/>
        </a:p>
      </dgm:t>
    </dgm:pt>
    <dgm:pt modelId="{80DF9650-493A-3745-A1A0-CCF387AC2451}" type="pres">
      <dgm:prSet presAssocID="{BEEB03EF-99DE-B442-8A18-A2013DF469BD}" presName="sibTrans" presStyleCnt="0"/>
      <dgm:spPr/>
    </dgm:pt>
    <dgm:pt modelId="{C87BE800-7B8F-3C4F-BA62-AEB3CBBEEDC5}" type="pres">
      <dgm:prSet presAssocID="{92F66BCE-8BF5-564C-9E34-70473E1150D9}" presName="node" presStyleLbl="node1" presStyleIdx="4" presStyleCnt="14">
        <dgm:presLayoutVars>
          <dgm:bulletEnabled val="1"/>
        </dgm:presLayoutVars>
      </dgm:prSet>
      <dgm:spPr/>
      <dgm:t>
        <a:bodyPr/>
        <a:lstStyle/>
        <a:p>
          <a:endParaRPr lang="en-US"/>
        </a:p>
      </dgm:t>
    </dgm:pt>
    <dgm:pt modelId="{C939D1A9-5ADA-4D48-97FF-CAA69E08E530}" type="pres">
      <dgm:prSet presAssocID="{CBD44A98-F4EA-1745-BB99-5298A992BAB6}" presName="sibTrans" presStyleCnt="0"/>
      <dgm:spPr/>
    </dgm:pt>
    <dgm:pt modelId="{B8F93D68-9A4E-F84E-82BF-5D69806DC648}" type="pres">
      <dgm:prSet presAssocID="{13AA5837-B5C2-454F-9D24-E7562A35092D}" presName="node" presStyleLbl="node1" presStyleIdx="5" presStyleCnt="14">
        <dgm:presLayoutVars>
          <dgm:bulletEnabled val="1"/>
        </dgm:presLayoutVars>
      </dgm:prSet>
      <dgm:spPr/>
      <dgm:t>
        <a:bodyPr/>
        <a:lstStyle/>
        <a:p>
          <a:endParaRPr lang="en-US"/>
        </a:p>
      </dgm:t>
    </dgm:pt>
    <dgm:pt modelId="{24DC7C17-5209-EF41-AFC5-711C75113BE3}" type="pres">
      <dgm:prSet presAssocID="{E210522F-2245-724F-AD1F-FE7E1379B45D}" presName="sibTrans" presStyleCnt="0"/>
      <dgm:spPr/>
    </dgm:pt>
    <dgm:pt modelId="{6FCB8001-AF2E-7C4E-95E5-C2E565B8DC62}" type="pres">
      <dgm:prSet presAssocID="{EFBDD76C-56BC-1A42-A30B-143EAA9FBC9B}" presName="node" presStyleLbl="node1" presStyleIdx="6" presStyleCnt="14">
        <dgm:presLayoutVars>
          <dgm:bulletEnabled val="1"/>
        </dgm:presLayoutVars>
      </dgm:prSet>
      <dgm:spPr/>
      <dgm:t>
        <a:bodyPr/>
        <a:lstStyle/>
        <a:p>
          <a:endParaRPr lang="en-US"/>
        </a:p>
      </dgm:t>
    </dgm:pt>
    <dgm:pt modelId="{24AEB020-1146-F24C-B12A-51430BCEBE2A}" type="pres">
      <dgm:prSet presAssocID="{3234580E-54CC-4346-8737-5ADAA5397704}" presName="sibTrans" presStyleCnt="0"/>
      <dgm:spPr/>
    </dgm:pt>
    <dgm:pt modelId="{4E60E922-7A3F-0B41-B6CE-6B2B01DAC0FF}" type="pres">
      <dgm:prSet presAssocID="{0ACD37B6-533C-9E42-B4C6-9F69F2277965}" presName="node" presStyleLbl="node1" presStyleIdx="7" presStyleCnt="14">
        <dgm:presLayoutVars>
          <dgm:bulletEnabled val="1"/>
        </dgm:presLayoutVars>
      </dgm:prSet>
      <dgm:spPr/>
      <dgm:t>
        <a:bodyPr/>
        <a:lstStyle/>
        <a:p>
          <a:endParaRPr lang="en-US"/>
        </a:p>
      </dgm:t>
    </dgm:pt>
    <dgm:pt modelId="{F9FE9937-E645-C445-8FA0-388E9D3AB6F2}" type="pres">
      <dgm:prSet presAssocID="{4C6F5D04-3FAE-A747-8073-D0831DB37903}" presName="sibTrans" presStyleCnt="0"/>
      <dgm:spPr/>
    </dgm:pt>
    <dgm:pt modelId="{10B9A01E-CDD6-7043-94AC-5ED41D742971}" type="pres">
      <dgm:prSet presAssocID="{3C81D931-CC84-E246-A02E-6DBA25384E43}" presName="node" presStyleLbl="node1" presStyleIdx="8" presStyleCnt="14">
        <dgm:presLayoutVars>
          <dgm:bulletEnabled val="1"/>
        </dgm:presLayoutVars>
      </dgm:prSet>
      <dgm:spPr/>
      <dgm:t>
        <a:bodyPr/>
        <a:lstStyle/>
        <a:p>
          <a:endParaRPr lang="en-US"/>
        </a:p>
      </dgm:t>
    </dgm:pt>
    <dgm:pt modelId="{EF222F60-8745-6941-B87A-79A216FA5725}" type="pres">
      <dgm:prSet presAssocID="{275B803F-B179-674E-8FC6-63CE0A0AB079}" presName="sibTrans" presStyleCnt="0"/>
      <dgm:spPr/>
    </dgm:pt>
    <dgm:pt modelId="{D29EB5C1-5F93-504C-B43E-7693B9855C61}" type="pres">
      <dgm:prSet presAssocID="{15D77627-9BEE-E248-9F96-AD1EC71B867D}" presName="node" presStyleLbl="node1" presStyleIdx="9" presStyleCnt="14">
        <dgm:presLayoutVars>
          <dgm:bulletEnabled val="1"/>
        </dgm:presLayoutVars>
      </dgm:prSet>
      <dgm:spPr/>
      <dgm:t>
        <a:bodyPr/>
        <a:lstStyle/>
        <a:p>
          <a:endParaRPr lang="en-US"/>
        </a:p>
      </dgm:t>
    </dgm:pt>
    <dgm:pt modelId="{F78076FF-E6DD-3240-A569-FDF9FB8A6465}" type="pres">
      <dgm:prSet presAssocID="{3F6FF92C-FB4E-0341-8E0B-7C8B8AE86917}" presName="sibTrans" presStyleCnt="0"/>
      <dgm:spPr/>
    </dgm:pt>
    <dgm:pt modelId="{E17A3524-BEAF-4B47-AEB0-5AAF78BA8933}" type="pres">
      <dgm:prSet presAssocID="{79401063-7642-8643-A9D8-574A375A3D40}" presName="node" presStyleLbl="node1" presStyleIdx="10" presStyleCnt="14">
        <dgm:presLayoutVars>
          <dgm:bulletEnabled val="1"/>
        </dgm:presLayoutVars>
      </dgm:prSet>
      <dgm:spPr/>
      <dgm:t>
        <a:bodyPr/>
        <a:lstStyle/>
        <a:p>
          <a:endParaRPr lang="en-US"/>
        </a:p>
      </dgm:t>
    </dgm:pt>
    <dgm:pt modelId="{20A1827D-2336-5B4D-B648-18552084A397}" type="pres">
      <dgm:prSet presAssocID="{B4427C9A-2B0F-624D-AAB9-25A2B6AFBB11}" presName="sibTrans" presStyleCnt="0"/>
      <dgm:spPr/>
    </dgm:pt>
    <dgm:pt modelId="{2A1457D1-740B-BA4C-A98B-45E2EB26EC0D}" type="pres">
      <dgm:prSet presAssocID="{C4D6FAC3-46C2-1545-B669-02A84A5D0BA1}" presName="node" presStyleLbl="node1" presStyleIdx="11" presStyleCnt="14">
        <dgm:presLayoutVars>
          <dgm:bulletEnabled val="1"/>
        </dgm:presLayoutVars>
      </dgm:prSet>
      <dgm:spPr/>
      <dgm:t>
        <a:bodyPr/>
        <a:lstStyle/>
        <a:p>
          <a:endParaRPr lang="en-US"/>
        </a:p>
      </dgm:t>
    </dgm:pt>
    <dgm:pt modelId="{94D38A61-FD5A-0A48-9DA3-E25BF9F565E3}" type="pres">
      <dgm:prSet presAssocID="{12BCE915-67C0-014A-92A2-38080D1677DE}" presName="sibTrans" presStyleCnt="0"/>
      <dgm:spPr/>
    </dgm:pt>
    <dgm:pt modelId="{606C1934-B3AB-944D-8981-910CFBF14411}" type="pres">
      <dgm:prSet presAssocID="{A267674E-1AD5-AE40-A490-AE90216BD654}" presName="node" presStyleLbl="node1" presStyleIdx="12" presStyleCnt="14">
        <dgm:presLayoutVars>
          <dgm:bulletEnabled val="1"/>
        </dgm:presLayoutVars>
      </dgm:prSet>
      <dgm:spPr/>
      <dgm:t>
        <a:bodyPr/>
        <a:lstStyle/>
        <a:p>
          <a:endParaRPr lang="en-US"/>
        </a:p>
      </dgm:t>
    </dgm:pt>
    <dgm:pt modelId="{786035BE-6A44-C544-8413-980B076A3DB4}" type="pres">
      <dgm:prSet presAssocID="{337A7809-74B3-F142-81D2-D185F6ED299D}" presName="sibTrans" presStyleCnt="0"/>
      <dgm:spPr/>
    </dgm:pt>
    <dgm:pt modelId="{3C578FB2-FFB1-0540-9886-817624995660}" type="pres">
      <dgm:prSet presAssocID="{80969851-3DA1-0545-91C8-092C99AB52E0}" presName="node" presStyleLbl="node1" presStyleIdx="13" presStyleCnt="14">
        <dgm:presLayoutVars>
          <dgm:bulletEnabled val="1"/>
        </dgm:presLayoutVars>
      </dgm:prSet>
      <dgm:spPr/>
      <dgm:t>
        <a:bodyPr/>
        <a:lstStyle/>
        <a:p>
          <a:endParaRPr lang="en-US"/>
        </a:p>
      </dgm:t>
    </dgm:pt>
  </dgm:ptLst>
  <dgm:cxnLst>
    <dgm:cxn modelId="{6FA329BA-41A7-4943-8BAE-4F4B0FE3713B}" type="presOf" srcId="{0ACD37B6-533C-9E42-B4C6-9F69F2277965}" destId="{4E60E922-7A3F-0B41-B6CE-6B2B01DAC0FF}" srcOrd="0" destOrd="0" presId="urn:microsoft.com/office/officeart/2005/8/layout/default"/>
    <dgm:cxn modelId="{C3F20215-0EB9-7E46-8167-BD0C25E83F26}" srcId="{5E83A643-6221-F341-8801-6A984B02E172}" destId="{C4D6FAC3-46C2-1545-B669-02A84A5D0BA1}" srcOrd="11" destOrd="0" parTransId="{001921AE-BA32-2248-B841-50DB07235ED7}" sibTransId="{12BCE915-67C0-014A-92A2-38080D1677DE}"/>
    <dgm:cxn modelId="{3C5BE9DC-225B-874A-8C0A-ADA293708FF7}" srcId="{5E83A643-6221-F341-8801-6A984B02E172}" destId="{13AA5837-B5C2-454F-9D24-E7562A35092D}" srcOrd="5" destOrd="0" parTransId="{4F4315F7-0570-BB48-8571-91F126A9B8CB}" sibTransId="{E210522F-2245-724F-AD1F-FE7E1379B45D}"/>
    <dgm:cxn modelId="{AB604F69-D206-0E49-8DE6-C96E172DD5AB}" srcId="{5E83A643-6221-F341-8801-6A984B02E172}" destId="{421169AF-9CB8-2C40-8562-9F5B7A956614}" srcOrd="0" destOrd="0" parTransId="{2E120E93-EBBC-1149-82E9-4819EA9FD50D}" sibTransId="{B4816A73-3936-5B46-82B1-77C571AFBCF8}"/>
    <dgm:cxn modelId="{50D08A1E-96B1-D24E-B5DC-8203F52858C9}" type="presOf" srcId="{3C81D931-CC84-E246-A02E-6DBA25384E43}" destId="{10B9A01E-CDD6-7043-94AC-5ED41D742971}" srcOrd="0" destOrd="0" presId="urn:microsoft.com/office/officeart/2005/8/layout/default"/>
    <dgm:cxn modelId="{B9807FC4-FDCB-8143-8294-50946F9FE5B3}" type="presOf" srcId="{BD2A27BA-A649-4C4C-8B35-37DEF8B85319}" destId="{ED2EEC63-0F79-BE40-A4AB-97567C2645D5}" srcOrd="0" destOrd="0" presId="urn:microsoft.com/office/officeart/2005/8/layout/default"/>
    <dgm:cxn modelId="{E654D610-81C9-0947-B7F0-368BC625FDE1}" srcId="{5E83A643-6221-F341-8801-6A984B02E172}" destId="{15D77627-9BEE-E248-9F96-AD1EC71B867D}" srcOrd="9" destOrd="0" parTransId="{562A5AD7-AA85-2349-AFB2-B618D205D047}" sibTransId="{3F6FF92C-FB4E-0341-8E0B-7C8B8AE86917}"/>
    <dgm:cxn modelId="{05274B97-8585-DE4F-8EE4-2467ACBE8CBB}" type="presOf" srcId="{52865906-0C92-734F-ADFA-5509D5D3692F}" destId="{84E3A1AD-D744-A14E-9C46-8155802B12C1}" srcOrd="0" destOrd="0" presId="urn:microsoft.com/office/officeart/2005/8/layout/default"/>
    <dgm:cxn modelId="{B80F00EE-7133-6F40-A116-38AAB764667E}" type="presOf" srcId="{92F66BCE-8BF5-564C-9E34-70473E1150D9}" destId="{C87BE800-7B8F-3C4F-BA62-AEB3CBBEEDC5}" srcOrd="0" destOrd="0" presId="urn:microsoft.com/office/officeart/2005/8/layout/default"/>
    <dgm:cxn modelId="{BFF34E7F-9397-C946-8BF3-BA1BDA9023C6}" srcId="{5E83A643-6221-F341-8801-6A984B02E172}" destId="{92F66BCE-8BF5-564C-9E34-70473E1150D9}" srcOrd="4" destOrd="0" parTransId="{E77ABC3B-3961-5948-BE72-6E983EF1CCCD}" sibTransId="{CBD44A98-F4EA-1745-BB99-5298A992BAB6}"/>
    <dgm:cxn modelId="{C8263677-01CD-5C4A-83CF-5F1F01C14588}" srcId="{5E83A643-6221-F341-8801-6A984B02E172}" destId="{3C81D931-CC84-E246-A02E-6DBA25384E43}" srcOrd="8" destOrd="0" parTransId="{82D0D052-59B6-3943-8373-6C087F41158B}" sibTransId="{275B803F-B179-674E-8FC6-63CE0A0AB079}"/>
    <dgm:cxn modelId="{159B80E0-CD7D-0744-9AB9-E34931E5652F}" type="presOf" srcId="{79401063-7642-8643-A9D8-574A375A3D40}" destId="{E17A3524-BEAF-4B47-AEB0-5AAF78BA8933}" srcOrd="0" destOrd="0" presId="urn:microsoft.com/office/officeart/2005/8/layout/default"/>
    <dgm:cxn modelId="{F7BF7B04-A841-3149-9538-4F131E43AA7D}" type="presOf" srcId="{15D77627-9BEE-E248-9F96-AD1EC71B867D}" destId="{D29EB5C1-5F93-504C-B43E-7693B9855C61}" srcOrd="0" destOrd="0" presId="urn:microsoft.com/office/officeart/2005/8/layout/default"/>
    <dgm:cxn modelId="{94E37F4A-EBA4-8241-92DF-BC48BA0F590A}" type="presOf" srcId="{421169AF-9CB8-2C40-8562-9F5B7A956614}" destId="{3A66B439-2FB9-FC4B-94FB-A29EF61ADE32}" srcOrd="0" destOrd="0" presId="urn:microsoft.com/office/officeart/2005/8/layout/default"/>
    <dgm:cxn modelId="{E8CF49D6-ECE3-5345-83F6-84659BB7D7FD}" srcId="{5E83A643-6221-F341-8801-6A984B02E172}" destId="{92D6C7E3-FEAF-0445-9F3D-58BEEC231CE4}" srcOrd="1" destOrd="0" parTransId="{00E1208B-0375-6A42-8D60-6049BA3C0EF4}" sibTransId="{16E6958B-F5C0-3A4E-A1C6-7F41A6D1739C}"/>
    <dgm:cxn modelId="{10E93027-40DE-5B4D-AFB5-8DA7C5145BF4}" type="presOf" srcId="{A267674E-1AD5-AE40-A490-AE90216BD654}" destId="{606C1934-B3AB-944D-8981-910CFBF14411}" srcOrd="0" destOrd="0" presId="urn:microsoft.com/office/officeart/2005/8/layout/default"/>
    <dgm:cxn modelId="{97519CEC-60C9-EF42-AE4B-C9F5748AE8BE}" srcId="{5E83A643-6221-F341-8801-6A984B02E172}" destId="{0ACD37B6-533C-9E42-B4C6-9F69F2277965}" srcOrd="7" destOrd="0" parTransId="{7BFD0894-E899-3344-99D0-4A0324965C9E}" sibTransId="{4C6F5D04-3FAE-A747-8073-D0831DB37903}"/>
    <dgm:cxn modelId="{DDEABC5D-5C4C-D145-BD49-160435FCC68A}" type="presOf" srcId="{92D6C7E3-FEAF-0445-9F3D-58BEEC231CE4}" destId="{16E517B5-8E6E-A442-8ADB-8DEE9E375E84}" srcOrd="0" destOrd="0" presId="urn:microsoft.com/office/officeart/2005/8/layout/default"/>
    <dgm:cxn modelId="{415B4D93-36A8-C743-BC59-91EDB9BD1AF6}" srcId="{5E83A643-6221-F341-8801-6A984B02E172}" destId="{EFBDD76C-56BC-1A42-A30B-143EAA9FBC9B}" srcOrd="6" destOrd="0" parTransId="{CDEEEEF3-5002-FB4C-9B92-91E220A7872B}" sibTransId="{3234580E-54CC-4346-8737-5ADAA5397704}"/>
    <dgm:cxn modelId="{866584D3-AFE3-9A43-A142-5FF8AA912D39}" srcId="{5E83A643-6221-F341-8801-6A984B02E172}" destId="{79401063-7642-8643-A9D8-574A375A3D40}" srcOrd="10" destOrd="0" parTransId="{2EA09B86-DA38-5149-A50A-0A5F5EACE0E6}" sibTransId="{B4427C9A-2B0F-624D-AAB9-25A2B6AFBB11}"/>
    <dgm:cxn modelId="{90E69D59-EF3E-2A42-817A-6C6695B15DE0}" type="presOf" srcId="{80969851-3DA1-0545-91C8-092C99AB52E0}" destId="{3C578FB2-FFB1-0540-9886-817624995660}" srcOrd="0" destOrd="0" presId="urn:microsoft.com/office/officeart/2005/8/layout/default"/>
    <dgm:cxn modelId="{DB94262A-61ED-7943-BB3E-0D868FEC1EB8}" srcId="{5E83A643-6221-F341-8801-6A984B02E172}" destId="{BD2A27BA-A649-4C4C-8B35-37DEF8B85319}" srcOrd="2" destOrd="0" parTransId="{34736FFF-1EB8-C144-AFD8-604600177D25}" sibTransId="{7AF30D1A-2D8D-5A4D-9002-9E991A9FF184}"/>
    <dgm:cxn modelId="{C83B0EAC-FC9B-5044-A9D0-1C0798D95960}" srcId="{5E83A643-6221-F341-8801-6A984B02E172}" destId="{A267674E-1AD5-AE40-A490-AE90216BD654}" srcOrd="12" destOrd="0" parTransId="{1FB97D40-CB87-6442-B8D9-08E31D3007DE}" sibTransId="{337A7809-74B3-F142-81D2-D185F6ED299D}"/>
    <dgm:cxn modelId="{EEB3C0FB-7DB2-BD46-BCD5-4D9BAAA07C46}" type="presOf" srcId="{EFBDD76C-56BC-1A42-A30B-143EAA9FBC9B}" destId="{6FCB8001-AF2E-7C4E-95E5-C2E565B8DC62}" srcOrd="0" destOrd="0" presId="urn:microsoft.com/office/officeart/2005/8/layout/default"/>
    <dgm:cxn modelId="{E6E2F282-31C4-DA4D-96AD-3C2A2E431188}" type="presOf" srcId="{C4D6FAC3-46C2-1545-B669-02A84A5D0BA1}" destId="{2A1457D1-740B-BA4C-A98B-45E2EB26EC0D}" srcOrd="0" destOrd="0" presId="urn:microsoft.com/office/officeart/2005/8/layout/default"/>
    <dgm:cxn modelId="{A1E23B90-012C-374C-B791-57C5C6E5EC83}" srcId="{5E83A643-6221-F341-8801-6A984B02E172}" destId="{52865906-0C92-734F-ADFA-5509D5D3692F}" srcOrd="3" destOrd="0" parTransId="{0612638E-0EEE-9F45-B701-2FBA9C9B5D10}" sibTransId="{BEEB03EF-99DE-B442-8A18-A2013DF469BD}"/>
    <dgm:cxn modelId="{ADE0E8FD-CE37-6A42-B1EA-860F805584E6}" type="presOf" srcId="{5E83A643-6221-F341-8801-6A984B02E172}" destId="{05412166-0487-184F-98EE-0DC6C7324880}" srcOrd="0" destOrd="0" presId="urn:microsoft.com/office/officeart/2005/8/layout/default"/>
    <dgm:cxn modelId="{F4B2B448-DB5C-4741-8F93-31D789361886}" srcId="{5E83A643-6221-F341-8801-6A984B02E172}" destId="{80969851-3DA1-0545-91C8-092C99AB52E0}" srcOrd="13" destOrd="0" parTransId="{4D674E04-4D0E-B94E-A7C1-63F2234B1A0C}" sibTransId="{904B7BE9-1651-AC42-970C-177350FA1DFD}"/>
    <dgm:cxn modelId="{52AFDD35-57F9-0C45-8840-211CB2F0F074}" type="presOf" srcId="{13AA5837-B5C2-454F-9D24-E7562A35092D}" destId="{B8F93D68-9A4E-F84E-82BF-5D69806DC648}" srcOrd="0" destOrd="0" presId="urn:microsoft.com/office/officeart/2005/8/layout/default"/>
    <dgm:cxn modelId="{CD7CC878-4DDA-9747-8C72-05C520D7F718}" type="presParOf" srcId="{05412166-0487-184F-98EE-0DC6C7324880}" destId="{3A66B439-2FB9-FC4B-94FB-A29EF61ADE32}" srcOrd="0" destOrd="0" presId="urn:microsoft.com/office/officeart/2005/8/layout/default"/>
    <dgm:cxn modelId="{E13E86F1-7895-024E-B346-D12716A4B7AA}" type="presParOf" srcId="{05412166-0487-184F-98EE-0DC6C7324880}" destId="{7F041B68-95F7-0740-A0E4-20C3BA48AD90}" srcOrd="1" destOrd="0" presId="urn:microsoft.com/office/officeart/2005/8/layout/default"/>
    <dgm:cxn modelId="{AB1D6A3A-8828-C849-A0DA-EFC4AB8F0B5C}" type="presParOf" srcId="{05412166-0487-184F-98EE-0DC6C7324880}" destId="{16E517B5-8E6E-A442-8ADB-8DEE9E375E84}" srcOrd="2" destOrd="0" presId="urn:microsoft.com/office/officeart/2005/8/layout/default"/>
    <dgm:cxn modelId="{9EDB3BE9-1258-824D-B465-F1671E786083}" type="presParOf" srcId="{05412166-0487-184F-98EE-0DC6C7324880}" destId="{0460A8D9-0D89-B044-A23D-96032ACF3E80}" srcOrd="3" destOrd="0" presId="urn:microsoft.com/office/officeart/2005/8/layout/default"/>
    <dgm:cxn modelId="{E5B0A133-72C9-194E-B45C-E16C7EBC06DF}" type="presParOf" srcId="{05412166-0487-184F-98EE-0DC6C7324880}" destId="{ED2EEC63-0F79-BE40-A4AB-97567C2645D5}" srcOrd="4" destOrd="0" presId="urn:microsoft.com/office/officeart/2005/8/layout/default"/>
    <dgm:cxn modelId="{B17660C6-BE3F-6941-B2C4-162DBFE63203}" type="presParOf" srcId="{05412166-0487-184F-98EE-0DC6C7324880}" destId="{F8737520-1C65-CE49-B6B0-AB4F75B3CF6F}" srcOrd="5" destOrd="0" presId="urn:microsoft.com/office/officeart/2005/8/layout/default"/>
    <dgm:cxn modelId="{D4D24FCA-D179-B24B-AB8A-DDD9DF3C7F06}" type="presParOf" srcId="{05412166-0487-184F-98EE-0DC6C7324880}" destId="{84E3A1AD-D744-A14E-9C46-8155802B12C1}" srcOrd="6" destOrd="0" presId="urn:microsoft.com/office/officeart/2005/8/layout/default"/>
    <dgm:cxn modelId="{1E1AE6DF-409C-E640-8214-8EA095CBABA1}" type="presParOf" srcId="{05412166-0487-184F-98EE-0DC6C7324880}" destId="{80DF9650-493A-3745-A1A0-CCF387AC2451}" srcOrd="7" destOrd="0" presId="urn:microsoft.com/office/officeart/2005/8/layout/default"/>
    <dgm:cxn modelId="{60DCD9F6-32F0-3A45-9F12-E9A2E590E169}" type="presParOf" srcId="{05412166-0487-184F-98EE-0DC6C7324880}" destId="{C87BE800-7B8F-3C4F-BA62-AEB3CBBEEDC5}" srcOrd="8" destOrd="0" presId="urn:microsoft.com/office/officeart/2005/8/layout/default"/>
    <dgm:cxn modelId="{532E004B-1F8F-D249-B3D1-B136649DFD41}" type="presParOf" srcId="{05412166-0487-184F-98EE-0DC6C7324880}" destId="{C939D1A9-5ADA-4D48-97FF-CAA69E08E530}" srcOrd="9" destOrd="0" presId="urn:microsoft.com/office/officeart/2005/8/layout/default"/>
    <dgm:cxn modelId="{1A02C9D6-784F-6348-8D2C-3E9D69AC04A3}" type="presParOf" srcId="{05412166-0487-184F-98EE-0DC6C7324880}" destId="{B8F93D68-9A4E-F84E-82BF-5D69806DC648}" srcOrd="10" destOrd="0" presId="urn:microsoft.com/office/officeart/2005/8/layout/default"/>
    <dgm:cxn modelId="{6793D3C7-FC6F-B64B-93BE-DD503D5BF2FF}" type="presParOf" srcId="{05412166-0487-184F-98EE-0DC6C7324880}" destId="{24DC7C17-5209-EF41-AFC5-711C75113BE3}" srcOrd="11" destOrd="0" presId="urn:microsoft.com/office/officeart/2005/8/layout/default"/>
    <dgm:cxn modelId="{B22ACC4C-E51B-AC41-85E1-B42015A56FE4}" type="presParOf" srcId="{05412166-0487-184F-98EE-0DC6C7324880}" destId="{6FCB8001-AF2E-7C4E-95E5-C2E565B8DC62}" srcOrd="12" destOrd="0" presId="urn:microsoft.com/office/officeart/2005/8/layout/default"/>
    <dgm:cxn modelId="{9795E1EC-2A0E-B94C-9622-1A97111DE66A}" type="presParOf" srcId="{05412166-0487-184F-98EE-0DC6C7324880}" destId="{24AEB020-1146-F24C-B12A-51430BCEBE2A}" srcOrd="13" destOrd="0" presId="urn:microsoft.com/office/officeart/2005/8/layout/default"/>
    <dgm:cxn modelId="{A4360310-CEE2-5445-99C5-916DBF7AC6DA}" type="presParOf" srcId="{05412166-0487-184F-98EE-0DC6C7324880}" destId="{4E60E922-7A3F-0B41-B6CE-6B2B01DAC0FF}" srcOrd="14" destOrd="0" presId="urn:microsoft.com/office/officeart/2005/8/layout/default"/>
    <dgm:cxn modelId="{44728A3E-21A8-404F-B677-C6929F1A17AB}" type="presParOf" srcId="{05412166-0487-184F-98EE-0DC6C7324880}" destId="{F9FE9937-E645-C445-8FA0-388E9D3AB6F2}" srcOrd="15" destOrd="0" presId="urn:microsoft.com/office/officeart/2005/8/layout/default"/>
    <dgm:cxn modelId="{CCDB070A-F1F3-1642-B0A2-780CE46C2487}" type="presParOf" srcId="{05412166-0487-184F-98EE-0DC6C7324880}" destId="{10B9A01E-CDD6-7043-94AC-5ED41D742971}" srcOrd="16" destOrd="0" presId="urn:microsoft.com/office/officeart/2005/8/layout/default"/>
    <dgm:cxn modelId="{0F9A890D-7628-834E-B3CC-6D9F987A9382}" type="presParOf" srcId="{05412166-0487-184F-98EE-0DC6C7324880}" destId="{EF222F60-8745-6941-B87A-79A216FA5725}" srcOrd="17" destOrd="0" presId="urn:microsoft.com/office/officeart/2005/8/layout/default"/>
    <dgm:cxn modelId="{64C0AA27-1A1D-FD40-AC96-AD2F0CA745A0}" type="presParOf" srcId="{05412166-0487-184F-98EE-0DC6C7324880}" destId="{D29EB5C1-5F93-504C-B43E-7693B9855C61}" srcOrd="18" destOrd="0" presId="urn:microsoft.com/office/officeart/2005/8/layout/default"/>
    <dgm:cxn modelId="{E39D2354-4410-1045-B832-DBDDB854A095}" type="presParOf" srcId="{05412166-0487-184F-98EE-0DC6C7324880}" destId="{F78076FF-E6DD-3240-A569-FDF9FB8A6465}" srcOrd="19" destOrd="0" presId="urn:microsoft.com/office/officeart/2005/8/layout/default"/>
    <dgm:cxn modelId="{5181F3EA-9393-554C-AE2F-2325346C6930}" type="presParOf" srcId="{05412166-0487-184F-98EE-0DC6C7324880}" destId="{E17A3524-BEAF-4B47-AEB0-5AAF78BA8933}" srcOrd="20" destOrd="0" presId="urn:microsoft.com/office/officeart/2005/8/layout/default"/>
    <dgm:cxn modelId="{5CEA6B07-FDAE-574C-B19D-5A9B4796E4DC}" type="presParOf" srcId="{05412166-0487-184F-98EE-0DC6C7324880}" destId="{20A1827D-2336-5B4D-B648-18552084A397}" srcOrd="21" destOrd="0" presId="urn:microsoft.com/office/officeart/2005/8/layout/default"/>
    <dgm:cxn modelId="{D085A8FF-0ECF-754C-83C0-1AED23875938}" type="presParOf" srcId="{05412166-0487-184F-98EE-0DC6C7324880}" destId="{2A1457D1-740B-BA4C-A98B-45E2EB26EC0D}" srcOrd="22" destOrd="0" presId="urn:microsoft.com/office/officeart/2005/8/layout/default"/>
    <dgm:cxn modelId="{DF64F363-A866-8A40-8DD4-55183C6B2519}" type="presParOf" srcId="{05412166-0487-184F-98EE-0DC6C7324880}" destId="{94D38A61-FD5A-0A48-9DA3-E25BF9F565E3}" srcOrd="23" destOrd="0" presId="urn:microsoft.com/office/officeart/2005/8/layout/default"/>
    <dgm:cxn modelId="{C6CE7A14-3703-6044-BF4A-E332D909CED2}" type="presParOf" srcId="{05412166-0487-184F-98EE-0DC6C7324880}" destId="{606C1934-B3AB-944D-8981-910CFBF14411}" srcOrd="24" destOrd="0" presId="urn:microsoft.com/office/officeart/2005/8/layout/default"/>
    <dgm:cxn modelId="{D58AF9F8-F117-684F-9E26-A11CE09660F7}" type="presParOf" srcId="{05412166-0487-184F-98EE-0DC6C7324880}" destId="{786035BE-6A44-C544-8413-980B076A3DB4}" srcOrd="25" destOrd="0" presId="urn:microsoft.com/office/officeart/2005/8/layout/default"/>
    <dgm:cxn modelId="{D57F7A13-DCFD-8942-8E8C-53A06EE04D68}" type="presParOf" srcId="{05412166-0487-184F-98EE-0DC6C7324880}" destId="{3C578FB2-FFB1-0540-9886-817624995660}"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C92AFF-4EC6-7C43-A11A-8D62E73642D5}" type="doc">
      <dgm:prSet loTypeId="urn:microsoft.com/office/officeart/2005/8/layout/orgChart1" loCatId="" qsTypeId="urn:microsoft.com/office/officeart/2005/8/quickstyle/simple1" qsCatId="simple" csTypeId="urn:microsoft.com/office/officeart/2005/8/colors/accent4_2" csCatId="accent4" phldr="1"/>
      <dgm:spPr/>
      <dgm:t>
        <a:bodyPr/>
        <a:lstStyle/>
        <a:p>
          <a:endParaRPr lang="en-GB"/>
        </a:p>
      </dgm:t>
    </dgm:pt>
    <dgm:pt modelId="{9556594F-3E2D-944B-9EBC-E74E5788036C}">
      <dgm:prSet phldrT="[Text]" custT="1"/>
      <dgm:spPr/>
      <dgm:t>
        <a:bodyPr/>
        <a:lstStyle/>
        <a:p>
          <a:r>
            <a:rPr lang="en-IN" sz="1800" dirty="0">
              <a:latin typeface="Cambria" panose="02040503050406030204" pitchFamily="18" charset="0"/>
              <a:ea typeface="Cambria" panose="02040503050406030204" pitchFamily="18" charset="0"/>
            </a:rPr>
            <a:t>GRAIN HANDLING EQUIPMENT</a:t>
          </a:r>
          <a:endParaRPr lang="en-GB" sz="1800" dirty="0">
            <a:latin typeface="Cambria" panose="02040503050406030204" pitchFamily="18" charset="0"/>
          </a:endParaRPr>
        </a:p>
      </dgm:t>
    </dgm:pt>
    <dgm:pt modelId="{BB097650-F86F-6749-A6D8-F312F9B4AAEB}" type="parTrans" cxnId="{61CEC60E-5211-9E4A-90EB-A60AF045EABB}">
      <dgm:prSet/>
      <dgm:spPr/>
      <dgm:t>
        <a:bodyPr/>
        <a:lstStyle/>
        <a:p>
          <a:endParaRPr lang="en-GB"/>
        </a:p>
      </dgm:t>
    </dgm:pt>
    <dgm:pt modelId="{5874C769-F924-B249-AED1-47F727795A7D}" type="sibTrans" cxnId="{61CEC60E-5211-9E4A-90EB-A60AF045EABB}">
      <dgm:prSet/>
      <dgm:spPr/>
      <dgm:t>
        <a:bodyPr/>
        <a:lstStyle/>
        <a:p>
          <a:endParaRPr lang="en-GB"/>
        </a:p>
      </dgm:t>
    </dgm:pt>
    <dgm:pt modelId="{CEBB9AB8-980D-E042-9E36-70F8F052E2DE}">
      <dgm:prSet phldrT="[Text]" custT="1"/>
      <dgm:spPr/>
      <dgm:t>
        <a:bodyPr/>
        <a:lstStyle/>
        <a:p>
          <a:r>
            <a:rPr lang="en-GB" sz="1800" dirty="0">
              <a:latin typeface="Cambria" panose="02040503050406030204" pitchFamily="18" charset="0"/>
            </a:rPr>
            <a:t>Hoppers</a:t>
          </a:r>
        </a:p>
      </dgm:t>
    </dgm:pt>
    <dgm:pt modelId="{F78012A9-172A-7E4B-9637-971AF41C0FE2}" type="parTrans" cxnId="{EDDDDE5B-7EBB-4A4D-91DB-4343F3E8BF19}">
      <dgm:prSet/>
      <dgm:spPr/>
      <dgm:t>
        <a:bodyPr/>
        <a:lstStyle/>
        <a:p>
          <a:endParaRPr lang="en-GB"/>
        </a:p>
      </dgm:t>
    </dgm:pt>
    <dgm:pt modelId="{5CDF490D-EFB9-4846-81F7-29EE350AD156}" type="sibTrans" cxnId="{EDDDDE5B-7EBB-4A4D-91DB-4343F3E8BF19}">
      <dgm:prSet/>
      <dgm:spPr/>
      <dgm:t>
        <a:bodyPr/>
        <a:lstStyle/>
        <a:p>
          <a:endParaRPr lang="en-GB"/>
        </a:p>
      </dgm:t>
    </dgm:pt>
    <dgm:pt modelId="{FFC3ED67-F6B6-6C48-9D88-C429BC005E0D}">
      <dgm:prSet phldrT="[Text]" custT="1"/>
      <dgm:spPr/>
      <dgm:t>
        <a:bodyPr/>
        <a:lstStyle/>
        <a:p>
          <a:r>
            <a:rPr lang="en-GB" sz="1800" dirty="0">
              <a:latin typeface="Cambria" panose="02040503050406030204" pitchFamily="18" charset="0"/>
            </a:rPr>
            <a:t>Conveyor</a:t>
          </a:r>
        </a:p>
      </dgm:t>
    </dgm:pt>
    <dgm:pt modelId="{5339A1D6-B092-754F-BE27-CA8B63ABFEBF}" type="parTrans" cxnId="{3623B916-6BD1-8948-8015-91F771BA7608}">
      <dgm:prSet/>
      <dgm:spPr/>
      <dgm:t>
        <a:bodyPr/>
        <a:lstStyle/>
        <a:p>
          <a:endParaRPr lang="en-GB"/>
        </a:p>
      </dgm:t>
    </dgm:pt>
    <dgm:pt modelId="{97798A16-595D-134B-B1B9-1A047EB5E321}" type="sibTrans" cxnId="{3623B916-6BD1-8948-8015-91F771BA7608}">
      <dgm:prSet/>
      <dgm:spPr/>
      <dgm:t>
        <a:bodyPr/>
        <a:lstStyle/>
        <a:p>
          <a:endParaRPr lang="en-GB"/>
        </a:p>
      </dgm:t>
    </dgm:pt>
    <dgm:pt modelId="{8C72808A-9D85-2F4A-97B5-884036D1036F}">
      <dgm:prSet phldrT="[Text]" custT="1"/>
      <dgm:spPr/>
      <dgm:t>
        <a:bodyPr/>
        <a:lstStyle/>
        <a:p>
          <a:r>
            <a:rPr lang="en-GB" sz="1800" dirty="0">
              <a:latin typeface="Cambria" panose="02040503050406030204" pitchFamily="18" charset="0"/>
            </a:rPr>
            <a:t>Elevators</a:t>
          </a:r>
        </a:p>
      </dgm:t>
    </dgm:pt>
    <dgm:pt modelId="{58830766-C774-4543-B41C-3A390903D1CD}" type="parTrans" cxnId="{A30F2A24-118A-4C4E-9A56-2E2B0F84A7BB}">
      <dgm:prSet/>
      <dgm:spPr/>
      <dgm:t>
        <a:bodyPr/>
        <a:lstStyle/>
        <a:p>
          <a:endParaRPr lang="en-GB"/>
        </a:p>
      </dgm:t>
    </dgm:pt>
    <dgm:pt modelId="{6106C3C7-970D-284C-A9EB-EA5BE6DCD21B}" type="sibTrans" cxnId="{A30F2A24-118A-4C4E-9A56-2E2B0F84A7BB}">
      <dgm:prSet/>
      <dgm:spPr/>
      <dgm:t>
        <a:bodyPr/>
        <a:lstStyle/>
        <a:p>
          <a:endParaRPr lang="en-GB"/>
        </a:p>
      </dgm:t>
    </dgm:pt>
    <dgm:pt modelId="{1D5302AB-CBFC-AA40-AC25-FB48040101D1}" type="pres">
      <dgm:prSet presAssocID="{6FC92AFF-4EC6-7C43-A11A-8D62E73642D5}" presName="hierChild1" presStyleCnt="0">
        <dgm:presLayoutVars>
          <dgm:orgChart val="1"/>
          <dgm:chPref val="1"/>
          <dgm:dir/>
          <dgm:animOne val="branch"/>
          <dgm:animLvl val="lvl"/>
          <dgm:resizeHandles/>
        </dgm:presLayoutVars>
      </dgm:prSet>
      <dgm:spPr/>
      <dgm:t>
        <a:bodyPr/>
        <a:lstStyle/>
        <a:p>
          <a:endParaRPr lang="en-US"/>
        </a:p>
      </dgm:t>
    </dgm:pt>
    <dgm:pt modelId="{2DB297E7-99F8-5C40-B6E9-159E74D406EC}" type="pres">
      <dgm:prSet presAssocID="{9556594F-3E2D-944B-9EBC-E74E5788036C}" presName="hierRoot1" presStyleCnt="0">
        <dgm:presLayoutVars>
          <dgm:hierBranch val="init"/>
        </dgm:presLayoutVars>
      </dgm:prSet>
      <dgm:spPr/>
    </dgm:pt>
    <dgm:pt modelId="{93CD688C-0ACC-834E-A9A2-EA2446DC9997}" type="pres">
      <dgm:prSet presAssocID="{9556594F-3E2D-944B-9EBC-E74E5788036C}" presName="rootComposite1" presStyleCnt="0"/>
      <dgm:spPr/>
    </dgm:pt>
    <dgm:pt modelId="{C28D2FD7-8A07-1249-B68D-AD18668E7915}" type="pres">
      <dgm:prSet presAssocID="{9556594F-3E2D-944B-9EBC-E74E5788036C}" presName="rootText1" presStyleLbl="node0" presStyleIdx="0" presStyleCnt="1" custScaleX="167245" custScaleY="134243">
        <dgm:presLayoutVars>
          <dgm:chPref val="3"/>
        </dgm:presLayoutVars>
      </dgm:prSet>
      <dgm:spPr/>
      <dgm:t>
        <a:bodyPr/>
        <a:lstStyle/>
        <a:p>
          <a:endParaRPr lang="en-US"/>
        </a:p>
      </dgm:t>
    </dgm:pt>
    <dgm:pt modelId="{CECCA70F-0931-CC4D-8F55-BB544176702C}" type="pres">
      <dgm:prSet presAssocID="{9556594F-3E2D-944B-9EBC-E74E5788036C}" presName="rootConnector1" presStyleLbl="node1" presStyleIdx="0" presStyleCnt="0"/>
      <dgm:spPr/>
      <dgm:t>
        <a:bodyPr/>
        <a:lstStyle/>
        <a:p>
          <a:endParaRPr lang="en-US"/>
        </a:p>
      </dgm:t>
    </dgm:pt>
    <dgm:pt modelId="{5F3579EE-0A3A-5848-ADEA-8786D9A4AD75}" type="pres">
      <dgm:prSet presAssocID="{9556594F-3E2D-944B-9EBC-E74E5788036C}" presName="hierChild2" presStyleCnt="0"/>
      <dgm:spPr/>
    </dgm:pt>
    <dgm:pt modelId="{60F1E576-EE85-DB4E-B1B3-CDB022238A41}" type="pres">
      <dgm:prSet presAssocID="{F78012A9-172A-7E4B-9637-971AF41C0FE2}" presName="Name37" presStyleLbl="parChTrans1D2" presStyleIdx="0" presStyleCnt="3"/>
      <dgm:spPr/>
      <dgm:t>
        <a:bodyPr/>
        <a:lstStyle/>
        <a:p>
          <a:endParaRPr lang="en-US"/>
        </a:p>
      </dgm:t>
    </dgm:pt>
    <dgm:pt modelId="{E71DD5AF-0F5B-9747-A639-29289D58AA6E}" type="pres">
      <dgm:prSet presAssocID="{CEBB9AB8-980D-E042-9E36-70F8F052E2DE}" presName="hierRoot2" presStyleCnt="0">
        <dgm:presLayoutVars>
          <dgm:hierBranch val="init"/>
        </dgm:presLayoutVars>
      </dgm:prSet>
      <dgm:spPr/>
    </dgm:pt>
    <dgm:pt modelId="{DB81FE6E-ABF0-C24B-BAE9-40D3FE0BBA8D}" type="pres">
      <dgm:prSet presAssocID="{CEBB9AB8-980D-E042-9E36-70F8F052E2DE}" presName="rootComposite" presStyleCnt="0"/>
      <dgm:spPr/>
    </dgm:pt>
    <dgm:pt modelId="{CA0D6FE2-3C60-1947-9C88-13B32926DEB0}" type="pres">
      <dgm:prSet presAssocID="{CEBB9AB8-980D-E042-9E36-70F8F052E2DE}" presName="rootText" presStyleLbl="node2" presStyleIdx="0" presStyleCnt="3" custScaleX="145453">
        <dgm:presLayoutVars>
          <dgm:chPref val="3"/>
        </dgm:presLayoutVars>
      </dgm:prSet>
      <dgm:spPr/>
      <dgm:t>
        <a:bodyPr/>
        <a:lstStyle/>
        <a:p>
          <a:endParaRPr lang="en-US"/>
        </a:p>
      </dgm:t>
    </dgm:pt>
    <dgm:pt modelId="{2461D5F8-54ED-0C45-AD33-4B1E201CC701}" type="pres">
      <dgm:prSet presAssocID="{CEBB9AB8-980D-E042-9E36-70F8F052E2DE}" presName="rootConnector" presStyleLbl="node2" presStyleIdx="0" presStyleCnt="3"/>
      <dgm:spPr/>
      <dgm:t>
        <a:bodyPr/>
        <a:lstStyle/>
        <a:p>
          <a:endParaRPr lang="en-US"/>
        </a:p>
      </dgm:t>
    </dgm:pt>
    <dgm:pt modelId="{9863975E-E42E-CF4A-B428-7C576AE9CF79}" type="pres">
      <dgm:prSet presAssocID="{CEBB9AB8-980D-E042-9E36-70F8F052E2DE}" presName="hierChild4" presStyleCnt="0"/>
      <dgm:spPr/>
    </dgm:pt>
    <dgm:pt modelId="{60AB2285-800F-6F45-A150-8661281847EC}" type="pres">
      <dgm:prSet presAssocID="{CEBB9AB8-980D-E042-9E36-70F8F052E2DE}" presName="hierChild5" presStyleCnt="0"/>
      <dgm:spPr/>
    </dgm:pt>
    <dgm:pt modelId="{29826157-E50A-9F47-9EB4-ACCC6EFE9C2A}" type="pres">
      <dgm:prSet presAssocID="{5339A1D6-B092-754F-BE27-CA8B63ABFEBF}" presName="Name37" presStyleLbl="parChTrans1D2" presStyleIdx="1" presStyleCnt="3"/>
      <dgm:spPr/>
      <dgm:t>
        <a:bodyPr/>
        <a:lstStyle/>
        <a:p>
          <a:endParaRPr lang="en-US"/>
        </a:p>
      </dgm:t>
    </dgm:pt>
    <dgm:pt modelId="{AA0E8F5F-2275-5541-8BA5-A56DAF49F8FC}" type="pres">
      <dgm:prSet presAssocID="{FFC3ED67-F6B6-6C48-9D88-C429BC005E0D}" presName="hierRoot2" presStyleCnt="0">
        <dgm:presLayoutVars>
          <dgm:hierBranch val="init"/>
        </dgm:presLayoutVars>
      </dgm:prSet>
      <dgm:spPr/>
    </dgm:pt>
    <dgm:pt modelId="{772539EB-94DE-5441-AF60-64A6CC3237F2}" type="pres">
      <dgm:prSet presAssocID="{FFC3ED67-F6B6-6C48-9D88-C429BC005E0D}" presName="rootComposite" presStyleCnt="0"/>
      <dgm:spPr/>
    </dgm:pt>
    <dgm:pt modelId="{33EE8E50-63E1-0443-9EEE-B06A32050D47}" type="pres">
      <dgm:prSet presAssocID="{FFC3ED67-F6B6-6C48-9D88-C429BC005E0D}" presName="rootText" presStyleLbl="node2" presStyleIdx="1" presStyleCnt="3" custScaleX="145453">
        <dgm:presLayoutVars>
          <dgm:chPref val="3"/>
        </dgm:presLayoutVars>
      </dgm:prSet>
      <dgm:spPr/>
      <dgm:t>
        <a:bodyPr/>
        <a:lstStyle/>
        <a:p>
          <a:endParaRPr lang="en-US"/>
        </a:p>
      </dgm:t>
    </dgm:pt>
    <dgm:pt modelId="{6F90F397-1B0D-444D-B367-8EC4FE20A18F}" type="pres">
      <dgm:prSet presAssocID="{FFC3ED67-F6B6-6C48-9D88-C429BC005E0D}" presName="rootConnector" presStyleLbl="node2" presStyleIdx="1" presStyleCnt="3"/>
      <dgm:spPr/>
      <dgm:t>
        <a:bodyPr/>
        <a:lstStyle/>
        <a:p>
          <a:endParaRPr lang="en-US"/>
        </a:p>
      </dgm:t>
    </dgm:pt>
    <dgm:pt modelId="{F964A6D9-A0E9-EC45-A4C7-12692041FC41}" type="pres">
      <dgm:prSet presAssocID="{FFC3ED67-F6B6-6C48-9D88-C429BC005E0D}" presName="hierChild4" presStyleCnt="0"/>
      <dgm:spPr/>
    </dgm:pt>
    <dgm:pt modelId="{3E47A878-B755-5A4A-BD3F-84C55FD7E6AE}" type="pres">
      <dgm:prSet presAssocID="{FFC3ED67-F6B6-6C48-9D88-C429BC005E0D}" presName="hierChild5" presStyleCnt="0"/>
      <dgm:spPr/>
    </dgm:pt>
    <dgm:pt modelId="{ABD27F2C-FF72-1E47-8506-7B1B8866A807}" type="pres">
      <dgm:prSet presAssocID="{58830766-C774-4543-B41C-3A390903D1CD}" presName="Name37" presStyleLbl="parChTrans1D2" presStyleIdx="2" presStyleCnt="3"/>
      <dgm:spPr/>
      <dgm:t>
        <a:bodyPr/>
        <a:lstStyle/>
        <a:p>
          <a:endParaRPr lang="en-US"/>
        </a:p>
      </dgm:t>
    </dgm:pt>
    <dgm:pt modelId="{589464DF-57DA-9544-822F-9E0831F35188}" type="pres">
      <dgm:prSet presAssocID="{8C72808A-9D85-2F4A-97B5-884036D1036F}" presName="hierRoot2" presStyleCnt="0">
        <dgm:presLayoutVars>
          <dgm:hierBranch val="init"/>
        </dgm:presLayoutVars>
      </dgm:prSet>
      <dgm:spPr/>
    </dgm:pt>
    <dgm:pt modelId="{C2828E74-E362-0B46-8345-2A0D4F32BF8F}" type="pres">
      <dgm:prSet presAssocID="{8C72808A-9D85-2F4A-97B5-884036D1036F}" presName="rootComposite" presStyleCnt="0"/>
      <dgm:spPr/>
    </dgm:pt>
    <dgm:pt modelId="{F0CB3D76-411B-C941-BBC3-00C343089D3A}" type="pres">
      <dgm:prSet presAssocID="{8C72808A-9D85-2F4A-97B5-884036D1036F}" presName="rootText" presStyleLbl="node2" presStyleIdx="2" presStyleCnt="3" custScaleX="145453">
        <dgm:presLayoutVars>
          <dgm:chPref val="3"/>
        </dgm:presLayoutVars>
      </dgm:prSet>
      <dgm:spPr/>
      <dgm:t>
        <a:bodyPr/>
        <a:lstStyle/>
        <a:p>
          <a:endParaRPr lang="en-US"/>
        </a:p>
      </dgm:t>
    </dgm:pt>
    <dgm:pt modelId="{D1FBDDCF-FCC2-C843-A902-D175AACBA973}" type="pres">
      <dgm:prSet presAssocID="{8C72808A-9D85-2F4A-97B5-884036D1036F}" presName="rootConnector" presStyleLbl="node2" presStyleIdx="2" presStyleCnt="3"/>
      <dgm:spPr/>
      <dgm:t>
        <a:bodyPr/>
        <a:lstStyle/>
        <a:p>
          <a:endParaRPr lang="en-US"/>
        </a:p>
      </dgm:t>
    </dgm:pt>
    <dgm:pt modelId="{F65BE1DD-441E-274C-A948-2AB4F21BBA8C}" type="pres">
      <dgm:prSet presAssocID="{8C72808A-9D85-2F4A-97B5-884036D1036F}" presName="hierChild4" presStyleCnt="0"/>
      <dgm:spPr/>
    </dgm:pt>
    <dgm:pt modelId="{0AF33B19-9F4B-EA41-A28D-35DAAE16832D}" type="pres">
      <dgm:prSet presAssocID="{8C72808A-9D85-2F4A-97B5-884036D1036F}" presName="hierChild5" presStyleCnt="0"/>
      <dgm:spPr/>
    </dgm:pt>
    <dgm:pt modelId="{DED2CDB4-837A-AC45-A174-75A03968CA4F}" type="pres">
      <dgm:prSet presAssocID="{9556594F-3E2D-944B-9EBC-E74E5788036C}" presName="hierChild3" presStyleCnt="0"/>
      <dgm:spPr/>
    </dgm:pt>
  </dgm:ptLst>
  <dgm:cxnLst>
    <dgm:cxn modelId="{4EEE91B4-EDEE-AE47-B592-5FB3F73980CB}" type="presOf" srcId="{8C72808A-9D85-2F4A-97B5-884036D1036F}" destId="{F0CB3D76-411B-C941-BBC3-00C343089D3A}" srcOrd="0" destOrd="0" presId="urn:microsoft.com/office/officeart/2005/8/layout/orgChart1"/>
    <dgm:cxn modelId="{2D43CEF9-5055-8F4D-8300-C7254C6A7A93}" type="presOf" srcId="{F78012A9-172A-7E4B-9637-971AF41C0FE2}" destId="{60F1E576-EE85-DB4E-B1B3-CDB022238A41}" srcOrd="0" destOrd="0" presId="urn:microsoft.com/office/officeart/2005/8/layout/orgChart1"/>
    <dgm:cxn modelId="{3623B916-6BD1-8948-8015-91F771BA7608}" srcId="{9556594F-3E2D-944B-9EBC-E74E5788036C}" destId="{FFC3ED67-F6B6-6C48-9D88-C429BC005E0D}" srcOrd="1" destOrd="0" parTransId="{5339A1D6-B092-754F-BE27-CA8B63ABFEBF}" sibTransId="{97798A16-595D-134B-B1B9-1A047EB5E321}"/>
    <dgm:cxn modelId="{61CEC60E-5211-9E4A-90EB-A60AF045EABB}" srcId="{6FC92AFF-4EC6-7C43-A11A-8D62E73642D5}" destId="{9556594F-3E2D-944B-9EBC-E74E5788036C}" srcOrd="0" destOrd="0" parTransId="{BB097650-F86F-6749-A6D8-F312F9B4AAEB}" sibTransId="{5874C769-F924-B249-AED1-47F727795A7D}"/>
    <dgm:cxn modelId="{EDDDDE5B-7EBB-4A4D-91DB-4343F3E8BF19}" srcId="{9556594F-3E2D-944B-9EBC-E74E5788036C}" destId="{CEBB9AB8-980D-E042-9E36-70F8F052E2DE}" srcOrd="0" destOrd="0" parTransId="{F78012A9-172A-7E4B-9637-971AF41C0FE2}" sibTransId="{5CDF490D-EFB9-4846-81F7-29EE350AD156}"/>
    <dgm:cxn modelId="{67CD0EAF-7FC8-6444-8509-74B00E9666EC}" type="presOf" srcId="{CEBB9AB8-980D-E042-9E36-70F8F052E2DE}" destId="{CA0D6FE2-3C60-1947-9C88-13B32926DEB0}" srcOrd="0" destOrd="0" presId="urn:microsoft.com/office/officeart/2005/8/layout/orgChart1"/>
    <dgm:cxn modelId="{EA0F839B-9CFA-734A-AA7D-FAAE6E6FD964}" type="presOf" srcId="{CEBB9AB8-980D-E042-9E36-70F8F052E2DE}" destId="{2461D5F8-54ED-0C45-AD33-4B1E201CC701}" srcOrd="1" destOrd="0" presId="urn:microsoft.com/office/officeart/2005/8/layout/orgChart1"/>
    <dgm:cxn modelId="{6F2338C1-B9B3-7347-BA2D-D5A9772AD956}" type="presOf" srcId="{8C72808A-9D85-2F4A-97B5-884036D1036F}" destId="{D1FBDDCF-FCC2-C843-A902-D175AACBA973}" srcOrd="1" destOrd="0" presId="urn:microsoft.com/office/officeart/2005/8/layout/orgChart1"/>
    <dgm:cxn modelId="{A9A3E76D-169B-6442-BCBC-269B027041EA}" type="presOf" srcId="{58830766-C774-4543-B41C-3A390903D1CD}" destId="{ABD27F2C-FF72-1E47-8506-7B1B8866A807}" srcOrd="0" destOrd="0" presId="urn:microsoft.com/office/officeart/2005/8/layout/orgChart1"/>
    <dgm:cxn modelId="{95A9B830-8E2D-A240-B966-218763475682}" type="presOf" srcId="{6FC92AFF-4EC6-7C43-A11A-8D62E73642D5}" destId="{1D5302AB-CBFC-AA40-AC25-FB48040101D1}" srcOrd="0" destOrd="0" presId="urn:microsoft.com/office/officeart/2005/8/layout/orgChart1"/>
    <dgm:cxn modelId="{6ED4AF95-65F7-0D45-A424-618F5432A80E}" type="presOf" srcId="{9556594F-3E2D-944B-9EBC-E74E5788036C}" destId="{C28D2FD7-8A07-1249-B68D-AD18668E7915}" srcOrd="0" destOrd="0" presId="urn:microsoft.com/office/officeart/2005/8/layout/orgChart1"/>
    <dgm:cxn modelId="{4A7BEC7D-2C65-B947-845D-45DA7F5DC578}" type="presOf" srcId="{FFC3ED67-F6B6-6C48-9D88-C429BC005E0D}" destId="{33EE8E50-63E1-0443-9EEE-B06A32050D47}" srcOrd="0" destOrd="0" presId="urn:microsoft.com/office/officeart/2005/8/layout/orgChart1"/>
    <dgm:cxn modelId="{276981B8-FE5B-BF4B-9571-30A8ECB77C27}" type="presOf" srcId="{FFC3ED67-F6B6-6C48-9D88-C429BC005E0D}" destId="{6F90F397-1B0D-444D-B367-8EC4FE20A18F}" srcOrd="1" destOrd="0" presId="urn:microsoft.com/office/officeart/2005/8/layout/orgChart1"/>
    <dgm:cxn modelId="{E4785C3A-1509-D042-BDD6-28A9891E273F}" type="presOf" srcId="{9556594F-3E2D-944B-9EBC-E74E5788036C}" destId="{CECCA70F-0931-CC4D-8F55-BB544176702C}" srcOrd="1" destOrd="0" presId="urn:microsoft.com/office/officeart/2005/8/layout/orgChart1"/>
    <dgm:cxn modelId="{C340BFD8-AA64-8544-8BDE-DDE2A134D7FD}" type="presOf" srcId="{5339A1D6-B092-754F-BE27-CA8B63ABFEBF}" destId="{29826157-E50A-9F47-9EB4-ACCC6EFE9C2A}" srcOrd="0" destOrd="0" presId="urn:microsoft.com/office/officeart/2005/8/layout/orgChart1"/>
    <dgm:cxn modelId="{A30F2A24-118A-4C4E-9A56-2E2B0F84A7BB}" srcId="{9556594F-3E2D-944B-9EBC-E74E5788036C}" destId="{8C72808A-9D85-2F4A-97B5-884036D1036F}" srcOrd="2" destOrd="0" parTransId="{58830766-C774-4543-B41C-3A390903D1CD}" sibTransId="{6106C3C7-970D-284C-A9EB-EA5BE6DCD21B}"/>
    <dgm:cxn modelId="{D1A6031B-A42C-EC4D-A69E-21CE601722FC}" type="presParOf" srcId="{1D5302AB-CBFC-AA40-AC25-FB48040101D1}" destId="{2DB297E7-99F8-5C40-B6E9-159E74D406EC}" srcOrd="0" destOrd="0" presId="urn:microsoft.com/office/officeart/2005/8/layout/orgChart1"/>
    <dgm:cxn modelId="{5E4E0261-C11A-4748-9050-A46ABA4AAE44}" type="presParOf" srcId="{2DB297E7-99F8-5C40-B6E9-159E74D406EC}" destId="{93CD688C-0ACC-834E-A9A2-EA2446DC9997}" srcOrd="0" destOrd="0" presId="urn:microsoft.com/office/officeart/2005/8/layout/orgChart1"/>
    <dgm:cxn modelId="{58135A36-4C35-BF4A-9FC3-5145E3C4D53C}" type="presParOf" srcId="{93CD688C-0ACC-834E-A9A2-EA2446DC9997}" destId="{C28D2FD7-8A07-1249-B68D-AD18668E7915}" srcOrd="0" destOrd="0" presId="urn:microsoft.com/office/officeart/2005/8/layout/orgChart1"/>
    <dgm:cxn modelId="{DAAC8C79-2F4A-1546-B477-2B83462A9F77}" type="presParOf" srcId="{93CD688C-0ACC-834E-A9A2-EA2446DC9997}" destId="{CECCA70F-0931-CC4D-8F55-BB544176702C}" srcOrd="1" destOrd="0" presId="urn:microsoft.com/office/officeart/2005/8/layout/orgChart1"/>
    <dgm:cxn modelId="{2E6BC9AA-3A22-194B-A36D-71D24C769382}" type="presParOf" srcId="{2DB297E7-99F8-5C40-B6E9-159E74D406EC}" destId="{5F3579EE-0A3A-5848-ADEA-8786D9A4AD75}" srcOrd="1" destOrd="0" presId="urn:microsoft.com/office/officeart/2005/8/layout/orgChart1"/>
    <dgm:cxn modelId="{4FF3BD69-C846-C44E-A5C3-EC557D0A2D3D}" type="presParOf" srcId="{5F3579EE-0A3A-5848-ADEA-8786D9A4AD75}" destId="{60F1E576-EE85-DB4E-B1B3-CDB022238A41}" srcOrd="0" destOrd="0" presId="urn:microsoft.com/office/officeart/2005/8/layout/orgChart1"/>
    <dgm:cxn modelId="{B732D3E0-17B1-AF4F-BCE8-DD8A8878331C}" type="presParOf" srcId="{5F3579EE-0A3A-5848-ADEA-8786D9A4AD75}" destId="{E71DD5AF-0F5B-9747-A639-29289D58AA6E}" srcOrd="1" destOrd="0" presId="urn:microsoft.com/office/officeart/2005/8/layout/orgChart1"/>
    <dgm:cxn modelId="{4D0C377B-A688-8A42-B1D6-79B4770447E0}" type="presParOf" srcId="{E71DD5AF-0F5B-9747-A639-29289D58AA6E}" destId="{DB81FE6E-ABF0-C24B-BAE9-40D3FE0BBA8D}" srcOrd="0" destOrd="0" presId="urn:microsoft.com/office/officeart/2005/8/layout/orgChart1"/>
    <dgm:cxn modelId="{4955F189-06CA-6849-B54A-1F7FF92ECA16}" type="presParOf" srcId="{DB81FE6E-ABF0-C24B-BAE9-40D3FE0BBA8D}" destId="{CA0D6FE2-3C60-1947-9C88-13B32926DEB0}" srcOrd="0" destOrd="0" presId="urn:microsoft.com/office/officeart/2005/8/layout/orgChart1"/>
    <dgm:cxn modelId="{B848B7E2-A1B7-8547-8249-C713CEC6B0DD}" type="presParOf" srcId="{DB81FE6E-ABF0-C24B-BAE9-40D3FE0BBA8D}" destId="{2461D5F8-54ED-0C45-AD33-4B1E201CC701}" srcOrd="1" destOrd="0" presId="urn:microsoft.com/office/officeart/2005/8/layout/orgChart1"/>
    <dgm:cxn modelId="{B3F2904A-3E56-A148-8679-22C61AD180C5}" type="presParOf" srcId="{E71DD5AF-0F5B-9747-A639-29289D58AA6E}" destId="{9863975E-E42E-CF4A-B428-7C576AE9CF79}" srcOrd="1" destOrd="0" presId="urn:microsoft.com/office/officeart/2005/8/layout/orgChart1"/>
    <dgm:cxn modelId="{FF2911E0-8CF6-224B-B3FC-AA9C7906EB5E}" type="presParOf" srcId="{E71DD5AF-0F5B-9747-A639-29289D58AA6E}" destId="{60AB2285-800F-6F45-A150-8661281847EC}" srcOrd="2" destOrd="0" presId="urn:microsoft.com/office/officeart/2005/8/layout/orgChart1"/>
    <dgm:cxn modelId="{05387721-16C5-A14E-848D-2E187734076D}" type="presParOf" srcId="{5F3579EE-0A3A-5848-ADEA-8786D9A4AD75}" destId="{29826157-E50A-9F47-9EB4-ACCC6EFE9C2A}" srcOrd="2" destOrd="0" presId="urn:microsoft.com/office/officeart/2005/8/layout/orgChart1"/>
    <dgm:cxn modelId="{D29B4435-0267-5F41-A77E-5EE7EF577096}" type="presParOf" srcId="{5F3579EE-0A3A-5848-ADEA-8786D9A4AD75}" destId="{AA0E8F5F-2275-5541-8BA5-A56DAF49F8FC}" srcOrd="3" destOrd="0" presId="urn:microsoft.com/office/officeart/2005/8/layout/orgChart1"/>
    <dgm:cxn modelId="{36DD8EB4-0DBA-E941-896C-76E58A57EC41}" type="presParOf" srcId="{AA0E8F5F-2275-5541-8BA5-A56DAF49F8FC}" destId="{772539EB-94DE-5441-AF60-64A6CC3237F2}" srcOrd="0" destOrd="0" presId="urn:microsoft.com/office/officeart/2005/8/layout/orgChart1"/>
    <dgm:cxn modelId="{759FEF43-2C82-264B-AC05-1283F0C8C4BC}" type="presParOf" srcId="{772539EB-94DE-5441-AF60-64A6CC3237F2}" destId="{33EE8E50-63E1-0443-9EEE-B06A32050D47}" srcOrd="0" destOrd="0" presId="urn:microsoft.com/office/officeart/2005/8/layout/orgChart1"/>
    <dgm:cxn modelId="{0CF1C28A-1A0A-A840-B20D-093073A273CF}" type="presParOf" srcId="{772539EB-94DE-5441-AF60-64A6CC3237F2}" destId="{6F90F397-1B0D-444D-B367-8EC4FE20A18F}" srcOrd="1" destOrd="0" presId="urn:microsoft.com/office/officeart/2005/8/layout/orgChart1"/>
    <dgm:cxn modelId="{792A9CEA-EE3C-E94B-97C0-B6979F501728}" type="presParOf" srcId="{AA0E8F5F-2275-5541-8BA5-A56DAF49F8FC}" destId="{F964A6D9-A0E9-EC45-A4C7-12692041FC41}" srcOrd="1" destOrd="0" presId="urn:microsoft.com/office/officeart/2005/8/layout/orgChart1"/>
    <dgm:cxn modelId="{AF06BF9C-8669-7946-8CA8-B9D7BA71AD5C}" type="presParOf" srcId="{AA0E8F5F-2275-5541-8BA5-A56DAF49F8FC}" destId="{3E47A878-B755-5A4A-BD3F-84C55FD7E6AE}" srcOrd="2" destOrd="0" presId="urn:microsoft.com/office/officeart/2005/8/layout/orgChart1"/>
    <dgm:cxn modelId="{1F94052F-AAEB-EA40-ACD4-673D01C1021D}" type="presParOf" srcId="{5F3579EE-0A3A-5848-ADEA-8786D9A4AD75}" destId="{ABD27F2C-FF72-1E47-8506-7B1B8866A807}" srcOrd="4" destOrd="0" presId="urn:microsoft.com/office/officeart/2005/8/layout/orgChart1"/>
    <dgm:cxn modelId="{3F1554E9-0021-3746-989E-40AACEA0704F}" type="presParOf" srcId="{5F3579EE-0A3A-5848-ADEA-8786D9A4AD75}" destId="{589464DF-57DA-9544-822F-9E0831F35188}" srcOrd="5" destOrd="0" presId="urn:microsoft.com/office/officeart/2005/8/layout/orgChart1"/>
    <dgm:cxn modelId="{8495F84C-C17F-D74D-A851-ED7A0B76814A}" type="presParOf" srcId="{589464DF-57DA-9544-822F-9E0831F35188}" destId="{C2828E74-E362-0B46-8345-2A0D4F32BF8F}" srcOrd="0" destOrd="0" presId="urn:microsoft.com/office/officeart/2005/8/layout/orgChart1"/>
    <dgm:cxn modelId="{77ABDBC5-937A-E747-A915-F1B8F0AB7BA5}" type="presParOf" srcId="{C2828E74-E362-0B46-8345-2A0D4F32BF8F}" destId="{F0CB3D76-411B-C941-BBC3-00C343089D3A}" srcOrd="0" destOrd="0" presId="urn:microsoft.com/office/officeart/2005/8/layout/orgChart1"/>
    <dgm:cxn modelId="{AB47995A-69C8-354C-AEB3-7A52D5CC0867}" type="presParOf" srcId="{C2828E74-E362-0B46-8345-2A0D4F32BF8F}" destId="{D1FBDDCF-FCC2-C843-A902-D175AACBA973}" srcOrd="1" destOrd="0" presId="urn:microsoft.com/office/officeart/2005/8/layout/orgChart1"/>
    <dgm:cxn modelId="{F560CCE3-A979-FB4F-BA2F-5C2B388DEDA8}" type="presParOf" srcId="{589464DF-57DA-9544-822F-9E0831F35188}" destId="{F65BE1DD-441E-274C-A948-2AB4F21BBA8C}" srcOrd="1" destOrd="0" presId="urn:microsoft.com/office/officeart/2005/8/layout/orgChart1"/>
    <dgm:cxn modelId="{DC2F8F2A-0D3B-2048-973C-600827525685}" type="presParOf" srcId="{589464DF-57DA-9544-822F-9E0831F35188}" destId="{0AF33B19-9F4B-EA41-A28D-35DAAE16832D}" srcOrd="2" destOrd="0" presId="urn:microsoft.com/office/officeart/2005/8/layout/orgChart1"/>
    <dgm:cxn modelId="{A3E4118A-3260-E14A-9F3B-4CFFF0EF6565}" type="presParOf" srcId="{2DB297E7-99F8-5C40-B6E9-159E74D406EC}" destId="{DED2CDB4-837A-AC45-A174-75A03968CA4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74C117-2552-1A44-830F-7D0701495A94}" type="doc">
      <dgm:prSet loTypeId="urn:microsoft.com/office/officeart/2005/8/layout/matrix3" loCatId="" qsTypeId="urn:microsoft.com/office/officeart/2005/8/quickstyle/simple1" qsCatId="simple" csTypeId="urn:microsoft.com/office/officeart/2005/8/colors/colorful4" csCatId="colorful" phldr="1"/>
      <dgm:spPr/>
      <dgm:t>
        <a:bodyPr/>
        <a:lstStyle/>
        <a:p>
          <a:endParaRPr lang="en-GB"/>
        </a:p>
      </dgm:t>
    </dgm:pt>
    <dgm:pt modelId="{BC59633B-BCE9-0849-A6DE-02D0FD3A2BFE}">
      <dgm:prSet phldrT="[Text]"/>
      <dgm:spPr/>
      <dgm:t>
        <a:bodyPr/>
        <a:lstStyle/>
        <a:p>
          <a:r>
            <a:rPr lang="en-IN" dirty="0">
              <a:effectLst/>
              <a:latin typeface="Cambria" panose="02040503050406030204" pitchFamily="18" charset="0"/>
              <a:ea typeface="Calibri" panose="020F0502020204030204" pitchFamily="34" charset="0"/>
              <a:cs typeface="Mangal" panose="02040503050203030202" pitchFamily="18" charset="0"/>
            </a:rPr>
            <a:t>Belt Conveyor</a:t>
          </a:r>
          <a:endParaRPr lang="en-GB" dirty="0">
            <a:latin typeface="Cambria" panose="02040503050406030204" pitchFamily="18" charset="0"/>
          </a:endParaRPr>
        </a:p>
      </dgm:t>
    </dgm:pt>
    <dgm:pt modelId="{1478633B-A3A7-F744-8648-2FC43B12CF36}" type="parTrans" cxnId="{58F8383D-8195-EF43-8DC9-63040BB39336}">
      <dgm:prSet/>
      <dgm:spPr/>
      <dgm:t>
        <a:bodyPr/>
        <a:lstStyle/>
        <a:p>
          <a:endParaRPr lang="en-GB"/>
        </a:p>
      </dgm:t>
    </dgm:pt>
    <dgm:pt modelId="{453DBC78-B541-EC48-B464-881E9E48AE65}" type="sibTrans" cxnId="{58F8383D-8195-EF43-8DC9-63040BB39336}">
      <dgm:prSet/>
      <dgm:spPr/>
      <dgm:t>
        <a:bodyPr/>
        <a:lstStyle/>
        <a:p>
          <a:endParaRPr lang="en-GB"/>
        </a:p>
      </dgm:t>
    </dgm:pt>
    <dgm:pt modelId="{527AF10F-1C1F-8743-8FEA-02EBCABE4FAA}">
      <dgm:prSet phldrT="[Text]"/>
      <dgm:spPr/>
      <dgm:t>
        <a:bodyPr/>
        <a:lstStyle/>
        <a:p>
          <a:r>
            <a:rPr lang="en-IN" dirty="0">
              <a:effectLst/>
              <a:latin typeface="Cambria" panose="02040503050406030204" pitchFamily="18" charset="0"/>
              <a:ea typeface="Calibri" panose="020F0502020204030204" pitchFamily="34" charset="0"/>
              <a:cs typeface="Mangal" panose="02040503050203030202" pitchFamily="18" charset="0"/>
            </a:rPr>
            <a:t>Chain Conveyor</a:t>
          </a:r>
          <a:endParaRPr lang="en-GB" dirty="0">
            <a:latin typeface="Cambria" panose="02040503050406030204" pitchFamily="18" charset="0"/>
          </a:endParaRPr>
        </a:p>
      </dgm:t>
    </dgm:pt>
    <dgm:pt modelId="{D4BA8E3F-15AB-B34A-B91C-54A2F8C31F07}" type="parTrans" cxnId="{DCE89985-3E61-194B-A4F1-2972528C718E}">
      <dgm:prSet/>
      <dgm:spPr/>
      <dgm:t>
        <a:bodyPr/>
        <a:lstStyle/>
        <a:p>
          <a:endParaRPr lang="en-GB"/>
        </a:p>
      </dgm:t>
    </dgm:pt>
    <dgm:pt modelId="{18AC856D-D8A7-A641-AF5B-6D9DEDA2AB57}" type="sibTrans" cxnId="{DCE89985-3E61-194B-A4F1-2972528C718E}">
      <dgm:prSet/>
      <dgm:spPr/>
      <dgm:t>
        <a:bodyPr/>
        <a:lstStyle/>
        <a:p>
          <a:endParaRPr lang="en-GB"/>
        </a:p>
      </dgm:t>
    </dgm:pt>
    <dgm:pt modelId="{0318C73A-8C23-AC41-85C1-470808BAC537}">
      <dgm:prSet phldrT="[Text]"/>
      <dgm:spPr/>
      <dgm:t>
        <a:bodyPr/>
        <a:lstStyle/>
        <a:p>
          <a:r>
            <a:rPr lang="en-IN" dirty="0">
              <a:effectLst/>
              <a:latin typeface="Cambria" panose="02040503050406030204" pitchFamily="18" charset="0"/>
              <a:ea typeface="Calibri" panose="020F0502020204030204" pitchFamily="34" charset="0"/>
              <a:cs typeface="Mangal" panose="02040503050203030202" pitchFamily="18" charset="0"/>
            </a:rPr>
            <a:t>Screw Conveyor</a:t>
          </a:r>
          <a:endParaRPr lang="en-GB" dirty="0">
            <a:latin typeface="Cambria" panose="02040503050406030204" pitchFamily="18" charset="0"/>
          </a:endParaRPr>
        </a:p>
      </dgm:t>
    </dgm:pt>
    <dgm:pt modelId="{144D85A0-4285-F24B-A085-B9453DA48796}" type="parTrans" cxnId="{3C10A66F-5411-2A4C-AE79-AB7B676F8E85}">
      <dgm:prSet/>
      <dgm:spPr/>
      <dgm:t>
        <a:bodyPr/>
        <a:lstStyle/>
        <a:p>
          <a:endParaRPr lang="en-GB"/>
        </a:p>
      </dgm:t>
    </dgm:pt>
    <dgm:pt modelId="{32CA9955-EDE0-E946-BC16-F12E72590D4F}" type="sibTrans" cxnId="{3C10A66F-5411-2A4C-AE79-AB7B676F8E85}">
      <dgm:prSet/>
      <dgm:spPr/>
      <dgm:t>
        <a:bodyPr/>
        <a:lstStyle/>
        <a:p>
          <a:endParaRPr lang="en-GB"/>
        </a:p>
      </dgm:t>
    </dgm:pt>
    <dgm:pt modelId="{29F62CA0-B3AD-614A-9A7F-D226E086B10F}">
      <dgm:prSet phldrT="[Text]"/>
      <dgm:spPr/>
      <dgm:t>
        <a:bodyPr/>
        <a:lstStyle/>
        <a:p>
          <a:r>
            <a:rPr lang="en-IN" dirty="0">
              <a:effectLst/>
              <a:latin typeface="Cambria" panose="02040503050406030204" pitchFamily="18" charset="0"/>
              <a:ea typeface="Calibri" panose="020F0502020204030204" pitchFamily="34" charset="0"/>
              <a:cs typeface="Mangal" panose="02040503050203030202" pitchFamily="18" charset="0"/>
            </a:rPr>
            <a:t>Pneumatic Conveyor</a:t>
          </a:r>
          <a:endParaRPr lang="en-GB" dirty="0">
            <a:latin typeface="Cambria" panose="02040503050406030204" pitchFamily="18" charset="0"/>
          </a:endParaRPr>
        </a:p>
      </dgm:t>
    </dgm:pt>
    <dgm:pt modelId="{6C29B270-A7A6-4D4F-ACF7-8CF9B31540DD}" type="parTrans" cxnId="{940A875A-5D7C-E349-B00D-412211BA049E}">
      <dgm:prSet/>
      <dgm:spPr/>
      <dgm:t>
        <a:bodyPr/>
        <a:lstStyle/>
        <a:p>
          <a:endParaRPr lang="en-GB"/>
        </a:p>
      </dgm:t>
    </dgm:pt>
    <dgm:pt modelId="{E7EC6853-2D5C-9949-B13C-6345E4EFCB85}" type="sibTrans" cxnId="{940A875A-5D7C-E349-B00D-412211BA049E}">
      <dgm:prSet/>
      <dgm:spPr/>
      <dgm:t>
        <a:bodyPr/>
        <a:lstStyle/>
        <a:p>
          <a:endParaRPr lang="en-GB"/>
        </a:p>
      </dgm:t>
    </dgm:pt>
    <dgm:pt modelId="{D043658C-5172-8146-BA6C-AAD53A6DB4D4}" type="pres">
      <dgm:prSet presAssocID="{8374C117-2552-1A44-830F-7D0701495A94}" presName="matrix" presStyleCnt="0">
        <dgm:presLayoutVars>
          <dgm:chMax val="1"/>
          <dgm:dir/>
          <dgm:resizeHandles val="exact"/>
        </dgm:presLayoutVars>
      </dgm:prSet>
      <dgm:spPr/>
      <dgm:t>
        <a:bodyPr/>
        <a:lstStyle/>
        <a:p>
          <a:endParaRPr lang="en-US"/>
        </a:p>
      </dgm:t>
    </dgm:pt>
    <dgm:pt modelId="{60586D65-EF76-D048-981B-6769313C2D0C}" type="pres">
      <dgm:prSet presAssocID="{8374C117-2552-1A44-830F-7D0701495A94}" presName="diamond" presStyleLbl="bgShp" presStyleIdx="0" presStyleCnt="1"/>
      <dgm:spPr/>
    </dgm:pt>
    <dgm:pt modelId="{D6FA0B37-556D-344C-B0C2-DC6441FAA879}" type="pres">
      <dgm:prSet presAssocID="{8374C117-2552-1A44-830F-7D0701495A94}" presName="quad1" presStyleLbl="node1" presStyleIdx="0" presStyleCnt="4">
        <dgm:presLayoutVars>
          <dgm:chMax val="0"/>
          <dgm:chPref val="0"/>
          <dgm:bulletEnabled val="1"/>
        </dgm:presLayoutVars>
      </dgm:prSet>
      <dgm:spPr/>
      <dgm:t>
        <a:bodyPr/>
        <a:lstStyle/>
        <a:p>
          <a:endParaRPr lang="en-US"/>
        </a:p>
      </dgm:t>
    </dgm:pt>
    <dgm:pt modelId="{41EE15BA-A545-4747-917F-9FCAA48AC6FA}" type="pres">
      <dgm:prSet presAssocID="{8374C117-2552-1A44-830F-7D0701495A94}" presName="quad2" presStyleLbl="node1" presStyleIdx="1" presStyleCnt="4">
        <dgm:presLayoutVars>
          <dgm:chMax val="0"/>
          <dgm:chPref val="0"/>
          <dgm:bulletEnabled val="1"/>
        </dgm:presLayoutVars>
      </dgm:prSet>
      <dgm:spPr/>
      <dgm:t>
        <a:bodyPr/>
        <a:lstStyle/>
        <a:p>
          <a:endParaRPr lang="en-US"/>
        </a:p>
      </dgm:t>
    </dgm:pt>
    <dgm:pt modelId="{463BD1A9-AB74-3D4C-8B35-C341F508AFFD}" type="pres">
      <dgm:prSet presAssocID="{8374C117-2552-1A44-830F-7D0701495A94}" presName="quad3" presStyleLbl="node1" presStyleIdx="2" presStyleCnt="4">
        <dgm:presLayoutVars>
          <dgm:chMax val="0"/>
          <dgm:chPref val="0"/>
          <dgm:bulletEnabled val="1"/>
        </dgm:presLayoutVars>
      </dgm:prSet>
      <dgm:spPr/>
      <dgm:t>
        <a:bodyPr/>
        <a:lstStyle/>
        <a:p>
          <a:endParaRPr lang="en-US"/>
        </a:p>
      </dgm:t>
    </dgm:pt>
    <dgm:pt modelId="{283C1CDF-F2EC-8749-870B-072C6EBCF71E}" type="pres">
      <dgm:prSet presAssocID="{8374C117-2552-1A44-830F-7D0701495A94}" presName="quad4" presStyleLbl="node1" presStyleIdx="3" presStyleCnt="4">
        <dgm:presLayoutVars>
          <dgm:chMax val="0"/>
          <dgm:chPref val="0"/>
          <dgm:bulletEnabled val="1"/>
        </dgm:presLayoutVars>
      </dgm:prSet>
      <dgm:spPr/>
      <dgm:t>
        <a:bodyPr/>
        <a:lstStyle/>
        <a:p>
          <a:endParaRPr lang="en-US"/>
        </a:p>
      </dgm:t>
    </dgm:pt>
  </dgm:ptLst>
  <dgm:cxnLst>
    <dgm:cxn modelId="{B5186E2D-A2E3-B542-83BE-AE8133C1499E}" type="presOf" srcId="{29F62CA0-B3AD-614A-9A7F-D226E086B10F}" destId="{283C1CDF-F2EC-8749-870B-072C6EBCF71E}" srcOrd="0" destOrd="0" presId="urn:microsoft.com/office/officeart/2005/8/layout/matrix3"/>
    <dgm:cxn modelId="{8B9E0D67-7628-9642-A67E-EEAE73A57269}" type="presOf" srcId="{0318C73A-8C23-AC41-85C1-470808BAC537}" destId="{463BD1A9-AB74-3D4C-8B35-C341F508AFFD}" srcOrd="0" destOrd="0" presId="urn:microsoft.com/office/officeart/2005/8/layout/matrix3"/>
    <dgm:cxn modelId="{3C10A66F-5411-2A4C-AE79-AB7B676F8E85}" srcId="{8374C117-2552-1A44-830F-7D0701495A94}" destId="{0318C73A-8C23-AC41-85C1-470808BAC537}" srcOrd="2" destOrd="0" parTransId="{144D85A0-4285-F24B-A085-B9453DA48796}" sibTransId="{32CA9955-EDE0-E946-BC16-F12E72590D4F}"/>
    <dgm:cxn modelId="{42E7E5F1-558D-4B49-8920-61B73BD89288}" type="presOf" srcId="{8374C117-2552-1A44-830F-7D0701495A94}" destId="{D043658C-5172-8146-BA6C-AAD53A6DB4D4}" srcOrd="0" destOrd="0" presId="urn:microsoft.com/office/officeart/2005/8/layout/matrix3"/>
    <dgm:cxn modelId="{940A875A-5D7C-E349-B00D-412211BA049E}" srcId="{8374C117-2552-1A44-830F-7D0701495A94}" destId="{29F62CA0-B3AD-614A-9A7F-D226E086B10F}" srcOrd="3" destOrd="0" parTransId="{6C29B270-A7A6-4D4F-ACF7-8CF9B31540DD}" sibTransId="{E7EC6853-2D5C-9949-B13C-6345E4EFCB85}"/>
    <dgm:cxn modelId="{B691E701-6BA5-5E45-8D36-AD30E51E4556}" type="presOf" srcId="{BC59633B-BCE9-0849-A6DE-02D0FD3A2BFE}" destId="{D6FA0B37-556D-344C-B0C2-DC6441FAA879}" srcOrd="0" destOrd="0" presId="urn:microsoft.com/office/officeart/2005/8/layout/matrix3"/>
    <dgm:cxn modelId="{51DC25C4-E0A8-F241-8035-C6FCBB914A75}" type="presOf" srcId="{527AF10F-1C1F-8743-8FEA-02EBCABE4FAA}" destId="{41EE15BA-A545-4747-917F-9FCAA48AC6FA}" srcOrd="0" destOrd="0" presId="urn:microsoft.com/office/officeart/2005/8/layout/matrix3"/>
    <dgm:cxn modelId="{DCE89985-3E61-194B-A4F1-2972528C718E}" srcId="{8374C117-2552-1A44-830F-7D0701495A94}" destId="{527AF10F-1C1F-8743-8FEA-02EBCABE4FAA}" srcOrd="1" destOrd="0" parTransId="{D4BA8E3F-15AB-B34A-B91C-54A2F8C31F07}" sibTransId="{18AC856D-D8A7-A641-AF5B-6D9DEDA2AB57}"/>
    <dgm:cxn modelId="{58F8383D-8195-EF43-8DC9-63040BB39336}" srcId="{8374C117-2552-1A44-830F-7D0701495A94}" destId="{BC59633B-BCE9-0849-A6DE-02D0FD3A2BFE}" srcOrd="0" destOrd="0" parTransId="{1478633B-A3A7-F744-8648-2FC43B12CF36}" sibTransId="{453DBC78-B541-EC48-B464-881E9E48AE65}"/>
    <dgm:cxn modelId="{B5AF0484-38E0-0F4E-ACA5-A2D46635979C}" type="presParOf" srcId="{D043658C-5172-8146-BA6C-AAD53A6DB4D4}" destId="{60586D65-EF76-D048-981B-6769313C2D0C}" srcOrd="0" destOrd="0" presId="urn:microsoft.com/office/officeart/2005/8/layout/matrix3"/>
    <dgm:cxn modelId="{2E2EF210-339A-3749-AFC7-08513225F940}" type="presParOf" srcId="{D043658C-5172-8146-BA6C-AAD53A6DB4D4}" destId="{D6FA0B37-556D-344C-B0C2-DC6441FAA879}" srcOrd="1" destOrd="0" presId="urn:microsoft.com/office/officeart/2005/8/layout/matrix3"/>
    <dgm:cxn modelId="{5CBC4083-5DA6-5A4B-8499-23AB551ACB04}" type="presParOf" srcId="{D043658C-5172-8146-BA6C-AAD53A6DB4D4}" destId="{41EE15BA-A545-4747-917F-9FCAA48AC6FA}" srcOrd="2" destOrd="0" presId="urn:microsoft.com/office/officeart/2005/8/layout/matrix3"/>
    <dgm:cxn modelId="{D47521F4-2552-7449-873D-A4EEA5FB829E}" type="presParOf" srcId="{D043658C-5172-8146-BA6C-AAD53A6DB4D4}" destId="{463BD1A9-AB74-3D4C-8B35-C341F508AFFD}" srcOrd="3" destOrd="0" presId="urn:microsoft.com/office/officeart/2005/8/layout/matrix3"/>
    <dgm:cxn modelId="{C698B383-A0B3-9446-AC88-2923492FB6C6}" type="presParOf" srcId="{D043658C-5172-8146-BA6C-AAD53A6DB4D4}" destId="{283C1CDF-F2EC-8749-870B-072C6EBCF71E}"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5390DD-B65A-424B-9C35-0F75E7F5A34A}" type="doc">
      <dgm:prSet loTypeId="urn:microsoft.com/office/officeart/2008/layout/PictureStrips" loCatId="" qsTypeId="urn:microsoft.com/office/officeart/2005/8/quickstyle/simple1" qsCatId="simple" csTypeId="urn:microsoft.com/office/officeart/2005/8/colors/colorful4" csCatId="colorful" phldr="1"/>
      <dgm:spPr/>
      <dgm:t>
        <a:bodyPr/>
        <a:lstStyle/>
        <a:p>
          <a:endParaRPr lang="en-GB"/>
        </a:p>
      </dgm:t>
    </dgm:pt>
    <dgm:pt modelId="{9125A6EF-A1FC-2740-A2EB-076D5D5394F6}">
      <dgm:prSet phldrT="[Text]" custT="1"/>
      <dgm:spPr/>
      <dgm:t>
        <a:bodyPr/>
        <a:lstStyle/>
        <a:p>
          <a:r>
            <a:rPr lang="en-IN" sz="1800" b="0">
              <a:effectLst/>
              <a:latin typeface="Cambria" panose="02040503050406030204" pitchFamily="18" charset="0"/>
              <a:ea typeface="Calibri" panose="020F0502020204030204" pitchFamily="34" charset="0"/>
              <a:cs typeface="Mangal" panose="02040503050203030202" pitchFamily="18" charset="0"/>
            </a:rPr>
            <a:t>Cleaning machines</a:t>
          </a:r>
          <a:endParaRPr lang="en-GB" sz="1800" b="0">
            <a:latin typeface="Cambria" panose="02040503050406030204" pitchFamily="18" charset="0"/>
          </a:endParaRPr>
        </a:p>
      </dgm:t>
    </dgm:pt>
    <dgm:pt modelId="{64021181-10ED-044A-888C-BD04A23998E4}" type="parTrans" cxnId="{8A84B284-D47D-444A-BC82-E5A523BE3686}">
      <dgm:prSet/>
      <dgm:spPr/>
      <dgm:t>
        <a:bodyPr/>
        <a:lstStyle/>
        <a:p>
          <a:endParaRPr lang="en-GB"/>
        </a:p>
      </dgm:t>
    </dgm:pt>
    <dgm:pt modelId="{3D5A7AD9-4DE1-014B-8DC1-1AB2D1989BFD}" type="sibTrans" cxnId="{8A84B284-D47D-444A-BC82-E5A523BE3686}">
      <dgm:prSet/>
      <dgm:spPr/>
      <dgm:t>
        <a:bodyPr/>
        <a:lstStyle/>
        <a:p>
          <a:endParaRPr lang="en-GB"/>
        </a:p>
      </dgm:t>
    </dgm:pt>
    <dgm:pt modelId="{1B866577-D354-474F-A42A-54680D364130}">
      <dgm:prSet custT="1"/>
      <dgm:spPr/>
      <dgm:t>
        <a:bodyPr/>
        <a:lstStyle/>
        <a:p>
          <a:r>
            <a:rPr lang="en-IN" sz="1800" b="0">
              <a:effectLst/>
              <a:latin typeface="Cambria" panose="02040503050406030204" pitchFamily="18" charset="0"/>
              <a:ea typeface="Calibri" panose="020F0502020204030204" pitchFamily="34" charset="0"/>
              <a:cs typeface="Mangal" panose="02040503050203030202" pitchFamily="18" charset="0"/>
            </a:rPr>
            <a:t>Drying equipment</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dgm:t>
    </dgm:pt>
    <dgm:pt modelId="{01445712-BA16-B64E-837E-83F29F5FFB3F}" type="parTrans" cxnId="{120B2C3A-5511-304B-8F66-A4A614B7A069}">
      <dgm:prSet/>
      <dgm:spPr/>
      <dgm:t>
        <a:bodyPr/>
        <a:lstStyle/>
        <a:p>
          <a:endParaRPr lang="en-GB"/>
        </a:p>
      </dgm:t>
    </dgm:pt>
    <dgm:pt modelId="{72C95295-6F88-454F-9DE2-E630733D4B50}" type="sibTrans" cxnId="{120B2C3A-5511-304B-8F66-A4A614B7A069}">
      <dgm:prSet/>
      <dgm:spPr/>
      <dgm:t>
        <a:bodyPr/>
        <a:lstStyle/>
        <a:p>
          <a:endParaRPr lang="en-GB"/>
        </a:p>
      </dgm:t>
    </dgm:pt>
    <dgm:pt modelId="{85F47C5D-6DBC-D140-927C-9EDF61E45000}">
      <dgm:prSet custT="1"/>
      <dgm:spPr/>
      <dgm:t>
        <a:bodyPr/>
        <a:lstStyle/>
        <a:p>
          <a:r>
            <a:rPr lang="en-IN" sz="1800" b="0">
              <a:effectLst/>
              <a:latin typeface="Cambria" panose="02040503050406030204" pitchFamily="18" charset="0"/>
              <a:ea typeface="Calibri" panose="020F0502020204030204" pitchFamily="34" charset="0"/>
              <a:cs typeface="Mangal" panose="02040503050203030202" pitchFamily="18" charset="0"/>
            </a:rPr>
            <a:t>Temperature detection equipment  </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dgm:t>
    </dgm:pt>
    <dgm:pt modelId="{9A2BB8F1-1C74-A54A-B3FA-746CBBAF393A}" type="parTrans" cxnId="{E76FB45A-4557-0543-BD2E-A07F1EB0D753}">
      <dgm:prSet/>
      <dgm:spPr/>
      <dgm:t>
        <a:bodyPr/>
        <a:lstStyle/>
        <a:p>
          <a:endParaRPr lang="en-GB"/>
        </a:p>
      </dgm:t>
    </dgm:pt>
    <dgm:pt modelId="{4F957F84-7A7F-2F46-AB9D-2B6EC86B08DC}" type="sibTrans" cxnId="{E76FB45A-4557-0543-BD2E-A07F1EB0D753}">
      <dgm:prSet/>
      <dgm:spPr/>
      <dgm:t>
        <a:bodyPr/>
        <a:lstStyle/>
        <a:p>
          <a:endParaRPr lang="en-GB"/>
        </a:p>
      </dgm:t>
    </dgm:pt>
    <dgm:pt modelId="{91FC953C-DCBB-C64F-9C8B-3A85EE20D25A}">
      <dgm:prSet custT="1"/>
      <dgm:spPr/>
      <dgm:t>
        <a:bodyPr/>
        <a:lstStyle/>
        <a:p>
          <a:r>
            <a:rPr lang="en-IN" sz="1800" b="0">
              <a:effectLst/>
              <a:latin typeface="Cambria" panose="02040503050406030204" pitchFamily="18" charset="0"/>
              <a:ea typeface="Calibri" panose="020F0502020204030204" pitchFamily="34" charset="0"/>
              <a:cs typeface="Mangal" panose="02040503050203030202" pitchFamily="18" charset="0"/>
            </a:rPr>
            <a:t>Aeration equipment  </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dgm:t>
    </dgm:pt>
    <dgm:pt modelId="{57B7E865-54F2-3748-95A5-58BFB9B35173}" type="parTrans" cxnId="{BF7CE5A1-B2C3-6E46-8B4F-18DE95EB7B9E}">
      <dgm:prSet/>
      <dgm:spPr/>
      <dgm:t>
        <a:bodyPr/>
        <a:lstStyle/>
        <a:p>
          <a:endParaRPr lang="en-GB"/>
        </a:p>
      </dgm:t>
    </dgm:pt>
    <dgm:pt modelId="{5A32A6C3-F2E3-3E46-A06B-D15147CD27A5}" type="sibTrans" cxnId="{BF7CE5A1-B2C3-6E46-8B4F-18DE95EB7B9E}">
      <dgm:prSet/>
      <dgm:spPr/>
      <dgm:t>
        <a:bodyPr/>
        <a:lstStyle/>
        <a:p>
          <a:endParaRPr lang="en-GB"/>
        </a:p>
      </dgm:t>
    </dgm:pt>
    <dgm:pt modelId="{15D12B6F-8C91-4E4E-B1AD-750007EFB307}">
      <dgm:prSet custT="1"/>
      <dgm:spPr/>
      <dgm:t>
        <a:bodyPr/>
        <a:lstStyle/>
        <a:p>
          <a:r>
            <a:rPr lang="en-IN" sz="1800" b="0" dirty="0">
              <a:effectLst/>
              <a:latin typeface="Cambria" panose="02040503050406030204" pitchFamily="18" charset="0"/>
              <a:ea typeface="Calibri" panose="020F0502020204030204" pitchFamily="34" charset="0"/>
              <a:cs typeface="Mangal" panose="02040503050203030202" pitchFamily="18" charset="0"/>
            </a:rPr>
            <a:t>Fumigation pumps  </a:t>
          </a:r>
        </a:p>
      </dgm:t>
    </dgm:pt>
    <dgm:pt modelId="{C3A027CA-A482-4641-AC9B-26B8F1C779EE}" type="parTrans" cxnId="{144C9E7B-7F06-074D-8E48-D49C6B8EEF3D}">
      <dgm:prSet/>
      <dgm:spPr/>
      <dgm:t>
        <a:bodyPr/>
        <a:lstStyle/>
        <a:p>
          <a:endParaRPr lang="en-GB"/>
        </a:p>
      </dgm:t>
    </dgm:pt>
    <dgm:pt modelId="{8F14E50C-895D-6B4A-88A7-7E722ECAC0E8}" type="sibTrans" cxnId="{144C9E7B-7F06-074D-8E48-D49C6B8EEF3D}">
      <dgm:prSet/>
      <dgm:spPr/>
      <dgm:t>
        <a:bodyPr/>
        <a:lstStyle/>
        <a:p>
          <a:endParaRPr lang="en-GB"/>
        </a:p>
      </dgm:t>
    </dgm:pt>
    <dgm:pt modelId="{9772F6A5-4C37-914D-B776-61CC8D5D071C}">
      <dgm:prSet custT="1"/>
      <dgm:spPr/>
      <dgm:t>
        <a:bodyPr/>
        <a:lstStyle/>
        <a:p>
          <a:r>
            <a:rPr lang="en-IN" sz="1800" b="0" dirty="0">
              <a:effectLst/>
              <a:latin typeface="Cambria" panose="02040503050406030204" pitchFamily="18" charset="0"/>
              <a:ea typeface="Calibri" panose="020F0502020204030204" pitchFamily="34" charset="0"/>
              <a:cs typeface="Mangal" panose="02040503050203030202" pitchFamily="18" charset="0"/>
            </a:rPr>
            <a:t>Weighing and bagging machines  </a:t>
          </a:r>
        </a:p>
      </dgm:t>
    </dgm:pt>
    <dgm:pt modelId="{F6ECA9AF-5A86-D84A-8B3E-63B29D25B4DF}" type="parTrans" cxnId="{B23999DB-1D74-6348-AC6F-D038C3013BCE}">
      <dgm:prSet/>
      <dgm:spPr/>
      <dgm:t>
        <a:bodyPr/>
        <a:lstStyle/>
        <a:p>
          <a:endParaRPr lang="en-GB"/>
        </a:p>
      </dgm:t>
    </dgm:pt>
    <dgm:pt modelId="{5273977D-BD20-804F-B2EA-B777C7C69690}" type="sibTrans" cxnId="{B23999DB-1D74-6348-AC6F-D038C3013BCE}">
      <dgm:prSet/>
      <dgm:spPr/>
      <dgm:t>
        <a:bodyPr/>
        <a:lstStyle/>
        <a:p>
          <a:endParaRPr lang="en-GB"/>
        </a:p>
      </dgm:t>
    </dgm:pt>
    <dgm:pt modelId="{4FF4C58D-E4B0-5440-8FE0-499C4513C785}">
      <dgm:prSet custT="1"/>
      <dgm:spPr/>
      <dgm:t>
        <a:bodyPr/>
        <a:lstStyle/>
        <a:p>
          <a:r>
            <a:rPr lang="en-IN" sz="1800" b="0">
              <a:effectLst/>
              <a:latin typeface="Cambria" panose="02040503050406030204" pitchFamily="18" charset="0"/>
              <a:ea typeface="Calibri" panose="020F0502020204030204" pitchFamily="34" charset="0"/>
              <a:cs typeface="Mangal" panose="02040503050203030202" pitchFamily="18" charset="0"/>
            </a:rPr>
            <a:t>Man lift  </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dgm:t>
    </dgm:pt>
    <dgm:pt modelId="{5CD5D1C1-9C2D-584E-B492-C961BC4D0C7A}" type="parTrans" cxnId="{35920C33-1BEC-A846-BFCB-7728881A61AE}">
      <dgm:prSet/>
      <dgm:spPr/>
      <dgm:t>
        <a:bodyPr/>
        <a:lstStyle/>
        <a:p>
          <a:endParaRPr lang="en-GB"/>
        </a:p>
      </dgm:t>
    </dgm:pt>
    <dgm:pt modelId="{627D5218-9DBC-5048-A1FF-3BD4DFB11A5D}" type="sibTrans" cxnId="{35920C33-1BEC-A846-BFCB-7728881A61AE}">
      <dgm:prSet/>
      <dgm:spPr/>
      <dgm:t>
        <a:bodyPr/>
        <a:lstStyle/>
        <a:p>
          <a:endParaRPr lang="en-GB"/>
        </a:p>
      </dgm:t>
    </dgm:pt>
    <dgm:pt modelId="{2218D2FA-C723-2145-9E9B-0F0265D1845A}">
      <dgm:prSet custT="1"/>
      <dgm:spPr/>
      <dgm:t>
        <a:bodyPr/>
        <a:lstStyle/>
        <a:p>
          <a:r>
            <a:rPr lang="en-IN" sz="1800" b="0" dirty="0">
              <a:effectLst/>
              <a:latin typeface="Cambria" panose="02040503050406030204" pitchFamily="18" charset="0"/>
              <a:ea typeface="Calibri" panose="020F0502020204030204" pitchFamily="34" charset="0"/>
              <a:cs typeface="Mangal" panose="02040503050203030202" pitchFamily="18" charset="0"/>
            </a:rPr>
            <a:t>Communication Devices  </a:t>
          </a:r>
        </a:p>
      </dgm:t>
    </dgm:pt>
    <dgm:pt modelId="{A976AEE8-3446-EA47-99DB-FF55ADBDAFDF}" type="parTrans" cxnId="{780C1DC0-9BE3-E448-8C9D-9DD169B6A281}">
      <dgm:prSet/>
      <dgm:spPr/>
      <dgm:t>
        <a:bodyPr/>
        <a:lstStyle/>
        <a:p>
          <a:endParaRPr lang="en-GB"/>
        </a:p>
      </dgm:t>
    </dgm:pt>
    <dgm:pt modelId="{D2CF7F50-DC8B-5B4F-9909-6C769E6581F9}" type="sibTrans" cxnId="{780C1DC0-9BE3-E448-8C9D-9DD169B6A281}">
      <dgm:prSet/>
      <dgm:spPr/>
      <dgm:t>
        <a:bodyPr/>
        <a:lstStyle/>
        <a:p>
          <a:endParaRPr lang="en-GB"/>
        </a:p>
      </dgm:t>
    </dgm:pt>
    <dgm:pt modelId="{CACDCF3E-7A3E-294F-ABDA-75A53ADD47C0}">
      <dgm:prSet custT="1"/>
      <dgm:spPr/>
      <dgm:t>
        <a:bodyPr/>
        <a:lstStyle/>
        <a:p>
          <a:r>
            <a:rPr lang="en-IN" sz="1800" b="0">
              <a:effectLst/>
              <a:latin typeface="Cambria" panose="02040503050406030204" pitchFamily="18" charset="0"/>
              <a:ea typeface="Calibri" panose="020F0502020204030204" pitchFamily="34" charset="0"/>
            </a:rPr>
            <a:t>Fire-fighter equipment </a:t>
          </a:r>
          <a:r>
            <a:rPr lang="en-US" sz="1800" b="0">
              <a:effectLst/>
              <a:latin typeface="Cambria" panose="02040503050406030204" pitchFamily="18" charset="0"/>
              <a:ea typeface="Calibri" panose="020F0502020204030204" pitchFamily="34" charset="0"/>
            </a:rPr>
            <a:t> </a:t>
          </a:r>
          <a:r>
            <a:rPr lang="en-IN" sz="1800" b="0">
              <a:effectLst/>
              <a:latin typeface="Cambria" panose="02040503050406030204" pitchFamily="18" charset="0"/>
              <a:ea typeface="Calibri" panose="020F0502020204030204" pitchFamily="34" charset="0"/>
              <a:cs typeface="Mangal" panose="02040503050203030202" pitchFamily="18" charset="0"/>
            </a:rPr>
            <a:t> </a:t>
          </a:r>
          <a:endParaRPr lang="en-IN" sz="1800" b="0" dirty="0">
            <a:effectLst/>
            <a:latin typeface="Cambria" panose="02040503050406030204" pitchFamily="18" charset="0"/>
            <a:ea typeface="Calibri" panose="020F0502020204030204" pitchFamily="34" charset="0"/>
            <a:cs typeface="Mangal" panose="02040503050203030202" pitchFamily="18" charset="0"/>
          </a:endParaRPr>
        </a:p>
      </dgm:t>
    </dgm:pt>
    <dgm:pt modelId="{45EDCC54-6CB0-CA40-A7B4-9CAE34C1ADC2}" type="parTrans" cxnId="{53E74239-3630-A84E-9B9C-DA1BA9089E37}">
      <dgm:prSet/>
      <dgm:spPr/>
      <dgm:t>
        <a:bodyPr/>
        <a:lstStyle/>
        <a:p>
          <a:endParaRPr lang="en-GB"/>
        </a:p>
      </dgm:t>
    </dgm:pt>
    <dgm:pt modelId="{33105DBE-924D-C24D-83D2-E8BABE87F6FF}" type="sibTrans" cxnId="{53E74239-3630-A84E-9B9C-DA1BA9089E37}">
      <dgm:prSet/>
      <dgm:spPr/>
      <dgm:t>
        <a:bodyPr/>
        <a:lstStyle/>
        <a:p>
          <a:endParaRPr lang="en-GB"/>
        </a:p>
      </dgm:t>
    </dgm:pt>
    <dgm:pt modelId="{C14ADD2C-17C7-7C4D-957A-091847ABD729}" type="pres">
      <dgm:prSet presAssocID="{7C5390DD-B65A-424B-9C35-0F75E7F5A34A}" presName="Name0" presStyleCnt="0">
        <dgm:presLayoutVars>
          <dgm:dir/>
          <dgm:resizeHandles val="exact"/>
        </dgm:presLayoutVars>
      </dgm:prSet>
      <dgm:spPr/>
      <dgm:t>
        <a:bodyPr/>
        <a:lstStyle/>
        <a:p>
          <a:endParaRPr lang="en-US"/>
        </a:p>
      </dgm:t>
    </dgm:pt>
    <dgm:pt modelId="{24697225-368B-D34C-A74E-69FE248D02AF}" type="pres">
      <dgm:prSet presAssocID="{9125A6EF-A1FC-2740-A2EB-076D5D5394F6}" presName="composite" presStyleCnt="0"/>
      <dgm:spPr/>
    </dgm:pt>
    <dgm:pt modelId="{57C5F91B-FE1E-8E4F-BFF9-E64BE8B32DD6}" type="pres">
      <dgm:prSet presAssocID="{9125A6EF-A1FC-2740-A2EB-076D5D5394F6}" presName="rect1" presStyleLbl="trAlignAcc1" presStyleIdx="0" presStyleCnt="9">
        <dgm:presLayoutVars>
          <dgm:bulletEnabled val="1"/>
        </dgm:presLayoutVars>
      </dgm:prSet>
      <dgm:spPr/>
      <dgm:t>
        <a:bodyPr/>
        <a:lstStyle/>
        <a:p>
          <a:endParaRPr lang="en-US"/>
        </a:p>
      </dgm:t>
    </dgm:pt>
    <dgm:pt modelId="{3D82B95B-FFFE-0E40-B170-4C89CDC6D86E}" type="pres">
      <dgm:prSet presAssocID="{9125A6EF-A1FC-2740-A2EB-076D5D5394F6}" presName="rect2" presStyleLbl="fgImgPlace1" presStyleIdx="0" presStyleCnt="9"/>
      <dgm:spPr>
        <a:solidFill>
          <a:schemeClr val="accent5">
            <a:lumMod val="20000"/>
            <a:lumOff val="80000"/>
          </a:schemeClr>
        </a:solidFill>
      </dgm:spPr>
    </dgm:pt>
    <dgm:pt modelId="{31C16B5B-152E-E74B-8730-4051B31105C9}" type="pres">
      <dgm:prSet presAssocID="{3D5A7AD9-4DE1-014B-8DC1-1AB2D1989BFD}" presName="sibTrans" presStyleCnt="0"/>
      <dgm:spPr/>
    </dgm:pt>
    <dgm:pt modelId="{60DC12CA-FC79-0B43-9026-B77A80EDF7A2}" type="pres">
      <dgm:prSet presAssocID="{1B866577-D354-474F-A42A-54680D364130}" presName="composite" presStyleCnt="0"/>
      <dgm:spPr/>
    </dgm:pt>
    <dgm:pt modelId="{581047DB-DBC1-7947-974C-14DFAC9F52BF}" type="pres">
      <dgm:prSet presAssocID="{1B866577-D354-474F-A42A-54680D364130}" presName="rect1" presStyleLbl="trAlignAcc1" presStyleIdx="1" presStyleCnt="9">
        <dgm:presLayoutVars>
          <dgm:bulletEnabled val="1"/>
        </dgm:presLayoutVars>
      </dgm:prSet>
      <dgm:spPr/>
      <dgm:t>
        <a:bodyPr/>
        <a:lstStyle/>
        <a:p>
          <a:endParaRPr lang="en-US"/>
        </a:p>
      </dgm:t>
    </dgm:pt>
    <dgm:pt modelId="{853AF175-0293-7247-A7A6-8CC04E028E9D}" type="pres">
      <dgm:prSet presAssocID="{1B866577-D354-474F-A42A-54680D364130}" presName="rect2" presStyleLbl="fgImgPlace1" presStyleIdx="1" presStyleCnt="9"/>
      <dgm:spPr>
        <a:solidFill>
          <a:schemeClr val="accent4">
            <a:lumMod val="20000"/>
            <a:lumOff val="80000"/>
          </a:schemeClr>
        </a:solidFill>
      </dgm:spPr>
    </dgm:pt>
    <dgm:pt modelId="{7D040B4E-7088-FC49-812B-A3BBE07D58FF}" type="pres">
      <dgm:prSet presAssocID="{72C95295-6F88-454F-9DE2-E630733D4B50}" presName="sibTrans" presStyleCnt="0"/>
      <dgm:spPr/>
    </dgm:pt>
    <dgm:pt modelId="{165A5A18-A961-AD45-91D8-1C88C42321AE}" type="pres">
      <dgm:prSet presAssocID="{85F47C5D-6DBC-D140-927C-9EDF61E45000}" presName="composite" presStyleCnt="0"/>
      <dgm:spPr/>
    </dgm:pt>
    <dgm:pt modelId="{0563C2E9-1613-4141-8333-AEB38E97504F}" type="pres">
      <dgm:prSet presAssocID="{85F47C5D-6DBC-D140-927C-9EDF61E45000}" presName="rect1" presStyleLbl="trAlignAcc1" presStyleIdx="2" presStyleCnt="9">
        <dgm:presLayoutVars>
          <dgm:bulletEnabled val="1"/>
        </dgm:presLayoutVars>
      </dgm:prSet>
      <dgm:spPr/>
      <dgm:t>
        <a:bodyPr/>
        <a:lstStyle/>
        <a:p>
          <a:endParaRPr lang="en-US"/>
        </a:p>
      </dgm:t>
    </dgm:pt>
    <dgm:pt modelId="{CEB1E3D7-9E54-BE42-A231-44FD0AB3EA07}" type="pres">
      <dgm:prSet presAssocID="{85F47C5D-6DBC-D140-927C-9EDF61E45000}" presName="rect2" presStyleLbl="fgImgPlace1" presStyleIdx="2" presStyleCnt="9"/>
      <dgm:spPr>
        <a:solidFill>
          <a:schemeClr val="tx2">
            <a:lumMod val="20000"/>
            <a:lumOff val="80000"/>
          </a:schemeClr>
        </a:solidFill>
      </dgm:spPr>
    </dgm:pt>
    <dgm:pt modelId="{B03D4E93-132A-B94A-BFE9-C1BC7ED77BA1}" type="pres">
      <dgm:prSet presAssocID="{4F957F84-7A7F-2F46-AB9D-2B6EC86B08DC}" presName="sibTrans" presStyleCnt="0"/>
      <dgm:spPr/>
    </dgm:pt>
    <dgm:pt modelId="{41D408C5-65C1-7942-B3BF-1705F38E5940}" type="pres">
      <dgm:prSet presAssocID="{91FC953C-DCBB-C64F-9C8B-3A85EE20D25A}" presName="composite" presStyleCnt="0"/>
      <dgm:spPr/>
    </dgm:pt>
    <dgm:pt modelId="{69DA752B-4374-2A4C-9D94-6F560A23BA58}" type="pres">
      <dgm:prSet presAssocID="{91FC953C-DCBB-C64F-9C8B-3A85EE20D25A}" presName="rect1" presStyleLbl="trAlignAcc1" presStyleIdx="3" presStyleCnt="9">
        <dgm:presLayoutVars>
          <dgm:bulletEnabled val="1"/>
        </dgm:presLayoutVars>
      </dgm:prSet>
      <dgm:spPr/>
      <dgm:t>
        <a:bodyPr/>
        <a:lstStyle/>
        <a:p>
          <a:endParaRPr lang="en-US"/>
        </a:p>
      </dgm:t>
    </dgm:pt>
    <dgm:pt modelId="{8B86A966-AB79-5145-96FA-409AB3D52DC8}" type="pres">
      <dgm:prSet presAssocID="{91FC953C-DCBB-C64F-9C8B-3A85EE20D25A}" presName="rect2" presStyleLbl="fgImgPlace1" presStyleIdx="3" presStyleCnt="9"/>
      <dgm:spPr>
        <a:solidFill>
          <a:schemeClr val="accent4">
            <a:lumMod val="20000"/>
            <a:lumOff val="80000"/>
          </a:schemeClr>
        </a:solidFill>
      </dgm:spPr>
    </dgm:pt>
    <dgm:pt modelId="{6F0F31B5-52B1-BE4D-86DA-53D9169995F4}" type="pres">
      <dgm:prSet presAssocID="{5A32A6C3-F2E3-3E46-A06B-D15147CD27A5}" presName="sibTrans" presStyleCnt="0"/>
      <dgm:spPr/>
    </dgm:pt>
    <dgm:pt modelId="{DDA7DDCA-81CE-624A-AAA0-3CD95360D7B3}" type="pres">
      <dgm:prSet presAssocID="{15D12B6F-8C91-4E4E-B1AD-750007EFB307}" presName="composite" presStyleCnt="0"/>
      <dgm:spPr/>
    </dgm:pt>
    <dgm:pt modelId="{D8B5870F-516C-D14D-B0DC-446CD422F064}" type="pres">
      <dgm:prSet presAssocID="{15D12B6F-8C91-4E4E-B1AD-750007EFB307}" presName="rect1" presStyleLbl="trAlignAcc1" presStyleIdx="4" presStyleCnt="9">
        <dgm:presLayoutVars>
          <dgm:bulletEnabled val="1"/>
        </dgm:presLayoutVars>
      </dgm:prSet>
      <dgm:spPr/>
      <dgm:t>
        <a:bodyPr/>
        <a:lstStyle/>
        <a:p>
          <a:endParaRPr lang="en-US"/>
        </a:p>
      </dgm:t>
    </dgm:pt>
    <dgm:pt modelId="{3D6E0813-7441-A042-ADC0-6EEDCD3BB7A7}" type="pres">
      <dgm:prSet presAssocID="{15D12B6F-8C91-4E4E-B1AD-750007EFB307}" presName="rect2" presStyleLbl="fgImgPlace1" presStyleIdx="4" presStyleCnt="9"/>
      <dgm:spPr>
        <a:solidFill>
          <a:schemeClr val="accent5">
            <a:lumMod val="20000"/>
            <a:lumOff val="80000"/>
          </a:schemeClr>
        </a:solidFill>
      </dgm:spPr>
    </dgm:pt>
    <dgm:pt modelId="{D129D188-2122-3441-8FAA-5F199F4E28D7}" type="pres">
      <dgm:prSet presAssocID="{8F14E50C-895D-6B4A-88A7-7E722ECAC0E8}" presName="sibTrans" presStyleCnt="0"/>
      <dgm:spPr/>
    </dgm:pt>
    <dgm:pt modelId="{7E8CD0D0-CDC7-3943-B9E1-1414A06E46E8}" type="pres">
      <dgm:prSet presAssocID="{9772F6A5-4C37-914D-B776-61CC8D5D071C}" presName="composite" presStyleCnt="0"/>
      <dgm:spPr/>
    </dgm:pt>
    <dgm:pt modelId="{235772F8-4CAA-0049-AA7D-2D1B6A68FC0E}" type="pres">
      <dgm:prSet presAssocID="{9772F6A5-4C37-914D-B776-61CC8D5D071C}" presName="rect1" presStyleLbl="trAlignAcc1" presStyleIdx="5" presStyleCnt="9">
        <dgm:presLayoutVars>
          <dgm:bulletEnabled val="1"/>
        </dgm:presLayoutVars>
      </dgm:prSet>
      <dgm:spPr/>
      <dgm:t>
        <a:bodyPr/>
        <a:lstStyle/>
        <a:p>
          <a:endParaRPr lang="en-US"/>
        </a:p>
      </dgm:t>
    </dgm:pt>
    <dgm:pt modelId="{4D286AB0-55C7-074B-B498-405D7F00AC33}" type="pres">
      <dgm:prSet presAssocID="{9772F6A5-4C37-914D-B776-61CC8D5D071C}" presName="rect2" presStyleLbl="fgImgPlace1" presStyleIdx="5" presStyleCnt="9"/>
      <dgm:spPr>
        <a:solidFill>
          <a:schemeClr val="tx2">
            <a:lumMod val="20000"/>
            <a:lumOff val="80000"/>
          </a:schemeClr>
        </a:solidFill>
      </dgm:spPr>
    </dgm:pt>
    <dgm:pt modelId="{8D37D616-E90D-3A49-9166-BD5DB600E8B7}" type="pres">
      <dgm:prSet presAssocID="{5273977D-BD20-804F-B2EA-B777C7C69690}" presName="sibTrans" presStyleCnt="0"/>
      <dgm:spPr/>
    </dgm:pt>
    <dgm:pt modelId="{09BBE774-7D11-364E-B07D-1C206B9041CF}" type="pres">
      <dgm:prSet presAssocID="{4FF4C58D-E4B0-5440-8FE0-499C4513C785}" presName="composite" presStyleCnt="0"/>
      <dgm:spPr/>
    </dgm:pt>
    <dgm:pt modelId="{52E7E7B8-3DA5-C64D-A324-4CFA1738178E}" type="pres">
      <dgm:prSet presAssocID="{4FF4C58D-E4B0-5440-8FE0-499C4513C785}" presName="rect1" presStyleLbl="trAlignAcc1" presStyleIdx="6" presStyleCnt="9">
        <dgm:presLayoutVars>
          <dgm:bulletEnabled val="1"/>
        </dgm:presLayoutVars>
      </dgm:prSet>
      <dgm:spPr/>
      <dgm:t>
        <a:bodyPr/>
        <a:lstStyle/>
        <a:p>
          <a:endParaRPr lang="en-US"/>
        </a:p>
      </dgm:t>
    </dgm:pt>
    <dgm:pt modelId="{30C7B279-D09C-514B-927A-5105564A102C}" type="pres">
      <dgm:prSet presAssocID="{4FF4C58D-E4B0-5440-8FE0-499C4513C785}" presName="rect2" presStyleLbl="fgImgPlace1" presStyleIdx="6" presStyleCnt="9"/>
      <dgm:spPr>
        <a:solidFill>
          <a:schemeClr val="accent5">
            <a:lumMod val="20000"/>
            <a:lumOff val="80000"/>
          </a:schemeClr>
        </a:solidFill>
      </dgm:spPr>
    </dgm:pt>
    <dgm:pt modelId="{49F655DC-E409-E04A-BBFF-85FD91EC08F3}" type="pres">
      <dgm:prSet presAssocID="{627D5218-9DBC-5048-A1FF-3BD4DFB11A5D}" presName="sibTrans" presStyleCnt="0"/>
      <dgm:spPr/>
    </dgm:pt>
    <dgm:pt modelId="{C243006F-789E-FB4E-8399-99AC85F23BB5}" type="pres">
      <dgm:prSet presAssocID="{2218D2FA-C723-2145-9E9B-0F0265D1845A}" presName="composite" presStyleCnt="0"/>
      <dgm:spPr/>
    </dgm:pt>
    <dgm:pt modelId="{7A6319BF-E3B1-0541-AAE5-A74378FEC0F9}" type="pres">
      <dgm:prSet presAssocID="{2218D2FA-C723-2145-9E9B-0F0265D1845A}" presName="rect1" presStyleLbl="trAlignAcc1" presStyleIdx="7" presStyleCnt="9">
        <dgm:presLayoutVars>
          <dgm:bulletEnabled val="1"/>
        </dgm:presLayoutVars>
      </dgm:prSet>
      <dgm:spPr/>
      <dgm:t>
        <a:bodyPr/>
        <a:lstStyle/>
        <a:p>
          <a:endParaRPr lang="en-US"/>
        </a:p>
      </dgm:t>
    </dgm:pt>
    <dgm:pt modelId="{014130ED-D058-C94F-A270-80490288E8E7}" type="pres">
      <dgm:prSet presAssocID="{2218D2FA-C723-2145-9E9B-0F0265D1845A}" presName="rect2" presStyleLbl="fgImgPlace1" presStyleIdx="7" presStyleCnt="9"/>
      <dgm:spPr>
        <a:solidFill>
          <a:schemeClr val="tx2">
            <a:lumMod val="20000"/>
            <a:lumOff val="80000"/>
          </a:schemeClr>
        </a:solidFill>
      </dgm:spPr>
    </dgm:pt>
    <dgm:pt modelId="{53AD9ECF-B33E-3547-9805-D25415120F31}" type="pres">
      <dgm:prSet presAssocID="{D2CF7F50-DC8B-5B4F-9909-6C769E6581F9}" presName="sibTrans" presStyleCnt="0"/>
      <dgm:spPr/>
    </dgm:pt>
    <dgm:pt modelId="{36CE7E64-9C93-414F-83AC-8F6CBF962793}" type="pres">
      <dgm:prSet presAssocID="{CACDCF3E-7A3E-294F-ABDA-75A53ADD47C0}" presName="composite" presStyleCnt="0"/>
      <dgm:spPr/>
    </dgm:pt>
    <dgm:pt modelId="{DACF2206-C504-4241-9150-E56FA178980D}" type="pres">
      <dgm:prSet presAssocID="{CACDCF3E-7A3E-294F-ABDA-75A53ADD47C0}" presName="rect1" presStyleLbl="trAlignAcc1" presStyleIdx="8" presStyleCnt="9">
        <dgm:presLayoutVars>
          <dgm:bulletEnabled val="1"/>
        </dgm:presLayoutVars>
      </dgm:prSet>
      <dgm:spPr/>
      <dgm:t>
        <a:bodyPr/>
        <a:lstStyle/>
        <a:p>
          <a:endParaRPr lang="en-US"/>
        </a:p>
      </dgm:t>
    </dgm:pt>
    <dgm:pt modelId="{E452B535-569F-8344-B897-3C52C8868668}" type="pres">
      <dgm:prSet presAssocID="{CACDCF3E-7A3E-294F-ABDA-75A53ADD47C0}" presName="rect2" presStyleLbl="fgImgPlace1" presStyleIdx="8" presStyleCnt="9"/>
      <dgm:spPr>
        <a:solidFill>
          <a:schemeClr val="accent4">
            <a:lumMod val="20000"/>
            <a:lumOff val="80000"/>
          </a:schemeClr>
        </a:solidFill>
      </dgm:spPr>
    </dgm:pt>
  </dgm:ptLst>
  <dgm:cxnLst>
    <dgm:cxn modelId="{5B2D338A-26D6-1443-A51C-E19C4C485F41}" type="presOf" srcId="{85F47C5D-6DBC-D140-927C-9EDF61E45000}" destId="{0563C2E9-1613-4141-8333-AEB38E97504F}" srcOrd="0" destOrd="0" presId="urn:microsoft.com/office/officeart/2008/layout/PictureStrips"/>
    <dgm:cxn modelId="{D84CDA1E-41B0-DF43-9711-64A75B477141}" type="presOf" srcId="{4FF4C58D-E4B0-5440-8FE0-499C4513C785}" destId="{52E7E7B8-3DA5-C64D-A324-4CFA1738178E}" srcOrd="0" destOrd="0" presId="urn:microsoft.com/office/officeart/2008/layout/PictureStrips"/>
    <dgm:cxn modelId="{BF7CE5A1-B2C3-6E46-8B4F-18DE95EB7B9E}" srcId="{7C5390DD-B65A-424B-9C35-0F75E7F5A34A}" destId="{91FC953C-DCBB-C64F-9C8B-3A85EE20D25A}" srcOrd="3" destOrd="0" parTransId="{57B7E865-54F2-3748-95A5-58BFB9B35173}" sibTransId="{5A32A6C3-F2E3-3E46-A06B-D15147CD27A5}"/>
    <dgm:cxn modelId="{802640A5-2083-4145-80FF-40BD7481AFAE}" type="presOf" srcId="{9772F6A5-4C37-914D-B776-61CC8D5D071C}" destId="{235772F8-4CAA-0049-AA7D-2D1B6A68FC0E}" srcOrd="0" destOrd="0" presId="urn:microsoft.com/office/officeart/2008/layout/PictureStrips"/>
    <dgm:cxn modelId="{53E74239-3630-A84E-9B9C-DA1BA9089E37}" srcId="{7C5390DD-B65A-424B-9C35-0F75E7F5A34A}" destId="{CACDCF3E-7A3E-294F-ABDA-75A53ADD47C0}" srcOrd="8" destOrd="0" parTransId="{45EDCC54-6CB0-CA40-A7B4-9CAE34C1ADC2}" sibTransId="{33105DBE-924D-C24D-83D2-E8BABE87F6FF}"/>
    <dgm:cxn modelId="{35920C33-1BEC-A846-BFCB-7728881A61AE}" srcId="{7C5390DD-B65A-424B-9C35-0F75E7F5A34A}" destId="{4FF4C58D-E4B0-5440-8FE0-499C4513C785}" srcOrd="6" destOrd="0" parTransId="{5CD5D1C1-9C2D-584E-B492-C961BC4D0C7A}" sibTransId="{627D5218-9DBC-5048-A1FF-3BD4DFB11A5D}"/>
    <dgm:cxn modelId="{B60F0626-27EA-B344-8BC1-C83A67FCDA93}" type="presOf" srcId="{2218D2FA-C723-2145-9E9B-0F0265D1845A}" destId="{7A6319BF-E3B1-0541-AAE5-A74378FEC0F9}" srcOrd="0" destOrd="0" presId="urn:microsoft.com/office/officeart/2008/layout/PictureStrips"/>
    <dgm:cxn modelId="{F1E232C5-10B8-5F4C-B20D-6FE8C52F3605}" type="presOf" srcId="{7C5390DD-B65A-424B-9C35-0F75E7F5A34A}" destId="{C14ADD2C-17C7-7C4D-957A-091847ABD729}" srcOrd="0" destOrd="0" presId="urn:microsoft.com/office/officeart/2008/layout/PictureStrips"/>
    <dgm:cxn modelId="{301E3850-9DA7-A847-BB52-033B26311BA2}" type="presOf" srcId="{1B866577-D354-474F-A42A-54680D364130}" destId="{581047DB-DBC1-7947-974C-14DFAC9F52BF}" srcOrd="0" destOrd="0" presId="urn:microsoft.com/office/officeart/2008/layout/PictureStrips"/>
    <dgm:cxn modelId="{B23999DB-1D74-6348-AC6F-D038C3013BCE}" srcId="{7C5390DD-B65A-424B-9C35-0F75E7F5A34A}" destId="{9772F6A5-4C37-914D-B776-61CC8D5D071C}" srcOrd="5" destOrd="0" parTransId="{F6ECA9AF-5A86-D84A-8B3E-63B29D25B4DF}" sibTransId="{5273977D-BD20-804F-B2EA-B777C7C69690}"/>
    <dgm:cxn modelId="{120B2C3A-5511-304B-8F66-A4A614B7A069}" srcId="{7C5390DD-B65A-424B-9C35-0F75E7F5A34A}" destId="{1B866577-D354-474F-A42A-54680D364130}" srcOrd="1" destOrd="0" parTransId="{01445712-BA16-B64E-837E-83F29F5FFB3F}" sibTransId="{72C95295-6F88-454F-9DE2-E630733D4B50}"/>
    <dgm:cxn modelId="{A7C9D45F-BEEE-F045-BD2A-4F6B8E514AAA}" type="presOf" srcId="{91FC953C-DCBB-C64F-9C8B-3A85EE20D25A}" destId="{69DA752B-4374-2A4C-9D94-6F560A23BA58}" srcOrd="0" destOrd="0" presId="urn:microsoft.com/office/officeart/2008/layout/PictureStrips"/>
    <dgm:cxn modelId="{E76FB45A-4557-0543-BD2E-A07F1EB0D753}" srcId="{7C5390DD-B65A-424B-9C35-0F75E7F5A34A}" destId="{85F47C5D-6DBC-D140-927C-9EDF61E45000}" srcOrd="2" destOrd="0" parTransId="{9A2BB8F1-1C74-A54A-B3FA-746CBBAF393A}" sibTransId="{4F957F84-7A7F-2F46-AB9D-2B6EC86B08DC}"/>
    <dgm:cxn modelId="{E47BA488-B09B-EF4F-BD1F-D1A4B8361F53}" type="presOf" srcId="{9125A6EF-A1FC-2740-A2EB-076D5D5394F6}" destId="{57C5F91B-FE1E-8E4F-BFF9-E64BE8B32DD6}" srcOrd="0" destOrd="0" presId="urn:microsoft.com/office/officeart/2008/layout/PictureStrips"/>
    <dgm:cxn modelId="{780C1DC0-9BE3-E448-8C9D-9DD169B6A281}" srcId="{7C5390DD-B65A-424B-9C35-0F75E7F5A34A}" destId="{2218D2FA-C723-2145-9E9B-0F0265D1845A}" srcOrd="7" destOrd="0" parTransId="{A976AEE8-3446-EA47-99DB-FF55ADBDAFDF}" sibTransId="{D2CF7F50-DC8B-5B4F-9909-6C769E6581F9}"/>
    <dgm:cxn modelId="{F7C6D9EC-1B47-E541-BF97-323DF9AFE65A}" type="presOf" srcId="{15D12B6F-8C91-4E4E-B1AD-750007EFB307}" destId="{D8B5870F-516C-D14D-B0DC-446CD422F064}" srcOrd="0" destOrd="0" presId="urn:microsoft.com/office/officeart/2008/layout/PictureStrips"/>
    <dgm:cxn modelId="{8A84B284-D47D-444A-BC82-E5A523BE3686}" srcId="{7C5390DD-B65A-424B-9C35-0F75E7F5A34A}" destId="{9125A6EF-A1FC-2740-A2EB-076D5D5394F6}" srcOrd="0" destOrd="0" parTransId="{64021181-10ED-044A-888C-BD04A23998E4}" sibTransId="{3D5A7AD9-4DE1-014B-8DC1-1AB2D1989BFD}"/>
    <dgm:cxn modelId="{144C9E7B-7F06-074D-8E48-D49C6B8EEF3D}" srcId="{7C5390DD-B65A-424B-9C35-0F75E7F5A34A}" destId="{15D12B6F-8C91-4E4E-B1AD-750007EFB307}" srcOrd="4" destOrd="0" parTransId="{C3A027CA-A482-4641-AC9B-26B8F1C779EE}" sibTransId="{8F14E50C-895D-6B4A-88A7-7E722ECAC0E8}"/>
    <dgm:cxn modelId="{F14890CB-EA2A-C748-876E-6ABD39F17164}" type="presOf" srcId="{CACDCF3E-7A3E-294F-ABDA-75A53ADD47C0}" destId="{DACF2206-C504-4241-9150-E56FA178980D}" srcOrd="0" destOrd="0" presId="urn:microsoft.com/office/officeart/2008/layout/PictureStrips"/>
    <dgm:cxn modelId="{0C2483A0-C42F-B849-942D-A9E610BDD6C4}" type="presParOf" srcId="{C14ADD2C-17C7-7C4D-957A-091847ABD729}" destId="{24697225-368B-D34C-A74E-69FE248D02AF}" srcOrd="0" destOrd="0" presId="urn:microsoft.com/office/officeart/2008/layout/PictureStrips"/>
    <dgm:cxn modelId="{AA92B36B-9911-8F4B-819A-27C5461D74AA}" type="presParOf" srcId="{24697225-368B-D34C-A74E-69FE248D02AF}" destId="{57C5F91B-FE1E-8E4F-BFF9-E64BE8B32DD6}" srcOrd="0" destOrd="0" presId="urn:microsoft.com/office/officeart/2008/layout/PictureStrips"/>
    <dgm:cxn modelId="{9C6A3F54-B645-E64B-891B-FB8192CF5071}" type="presParOf" srcId="{24697225-368B-D34C-A74E-69FE248D02AF}" destId="{3D82B95B-FFFE-0E40-B170-4C89CDC6D86E}" srcOrd="1" destOrd="0" presId="urn:microsoft.com/office/officeart/2008/layout/PictureStrips"/>
    <dgm:cxn modelId="{D524ACD5-38FC-B147-98E8-F96E2DD40207}" type="presParOf" srcId="{C14ADD2C-17C7-7C4D-957A-091847ABD729}" destId="{31C16B5B-152E-E74B-8730-4051B31105C9}" srcOrd="1" destOrd="0" presId="urn:microsoft.com/office/officeart/2008/layout/PictureStrips"/>
    <dgm:cxn modelId="{D911681C-B4AF-BF4B-8DBD-D931755EBFD2}" type="presParOf" srcId="{C14ADD2C-17C7-7C4D-957A-091847ABD729}" destId="{60DC12CA-FC79-0B43-9026-B77A80EDF7A2}" srcOrd="2" destOrd="0" presId="urn:microsoft.com/office/officeart/2008/layout/PictureStrips"/>
    <dgm:cxn modelId="{264D0E8E-CCB8-5845-9116-83E7B17545C1}" type="presParOf" srcId="{60DC12CA-FC79-0B43-9026-B77A80EDF7A2}" destId="{581047DB-DBC1-7947-974C-14DFAC9F52BF}" srcOrd="0" destOrd="0" presId="urn:microsoft.com/office/officeart/2008/layout/PictureStrips"/>
    <dgm:cxn modelId="{2DDCC10A-0A5F-1D42-87B2-2B068D7D6EDF}" type="presParOf" srcId="{60DC12CA-FC79-0B43-9026-B77A80EDF7A2}" destId="{853AF175-0293-7247-A7A6-8CC04E028E9D}" srcOrd="1" destOrd="0" presId="urn:microsoft.com/office/officeart/2008/layout/PictureStrips"/>
    <dgm:cxn modelId="{8B23F0BE-D137-E742-B2CD-635D8DCC0A5D}" type="presParOf" srcId="{C14ADD2C-17C7-7C4D-957A-091847ABD729}" destId="{7D040B4E-7088-FC49-812B-A3BBE07D58FF}" srcOrd="3" destOrd="0" presId="urn:microsoft.com/office/officeart/2008/layout/PictureStrips"/>
    <dgm:cxn modelId="{70FAB78B-6F91-684A-A94A-7CA1592715D2}" type="presParOf" srcId="{C14ADD2C-17C7-7C4D-957A-091847ABD729}" destId="{165A5A18-A961-AD45-91D8-1C88C42321AE}" srcOrd="4" destOrd="0" presId="urn:microsoft.com/office/officeart/2008/layout/PictureStrips"/>
    <dgm:cxn modelId="{82DCA94A-89AA-0D43-902A-0998F38C0188}" type="presParOf" srcId="{165A5A18-A961-AD45-91D8-1C88C42321AE}" destId="{0563C2E9-1613-4141-8333-AEB38E97504F}" srcOrd="0" destOrd="0" presId="urn:microsoft.com/office/officeart/2008/layout/PictureStrips"/>
    <dgm:cxn modelId="{F95E7F76-3BAF-5146-BB74-07C1746D2F30}" type="presParOf" srcId="{165A5A18-A961-AD45-91D8-1C88C42321AE}" destId="{CEB1E3D7-9E54-BE42-A231-44FD0AB3EA07}" srcOrd="1" destOrd="0" presId="urn:microsoft.com/office/officeart/2008/layout/PictureStrips"/>
    <dgm:cxn modelId="{BF7D103F-50D6-E242-B696-10F96BFFD7FB}" type="presParOf" srcId="{C14ADD2C-17C7-7C4D-957A-091847ABD729}" destId="{B03D4E93-132A-B94A-BFE9-C1BC7ED77BA1}" srcOrd="5" destOrd="0" presId="urn:microsoft.com/office/officeart/2008/layout/PictureStrips"/>
    <dgm:cxn modelId="{AAA596A9-3CD4-B848-9CEB-74A67F80C79A}" type="presParOf" srcId="{C14ADD2C-17C7-7C4D-957A-091847ABD729}" destId="{41D408C5-65C1-7942-B3BF-1705F38E5940}" srcOrd="6" destOrd="0" presId="urn:microsoft.com/office/officeart/2008/layout/PictureStrips"/>
    <dgm:cxn modelId="{8F06A6DD-C8F3-954B-9001-B67292E75022}" type="presParOf" srcId="{41D408C5-65C1-7942-B3BF-1705F38E5940}" destId="{69DA752B-4374-2A4C-9D94-6F560A23BA58}" srcOrd="0" destOrd="0" presId="urn:microsoft.com/office/officeart/2008/layout/PictureStrips"/>
    <dgm:cxn modelId="{56207A5F-79E7-3A42-A3F6-BB154800E74D}" type="presParOf" srcId="{41D408C5-65C1-7942-B3BF-1705F38E5940}" destId="{8B86A966-AB79-5145-96FA-409AB3D52DC8}" srcOrd="1" destOrd="0" presId="urn:microsoft.com/office/officeart/2008/layout/PictureStrips"/>
    <dgm:cxn modelId="{208149E0-0800-9C40-97BC-95B4AE99042C}" type="presParOf" srcId="{C14ADD2C-17C7-7C4D-957A-091847ABD729}" destId="{6F0F31B5-52B1-BE4D-86DA-53D9169995F4}" srcOrd="7" destOrd="0" presId="urn:microsoft.com/office/officeart/2008/layout/PictureStrips"/>
    <dgm:cxn modelId="{BF5B371A-BD64-EF4E-92DC-17A5066C3BDB}" type="presParOf" srcId="{C14ADD2C-17C7-7C4D-957A-091847ABD729}" destId="{DDA7DDCA-81CE-624A-AAA0-3CD95360D7B3}" srcOrd="8" destOrd="0" presId="urn:microsoft.com/office/officeart/2008/layout/PictureStrips"/>
    <dgm:cxn modelId="{83DA9269-F2A3-EA4E-A1AD-7B2173827B1C}" type="presParOf" srcId="{DDA7DDCA-81CE-624A-AAA0-3CD95360D7B3}" destId="{D8B5870F-516C-D14D-B0DC-446CD422F064}" srcOrd="0" destOrd="0" presId="urn:microsoft.com/office/officeart/2008/layout/PictureStrips"/>
    <dgm:cxn modelId="{7D546F19-C8F5-A64B-8BA3-6138B7205A0D}" type="presParOf" srcId="{DDA7DDCA-81CE-624A-AAA0-3CD95360D7B3}" destId="{3D6E0813-7441-A042-ADC0-6EEDCD3BB7A7}" srcOrd="1" destOrd="0" presId="urn:microsoft.com/office/officeart/2008/layout/PictureStrips"/>
    <dgm:cxn modelId="{157E92D3-65E4-E042-80F5-AD235C81898E}" type="presParOf" srcId="{C14ADD2C-17C7-7C4D-957A-091847ABD729}" destId="{D129D188-2122-3441-8FAA-5F199F4E28D7}" srcOrd="9" destOrd="0" presId="urn:microsoft.com/office/officeart/2008/layout/PictureStrips"/>
    <dgm:cxn modelId="{5EBC032C-148B-AD4E-BF7F-0E442B87355F}" type="presParOf" srcId="{C14ADD2C-17C7-7C4D-957A-091847ABD729}" destId="{7E8CD0D0-CDC7-3943-B9E1-1414A06E46E8}" srcOrd="10" destOrd="0" presId="urn:microsoft.com/office/officeart/2008/layout/PictureStrips"/>
    <dgm:cxn modelId="{9A6F15D5-2DF9-E648-81EC-6C31BE60EB2E}" type="presParOf" srcId="{7E8CD0D0-CDC7-3943-B9E1-1414A06E46E8}" destId="{235772F8-4CAA-0049-AA7D-2D1B6A68FC0E}" srcOrd="0" destOrd="0" presId="urn:microsoft.com/office/officeart/2008/layout/PictureStrips"/>
    <dgm:cxn modelId="{14B4CF59-F0C1-9145-A055-1CE04A261266}" type="presParOf" srcId="{7E8CD0D0-CDC7-3943-B9E1-1414A06E46E8}" destId="{4D286AB0-55C7-074B-B498-405D7F00AC33}" srcOrd="1" destOrd="0" presId="urn:microsoft.com/office/officeart/2008/layout/PictureStrips"/>
    <dgm:cxn modelId="{DF5A3697-9359-1342-9C0D-B8DD220F8845}" type="presParOf" srcId="{C14ADD2C-17C7-7C4D-957A-091847ABD729}" destId="{8D37D616-E90D-3A49-9166-BD5DB600E8B7}" srcOrd="11" destOrd="0" presId="urn:microsoft.com/office/officeart/2008/layout/PictureStrips"/>
    <dgm:cxn modelId="{47E11C9E-4810-9D49-B9FE-2CD3FC693733}" type="presParOf" srcId="{C14ADD2C-17C7-7C4D-957A-091847ABD729}" destId="{09BBE774-7D11-364E-B07D-1C206B9041CF}" srcOrd="12" destOrd="0" presId="urn:microsoft.com/office/officeart/2008/layout/PictureStrips"/>
    <dgm:cxn modelId="{A4BA9501-1AE4-2340-B91C-2A656914C82C}" type="presParOf" srcId="{09BBE774-7D11-364E-B07D-1C206B9041CF}" destId="{52E7E7B8-3DA5-C64D-A324-4CFA1738178E}" srcOrd="0" destOrd="0" presId="urn:microsoft.com/office/officeart/2008/layout/PictureStrips"/>
    <dgm:cxn modelId="{D890C741-0D35-034E-ADEE-E77F0E3CD7DD}" type="presParOf" srcId="{09BBE774-7D11-364E-B07D-1C206B9041CF}" destId="{30C7B279-D09C-514B-927A-5105564A102C}" srcOrd="1" destOrd="0" presId="urn:microsoft.com/office/officeart/2008/layout/PictureStrips"/>
    <dgm:cxn modelId="{8923DD01-8FEE-CA4F-9159-589C516EB4B8}" type="presParOf" srcId="{C14ADD2C-17C7-7C4D-957A-091847ABD729}" destId="{49F655DC-E409-E04A-BBFF-85FD91EC08F3}" srcOrd="13" destOrd="0" presId="urn:microsoft.com/office/officeart/2008/layout/PictureStrips"/>
    <dgm:cxn modelId="{D98B3526-6753-4B4F-BABE-92B4E24ED906}" type="presParOf" srcId="{C14ADD2C-17C7-7C4D-957A-091847ABD729}" destId="{C243006F-789E-FB4E-8399-99AC85F23BB5}" srcOrd="14" destOrd="0" presId="urn:microsoft.com/office/officeart/2008/layout/PictureStrips"/>
    <dgm:cxn modelId="{F6FDA299-C7B7-5C40-9C4A-569907F6AF61}" type="presParOf" srcId="{C243006F-789E-FB4E-8399-99AC85F23BB5}" destId="{7A6319BF-E3B1-0541-AAE5-A74378FEC0F9}" srcOrd="0" destOrd="0" presId="urn:microsoft.com/office/officeart/2008/layout/PictureStrips"/>
    <dgm:cxn modelId="{F10F5389-9535-D04F-B3E2-9E466DBF4430}" type="presParOf" srcId="{C243006F-789E-FB4E-8399-99AC85F23BB5}" destId="{014130ED-D058-C94F-A270-80490288E8E7}" srcOrd="1" destOrd="0" presId="urn:microsoft.com/office/officeart/2008/layout/PictureStrips"/>
    <dgm:cxn modelId="{FB0B18C2-066E-B34F-83FC-B1C6DB7F1ADC}" type="presParOf" srcId="{C14ADD2C-17C7-7C4D-957A-091847ABD729}" destId="{53AD9ECF-B33E-3547-9805-D25415120F31}" srcOrd="15" destOrd="0" presId="urn:microsoft.com/office/officeart/2008/layout/PictureStrips"/>
    <dgm:cxn modelId="{170A881B-36DB-8346-AD44-E42AC1870C8F}" type="presParOf" srcId="{C14ADD2C-17C7-7C4D-957A-091847ABD729}" destId="{36CE7E64-9C93-414F-83AC-8F6CBF962793}" srcOrd="16" destOrd="0" presId="urn:microsoft.com/office/officeart/2008/layout/PictureStrips"/>
    <dgm:cxn modelId="{C42A25C4-D633-D94B-B68B-B08E2E683207}" type="presParOf" srcId="{36CE7E64-9C93-414F-83AC-8F6CBF962793}" destId="{DACF2206-C504-4241-9150-E56FA178980D}" srcOrd="0" destOrd="0" presId="urn:microsoft.com/office/officeart/2008/layout/PictureStrips"/>
    <dgm:cxn modelId="{2D27EEE3-278D-884F-91A2-EF68AFC5893E}" type="presParOf" srcId="{36CE7E64-9C93-414F-83AC-8F6CBF962793}" destId="{E452B535-569F-8344-B897-3C52C886866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A54D87-A141-F143-BC58-CEACD3547FD1}"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GB"/>
        </a:p>
      </dgm:t>
    </dgm:pt>
    <dgm:pt modelId="{271E6B10-9590-3A46-8D89-6B62342446FC}">
      <dgm:prSet phldrT="[Text]" custT="1"/>
      <dgm:spPr/>
      <dgm:t>
        <a:bodyPr/>
        <a:lstStyle/>
        <a:p>
          <a:pPr>
            <a:buFont typeface="Wingdings" pitchFamily="2" charset="2"/>
            <a:buNone/>
          </a:pPr>
          <a:r>
            <a:rPr lang="en-IN" sz="1800" dirty="0">
              <a:latin typeface="Cambria" panose="02040503050406030204" pitchFamily="18" charset="0"/>
            </a:rPr>
            <a:t>Fumigation involves the use of gaseous fumigant to eliminate pests, such as insect, mites, and rodents, that infest stored agricultural produce </a:t>
          </a:r>
          <a:endParaRPr lang="en-GB" sz="1800" dirty="0"/>
        </a:p>
      </dgm:t>
    </dgm:pt>
    <dgm:pt modelId="{FD591C1C-AE8F-F94F-878B-0C0141ED7418}" type="parTrans" cxnId="{005DF766-DE06-A14E-8371-E799967B7D9D}">
      <dgm:prSet/>
      <dgm:spPr/>
      <dgm:t>
        <a:bodyPr/>
        <a:lstStyle/>
        <a:p>
          <a:endParaRPr lang="en-GB"/>
        </a:p>
      </dgm:t>
    </dgm:pt>
    <dgm:pt modelId="{250B15AA-16FC-034C-B86B-7122057E9261}" type="sibTrans" cxnId="{005DF766-DE06-A14E-8371-E799967B7D9D}">
      <dgm:prSet/>
      <dgm:spPr/>
      <dgm:t>
        <a:bodyPr/>
        <a:lstStyle/>
        <a:p>
          <a:endParaRPr lang="en-GB"/>
        </a:p>
      </dgm:t>
    </dgm:pt>
    <dgm:pt modelId="{6C17A712-CDD0-9A4E-B511-37EDE990E0C9}">
      <dgm:prSet custT="1"/>
      <dgm:spPr/>
      <dgm:t>
        <a:bodyPr/>
        <a:lstStyle/>
        <a:p>
          <a:r>
            <a:rPr lang="en-IN" sz="1800" dirty="0">
              <a:latin typeface="Cambria" panose="02040503050406030204" pitchFamily="18" charset="0"/>
            </a:rPr>
            <a:t>The process typically involves enclosing the produce in a sealed environment</a:t>
          </a:r>
          <a:endParaRPr lang="en-US" sz="1800" dirty="0">
            <a:latin typeface="Cambria" panose="02040503050406030204" pitchFamily="18" charset="0"/>
          </a:endParaRPr>
        </a:p>
      </dgm:t>
    </dgm:pt>
    <dgm:pt modelId="{00925AAE-98F9-3B42-9732-E99F2E583C18}" type="parTrans" cxnId="{EBB33307-3F90-0346-81AB-A7AB49D9EF76}">
      <dgm:prSet/>
      <dgm:spPr/>
      <dgm:t>
        <a:bodyPr/>
        <a:lstStyle/>
        <a:p>
          <a:endParaRPr lang="en-GB"/>
        </a:p>
      </dgm:t>
    </dgm:pt>
    <dgm:pt modelId="{B4494C5E-21AC-6440-859F-8A3EBDD19B53}" type="sibTrans" cxnId="{EBB33307-3F90-0346-81AB-A7AB49D9EF76}">
      <dgm:prSet/>
      <dgm:spPr/>
      <dgm:t>
        <a:bodyPr/>
        <a:lstStyle/>
        <a:p>
          <a:endParaRPr lang="en-GB"/>
        </a:p>
      </dgm:t>
    </dgm:pt>
    <dgm:pt modelId="{BA227190-5597-324E-8931-2745C8F9A017}">
      <dgm:prSet custT="1"/>
      <dgm:spPr/>
      <dgm:t>
        <a:bodyPr/>
        <a:lstStyle/>
        <a:p>
          <a:r>
            <a:rPr lang="en-IN" sz="1800" dirty="0">
              <a:latin typeface="Cambria" panose="02040503050406030204" pitchFamily="18" charset="0"/>
            </a:rPr>
            <a:t>Introducing a fumigant gas that penetrates the produce and the surrounding storage area.</a:t>
          </a:r>
          <a:endParaRPr lang="en-US" sz="1800" dirty="0">
            <a:latin typeface="Cambria" panose="02040503050406030204" pitchFamily="18" charset="0"/>
          </a:endParaRPr>
        </a:p>
      </dgm:t>
    </dgm:pt>
    <dgm:pt modelId="{7BF0BE40-653A-904F-AC49-CCFEADD24E02}" type="parTrans" cxnId="{12FD31D8-EC41-7044-9E42-D92486359E59}">
      <dgm:prSet/>
      <dgm:spPr/>
      <dgm:t>
        <a:bodyPr/>
        <a:lstStyle/>
        <a:p>
          <a:endParaRPr lang="en-GB"/>
        </a:p>
      </dgm:t>
    </dgm:pt>
    <dgm:pt modelId="{2E4E79A9-27B0-CB4D-9735-5B428433969E}" type="sibTrans" cxnId="{12FD31D8-EC41-7044-9E42-D92486359E59}">
      <dgm:prSet/>
      <dgm:spPr/>
      <dgm:t>
        <a:bodyPr/>
        <a:lstStyle/>
        <a:p>
          <a:endParaRPr lang="en-GB"/>
        </a:p>
      </dgm:t>
    </dgm:pt>
    <dgm:pt modelId="{EEF4394B-BB8A-D243-851E-5B2CABB161EB}" type="pres">
      <dgm:prSet presAssocID="{5EA54D87-A141-F143-BC58-CEACD3547FD1}" presName="Name0" presStyleCnt="0">
        <dgm:presLayoutVars>
          <dgm:chMax val="7"/>
          <dgm:chPref val="7"/>
          <dgm:dir/>
        </dgm:presLayoutVars>
      </dgm:prSet>
      <dgm:spPr/>
      <dgm:t>
        <a:bodyPr/>
        <a:lstStyle/>
        <a:p>
          <a:endParaRPr lang="en-US"/>
        </a:p>
      </dgm:t>
    </dgm:pt>
    <dgm:pt modelId="{042DAE90-6534-684A-9295-76E0D6A90657}" type="pres">
      <dgm:prSet presAssocID="{5EA54D87-A141-F143-BC58-CEACD3547FD1}" presName="Name1" presStyleCnt="0"/>
      <dgm:spPr/>
    </dgm:pt>
    <dgm:pt modelId="{59F33CA5-C68B-2345-BD42-38BA11A01649}" type="pres">
      <dgm:prSet presAssocID="{5EA54D87-A141-F143-BC58-CEACD3547FD1}" presName="cycle" presStyleCnt="0"/>
      <dgm:spPr/>
    </dgm:pt>
    <dgm:pt modelId="{820FD9FC-26E6-264D-A8FE-87322C050421}" type="pres">
      <dgm:prSet presAssocID="{5EA54D87-A141-F143-BC58-CEACD3547FD1}" presName="srcNode" presStyleLbl="node1" presStyleIdx="0" presStyleCnt="3"/>
      <dgm:spPr/>
    </dgm:pt>
    <dgm:pt modelId="{91C48D7D-28B6-4C41-BDB4-9008581F03D1}" type="pres">
      <dgm:prSet presAssocID="{5EA54D87-A141-F143-BC58-CEACD3547FD1}" presName="conn" presStyleLbl="parChTrans1D2" presStyleIdx="0" presStyleCnt="1"/>
      <dgm:spPr/>
      <dgm:t>
        <a:bodyPr/>
        <a:lstStyle/>
        <a:p>
          <a:endParaRPr lang="en-US"/>
        </a:p>
      </dgm:t>
    </dgm:pt>
    <dgm:pt modelId="{1B50B8E3-A678-7843-9EF9-AF18233153A4}" type="pres">
      <dgm:prSet presAssocID="{5EA54D87-A141-F143-BC58-CEACD3547FD1}" presName="extraNode" presStyleLbl="node1" presStyleIdx="0" presStyleCnt="3"/>
      <dgm:spPr/>
    </dgm:pt>
    <dgm:pt modelId="{932A993B-E519-BC4D-B4D8-5EDAC2DC9446}" type="pres">
      <dgm:prSet presAssocID="{5EA54D87-A141-F143-BC58-CEACD3547FD1}" presName="dstNode" presStyleLbl="node1" presStyleIdx="0" presStyleCnt="3"/>
      <dgm:spPr/>
    </dgm:pt>
    <dgm:pt modelId="{9F2638FB-69A1-F140-ACA6-A39D88497ADE}" type="pres">
      <dgm:prSet presAssocID="{271E6B10-9590-3A46-8D89-6B62342446FC}" presName="text_1" presStyleLbl="node1" presStyleIdx="0" presStyleCnt="3">
        <dgm:presLayoutVars>
          <dgm:bulletEnabled val="1"/>
        </dgm:presLayoutVars>
      </dgm:prSet>
      <dgm:spPr/>
      <dgm:t>
        <a:bodyPr/>
        <a:lstStyle/>
        <a:p>
          <a:endParaRPr lang="en-US"/>
        </a:p>
      </dgm:t>
    </dgm:pt>
    <dgm:pt modelId="{3B4BC19F-D19E-3846-9F98-2AA82E2C6241}" type="pres">
      <dgm:prSet presAssocID="{271E6B10-9590-3A46-8D89-6B62342446FC}" presName="accent_1" presStyleCnt="0"/>
      <dgm:spPr/>
    </dgm:pt>
    <dgm:pt modelId="{27390610-BD4D-7548-B7E2-41DDBC5B56F6}" type="pres">
      <dgm:prSet presAssocID="{271E6B10-9590-3A46-8D89-6B62342446FC}" presName="accentRepeatNode" presStyleLbl="solidFgAcc1" presStyleIdx="0" presStyleCnt="3"/>
      <dgm:spPr/>
    </dgm:pt>
    <dgm:pt modelId="{75B39389-7C2F-DF41-ACCB-422F7D62EDF8}" type="pres">
      <dgm:prSet presAssocID="{6C17A712-CDD0-9A4E-B511-37EDE990E0C9}" presName="text_2" presStyleLbl="node1" presStyleIdx="1" presStyleCnt="3">
        <dgm:presLayoutVars>
          <dgm:bulletEnabled val="1"/>
        </dgm:presLayoutVars>
      </dgm:prSet>
      <dgm:spPr/>
      <dgm:t>
        <a:bodyPr/>
        <a:lstStyle/>
        <a:p>
          <a:endParaRPr lang="en-US"/>
        </a:p>
      </dgm:t>
    </dgm:pt>
    <dgm:pt modelId="{2B3DC376-DB5A-EA49-9AC3-FF4BFCD7F71D}" type="pres">
      <dgm:prSet presAssocID="{6C17A712-CDD0-9A4E-B511-37EDE990E0C9}" presName="accent_2" presStyleCnt="0"/>
      <dgm:spPr/>
    </dgm:pt>
    <dgm:pt modelId="{9BE9154A-0DCB-AB46-AC48-323FFC03BE05}" type="pres">
      <dgm:prSet presAssocID="{6C17A712-CDD0-9A4E-B511-37EDE990E0C9}" presName="accentRepeatNode" presStyleLbl="solidFgAcc1" presStyleIdx="1" presStyleCnt="3"/>
      <dgm:spPr/>
    </dgm:pt>
    <dgm:pt modelId="{F9964571-87E0-3E45-9632-19FD40695A9A}" type="pres">
      <dgm:prSet presAssocID="{BA227190-5597-324E-8931-2745C8F9A017}" presName="text_3" presStyleLbl="node1" presStyleIdx="2" presStyleCnt="3">
        <dgm:presLayoutVars>
          <dgm:bulletEnabled val="1"/>
        </dgm:presLayoutVars>
      </dgm:prSet>
      <dgm:spPr/>
      <dgm:t>
        <a:bodyPr/>
        <a:lstStyle/>
        <a:p>
          <a:endParaRPr lang="en-US"/>
        </a:p>
      </dgm:t>
    </dgm:pt>
    <dgm:pt modelId="{0537D483-B3BB-CA4A-9040-B1F41C444FF6}" type="pres">
      <dgm:prSet presAssocID="{BA227190-5597-324E-8931-2745C8F9A017}" presName="accent_3" presStyleCnt="0"/>
      <dgm:spPr/>
    </dgm:pt>
    <dgm:pt modelId="{3073B938-83E1-DF41-975B-AAF7A1920A2C}" type="pres">
      <dgm:prSet presAssocID="{BA227190-5597-324E-8931-2745C8F9A017}" presName="accentRepeatNode" presStyleLbl="solidFgAcc1" presStyleIdx="2" presStyleCnt="3"/>
      <dgm:spPr/>
    </dgm:pt>
  </dgm:ptLst>
  <dgm:cxnLst>
    <dgm:cxn modelId="{D9AD857B-D507-5847-9B80-9611404479A5}" type="presOf" srcId="{5EA54D87-A141-F143-BC58-CEACD3547FD1}" destId="{EEF4394B-BB8A-D243-851E-5B2CABB161EB}" srcOrd="0" destOrd="0" presId="urn:microsoft.com/office/officeart/2008/layout/VerticalCurvedList"/>
    <dgm:cxn modelId="{FD771278-0A41-3C4B-8A5D-6A65CB8BC4D0}" type="presOf" srcId="{BA227190-5597-324E-8931-2745C8F9A017}" destId="{F9964571-87E0-3E45-9632-19FD40695A9A}" srcOrd="0" destOrd="0" presId="urn:microsoft.com/office/officeart/2008/layout/VerticalCurvedList"/>
    <dgm:cxn modelId="{005DF766-DE06-A14E-8371-E799967B7D9D}" srcId="{5EA54D87-A141-F143-BC58-CEACD3547FD1}" destId="{271E6B10-9590-3A46-8D89-6B62342446FC}" srcOrd="0" destOrd="0" parTransId="{FD591C1C-AE8F-F94F-878B-0C0141ED7418}" sibTransId="{250B15AA-16FC-034C-B86B-7122057E9261}"/>
    <dgm:cxn modelId="{12FD31D8-EC41-7044-9E42-D92486359E59}" srcId="{5EA54D87-A141-F143-BC58-CEACD3547FD1}" destId="{BA227190-5597-324E-8931-2745C8F9A017}" srcOrd="2" destOrd="0" parTransId="{7BF0BE40-653A-904F-AC49-CCFEADD24E02}" sibTransId="{2E4E79A9-27B0-CB4D-9735-5B428433969E}"/>
    <dgm:cxn modelId="{D0681F3A-6250-BA4C-A7B2-B789D2F9362D}" type="presOf" srcId="{6C17A712-CDD0-9A4E-B511-37EDE990E0C9}" destId="{75B39389-7C2F-DF41-ACCB-422F7D62EDF8}" srcOrd="0" destOrd="0" presId="urn:microsoft.com/office/officeart/2008/layout/VerticalCurvedList"/>
    <dgm:cxn modelId="{7CDD497F-248B-A84E-856B-1BE7F882E8BB}" type="presOf" srcId="{271E6B10-9590-3A46-8D89-6B62342446FC}" destId="{9F2638FB-69A1-F140-ACA6-A39D88497ADE}" srcOrd="0" destOrd="0" presId="urn:microsoft.com/office/officeart/2008/layout/VerticalCurvedList"/>
    <dgm:cxn modelId="{EBB33307-3F90-0346-81AB-A7AB49D9EF76}" srcId="{5EA54D87-A141-F143-BC58-CEACD3547FD1}" destId="{6C17A712-CDD0-9A4E-B511-37EDE990E0C9}" srcOrd="1" destOrd="0" parTransId="{00925AAE-98F9-3B42-9732-E99F2E583C18}" sibTransId="{B4494C5E-21AC-6440-859F-8A3EBDD19B53}"/>
    <dgm:cxn modelId="{B95B3745-CA76-1440-95FA-9D1C26CC47CA}" type="presOf" srcId="{250B15AA-16FC-034C-B86B-7122057E9261}" destId="{91C48D7D-28B6-4C41-BDB4-9008581F03D1}" srcOrd="0" destOrd="0" presId="urn:microsoft.com/office/officeart/2008/layout/VerticalCurvedList"/>
    <dgm:cxn modelId="{17DCDABF-7C57-4A41-8F33-958276DF9EED}" type="presParOf" srcId="{EEF4394B-BB8A-D243-851E-5B2CABB161EB}" destId="{042DAE90-6534-684A-9295-76E0D6A90657}" srcOrd="0" destOrd="0" presId="urn:microsoft.com/office/officeart/2008/layout/VerticalCurvedList"/>
    <dgm:cxn modelId="{778192ED-6191-3E4F-8E19-8A378CF1D8F1}" type="presParOf" srcId="{042DAE90-6534-684A-9295-76E0D6A90657}" destId="{59F33CA5-C68B-2345-BD42-38BA11A01649}" srcOrd="0" destOrd="0" presId="urn:microsoft.com/office/officeart/2008/layout/VerticalCurvedList"/>
    <dgm:cxn modelId="{C1194D5B-2D2A-7F49-81F3-7041D4813E2C}" type="presParOf" srcId="{59F33CA5-C68B-2345-BD42-38BA11A01649}" destId="{820FD9FC-26E6-264D-A8FE-87322C050421}" srcOrd="0" destOrd="0" presId="urn:microsoft.com/office/officeart/2008/layout/VerticalCurvedList"/>
    <dgm:cxn modelId="{03904A0F-EEB6-A140-843B-6117D2FC3104}" type="presParOf" srcId="{59F33CA5-C68B-2345-BD42-38BA11A01649}" destId="{91C48D7D-28B6-4C41-BDB4-9008581F03D1}" srcOrd="1" destOrd="0" presId="urn:microsoft.com/office/officeart/2008/layout/VerticalCurvedList"/>
    <dgm:cxn modelId="{83C7AF4E-274A-D743-9E87-092965015535}" type="presParOf" srcId="{59F33CA5-C68B-2345-BD42-38BA11A01649}" destId="{1B50B8E3-A678-7843-9EF9-AF18233153A4}" srcOrd="2" destOrd="0" presId="urn:microsoft.com/office/officeart/2008/layout/VerticalCurvedList"/>
    <dgm:cxn modelId="{5650CB76-DA7F-0142-B0DA-043889B8F131}" type="presParOf" srcId="{59F33CA5-C68B-2345-BD42-38BA11A01649}" destId="{932A993B-E519-BC4D-B4D8-5EDAC2DC9446}" srcOrd="3" destOrd="0" presId="urn:microsoft.com/office/officeart/2008/layout/VerticalCurvedList"/>
    <dgm:cxn modelId="{CAAAC66B-AF2E-DF4F-9BA9-72E9325CF951}" type="presParOf" srcId="{042DAE90-6534-684A-9295-76E0D6A90657}" destId="{9F2638FB-69A1-F140-ACA6-A39D88497ADE}" srcOrd="1" destOrd="0" presId="urn:microsoft.com/office/officeart/2008/layout/VerticalCurvedList"/>
    <dgm:cxn modelId="{23555FC3-08BB-6D4E-9D7D-9D510A4584B2}" type="presParOf" srcId="{042DAE90-6534-684A-9295-76E0D6A90657}" destId="{3B4BC19F-D19E-3846-9F98-2AA82E2C6241}" srcOrd="2" destOrd="0" presId="urn:microsoft.com/office/officeart/2008/layout/VerticalCurvedList"/>
    <dgm:cxn modelId="{76704B6C-F455-6F46-90E2-ACA31342351A}" type="presParOf" srcId="{3B4BC19F-D19E-3846-9F98-2AA82E2C6241}" destId="{27390610-BD4D-7548-B7E2-41DDBC5B56F6}" srcOrd="0" destOrd="0" presId="urn:microsoft.com/office/officeart/2008/layout/VerticalCurvedList"/>
    <dgm:cxn modelId="{6B66E34B-1E25-B644-9D35-44B94793D832}" type="presParOf" srcId="{042DAE90-6534-684A-9295-76E0D6A90657}" destId="{75B39389-7C2F-DF41-ACCB-422F7D62EDF8}" srcOrd="3" destOrd="0" presId="urn:microsoft.com/office/officeart/2008/layout/VerticalCurvedList"/>
    <dgm:cxn modelId="{CD693B29-2717-5249-B109-C7C1A6E30CA0}" type="presParOf" srcId="{042DAE90-6534-684A-9295-76E0D6A90657}" destId="{2B3DC376-DB5A-EA49-9AC3-FF4BFCD7F71D}" srcOrd="4" destOrd="0" presId="urn:microsoft.com/office/officeart/2008/layout/VerticalCurvedList"/>
    <dgm:cxn modelId="{3F3DB55E-ED91-EE4C-A508-04DE2538AA9C}" type="presParOf" srcId="{2B3DC376-DB5A-EA49-9AC3-FF4BFCD7F71D}" destId="{9BE9154A-0DCB-AB46-AC48-323FFC03BE05}" srcOrd="0" destOrd="0" presId="urn:microsoft.com/office/officeart/2008/layout/VerticalCurvedList"/>
    <dgm:cxn modelId="{B98DF554-1108-1142-BADF-6F277158580D}" type="presParOf" srcId="{042DAE90-6534-684A-9295-76E0D6A90657}" destId="{F9964571-87E0-3E45-9632-19FD40695A9A}" srcOrd="5" destOrd="0" presId="urn:microsoft.com/office/officeart/2008/layout/VerticalCurvedList"/>
    <dgm:cxn modelId="{9B4C0B22-EB44-AF48-A45E-F14D16E8B95B}" type="presParOf" srcId="{042DAE90-6534-684A-9295-76E0D6A90657}" destId="{0537D483-B3BB-CA4A-9040-B1F41C444FF6}" srcOrd="6" destOrd="0" presId="urn:microsoft.com/office/officeart/2008/layout/VerticalCurvedList"/>
    <dgm:cxn modelId="{E6A7FFC6-2F23-9642-981D-446360D66F75}" type="presParOf" srcId="{0537D483-B3BB-CA4A-9040-B1F41C444FF6}" destId="{3073B938-83E1-DF41-975B-AAF7A1920A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B04F9-3F94-334D-AB37-D45E83B010F1}">
      <dsp:nvSpPr>
        <dsp:cNvPr id="0" name=""/>
        <dsp:cNvSpPr/>
      </dsp:nvSpPr>
      <dsp:spPr>
        <a:xfrm>
          <a:off x="0" y="1555"/>
          <a:ext cx="8352928"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98CEB-F749-224B-9866-B102118095FD}">
      <dsp:nvSpPr>
        <dsp:cNvPr id="0" name=""/>
        <dsp:cNvSpPr/>
      </dsp:nvSpPr>
      <dsp:spPr>
        <a:xfrm>
          <a:off x="0" y="1555"/>
          <a:ext cx="8352928" cy="53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IN" sz="1500" kern="1200" dirty="0">
              <a:latin typeface="Cambria" panose="02040503050406030204" pitchFamily="18" charset="0"/>
            </a:rPr>
            <a:t>Help to provide clear guidelines on temperature, humidity, and handling, which help in minimizing spoilage and losses</a:t>
          </a:r>
        </a:p>
      </dsp:txBody>
      <dsp:txXfrm>
        <a:off x="0" y="1555"/>
        <a:ext cx="8352928" cy="530396"/>
      </dsp:txXfrm>
    </dsp:sp>
    <dsp:sp modelId="{A81C332E-3AB9-6E4B-B19A-9004E10E65BF}">
      <dsp:nvSpPr>
        <dsp:cNvPr id="0" name=""/>
        <dsp:cNvSpPr/>
      </dsp:nvSpPr>
      <dsp:spPr>
        <a:xfrm>
          <a:off x="0" y="531951"/>
          <a:ext cx="8352928" cy="0"/>
        </a:xfrm>
        <a:prstGeom prst="line">
          <a:avLst/>
        </a:prstGeom>
        <a:solidFill>
          <a:schemeClr val="accent5">
            <a:hueOff val="-2525474"/>
            <a:satOff val="-15574"/>
            <a:lumOff val="6000"/>
            <a:alphaOff val="0"/>
          </a:schemeClr>
        </a:solidFill>
        <a:ln w="25400" cap="flat" cmpd="sng" algn="ctr">
          <a:solidFill>
            <a:schemeClr val="accent5">
              <a:hueOff val="-2525474"/>
              <a:satOff val="-15574"/>
              <a:lumOff val="6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630CA-A023-5646-9FF8-D592C4632EA6}">
      <dsp:nvSpPr>
        <dsp:cNvPr id="0" name=""/>
        <dsp:cNvSpPr/>
      </dsp:nvSpPr>
      <dsp:spPr>
        <a:xfrm>
          <a:off x="0" y="531951"/>
          <a:ext cx="8352928" cy="53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IN" sz="1500" kern="1200" dirty="0">
              <a:latin typeface="Cambria" panose="02040503050406030204" pitchFamily="18" charset="0"/>
            </a:rPr>
            <a:t>Resources such as space, energy, and labour are utilized more efficiently, reducing waste.</a:t>
          </a:r>
        </a:p>
      </dsp:txBody>
      <dsp:txXfrm>
        <a:off x="0" y="531951"/>
        <a:ext cx="8352928" cy="530396"/>
      </dsp:txXfrm>
    </dsp:sp>
    <dsp:sp modelId="{CC7A34FC-6D43-F943-8A5B-10E44383534C}">
      <dsp:nvSpPr>
        <dsp:cNvPr id="0" name=""/>
        <dsp:cNvSpPr/>
      </dsp:nvSpPr>
      <dsp:spPr>
        <a:xfrm>
          <a:off x="0" y="1062347"/>
          <a:ext cx="8352928" cy="0"/>
        </a:xfrm>
        <a:prstGeom prst="line">
          <a:avLst/>
        </a:prstGeom>
        <a:solidFill>
          <a:schemeClr val="accent5">
            <a:hueOff val="-5050948"/>
            <a:satOff val="-31147"/>
            <a:lumOff val="12000"/>
            <a:alphaOff val="0"/>
          </a:schemeClr>
        </a:solidFill>
        <a:ln w="25400" cap="flat" cmpd="sng" algn="ctr">
          <a:solidFill>
            <a:schemeClr val="accent5">
              <a:hueOff val="-5050948"/>
              <a:satOff val="-31147"/>
              <a:lumOff val="12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71FA8-D7C9-6B43-9BFA-042E3117CA15}">
      <dsp:nvSpPr>
        <dsp:cNvPr id="0" name=""/>
        <dsp:cNvSpPr/>
      </dsp:nvSpPr>
      <dsp:spPr>
        <a:xfrm>
          <a:off x="0" y="1062347"/>
          <a:ext cx="8352928" cy="53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IN" sz="1500" kern="1200" dirty="0">
              <a:latin typeface="Cambria" panose="02040503050406030204" pitchFamily="18" charset="0"/>
            </a:rPr>
            <a:t>Ensures consistent quality of agricultural produce, which is crucial for consumer satisfaction and marketability</a:t>
          </a:r>
        </a:p>
      </dsp:txBody>
      <dsp:txXfrm>
        <a:off x="0" y="1062347"/>
        <a:ext cx="8352928" cy="530396"/>
      </dsp:txXfrm>
    </dsp:sp>
    <dsp:sp modelId="{7AD1F13F-ECB5-274B-B757-C1CBBC6C2167}">
      <dsp:nvSpPr>
        <dsp:cNvPr id="0" name=""/>
        <dsp:cNvSpPr/>
      </dsp:nvSpPr>
      <dsp:spPr>
        <a:xfrm>
          <a:off x="0" y="1592743"/>
          <a:ext cx="8352928" cy="0"/>
        </a:xfrm>
        <a:prstGeom prst="line">
          <a:avLst/>
        </a:prstGeom>
        <a:solidFill>
          <a:schemeClr val="accent5">
            <a:hueOff val="-7576423"/>
            <a:satOff val="-46721"/>
            <a:lumOff val="18001"/>
            <a:alphaOff val="0"/>
          </a:schemeClr>
        </a:solidFill>
        <a:ln w="25400" cap="flat" cmpd="sng" algn="ctr">
          <a:solidFill>
            <a:schemeClr val="accent5">
              <a:hueOff val="-7576423"/>
              <a:satOff val="-46721"/>
              <a:lumOff val="18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DD107-8592-2F49-8566-2989A4228B6D}">
      <dsp:nvSpPr>
        <dsp:cNvPr id="0" name=""/>
        <dsp:cNvSpPr/>
      </dsp:nvSpPr>
      <dsp:spPr>
        <a:xfrm>
          <a:off x="0" y="1592743"/>
          <a:ext cx="8352928" cy="53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IN" sz="1500" kern="1200" dirty="0">
              <a:latin typeface="Cambria" panose="02040503050406030204" pitchFamily="18" charset="0"/>
            </a:rPr>
            <a:t>Reduces the risk of contamination and pest infestation, ensuring that the produce is safe for consumption</a:t>
          </a:r>
        </a:p>
      </dsp:txBody>
      <dsp:txXfrm>
        <a:off x="0" y="1592743"/>
        <a:ext cx="8352928" cy="530396"/>
      </dsp:txXfrm>
    </dsp:sp>
    <dsp:sp modelId="{BE25FEE3-698A-9844-B039-83C2C34EAEE0}">
      <dsp:nvSpPr>
        <dsp:cNvPr id="0" name=""/>
        <dsp:cNvSpPr/>
      </dsp:nvSpPr>
      <dsp:spPr>
        <a:xfrm>
          <a:off x="0" y="2123139"/>
          <a:ext cx="8352928" cy="0"/>
        </a:xfrm>
        <a:prstGeom prst="line">
          <a:avLst/>
        </a:prstGeom>
        <a:solidFill>
          <a:schemeClr val="accent5">
            <a:hueOff val="-10101897"/>
            <a:satOff val="-62294"/>
            <a:lumOff val="24001"/>
            <a:alphaOff val="0"/>
          </a:schemeClr>
        </a:solidFill>
        <a:ln w="25400" cap="flat" cmpd="sng" algn="ctr">
          <a:solidFill>
            <a:schemeClr val="accent5">
              <a:hueOff val="-10101897"/>
              <a:satOff val="-62294"/>
              <a:lumOff val="24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99C4D-960F-9B40-B163-BB6DC000FDA8}">
      <dsp:nvSpPr>
        <dsp:cNvPr id="0" name=""/>
        <dsp:cNvSpPr/>
      </dsp:nvSpPr>
      <dsp:spPr>
        <a:xfrm>
          <a:off x="0" y="2123139"/>
          <a:ext cx="8352928" cy="53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IN" sz="1500" kern="1200" dirty="0">
              <a:latin typeface="Cambria" panose="02040503050406030204" pitchFamily="18" charset="0"/>
            </a:rPr>
            <a:t>Produce stored under standardized conditions fetches higher prices due to its better quality and longer shelf life</a:t>
          </a:r>
        </a:p>
      </dsp:txBody>
      <dsp:txXfrm>
        <a:off x="0" y="2123139"/>
        <a:ext cx="8352928" cy="530396"/>
      </dsp:txXfrm>
    </dsp:sp>
    <dsp:sp modelId="{7CFAED44-FE76-5B4E-AE42-53E1DA74C446}">
      <dsp:nvSpPr>
        <dsp:cNvPr id="0" name=""/>
        <dsp:cNvSpPr/>
      </dsp:nvSpPr>
      <dsp:spPr>
        <a:xfrm>
          <a:off x="0" y="2653535"/>
          <a:ext cx="8352928" cy="0"/>
        </a:xfrm>
        <a:prstGeom prst="line">
          <a:avLst/>
        </a:prstGeom>
        <a:solidFill>
          <a:schemeClr val="accent5">
            <a:hueOff val="-12627371"/>
            <a:satOff val="-77868"/>
            <a:lumOff val="30001"/>
            <a:alphaOff val="0"/>
          </a:schemeClr>
        </a:solidFill>
        <a:ln w="25400" cap="flat" cmpd="sng" algn="ctr">
          <a:solidFill>
            <a:schemeClr val="accent5">
              <a:hueOff val="-12627371"/>
              <a:satOff val="-77868"/>
              <a:lumOff val="3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0D469-FA40-5342-A49E-29B6C542152B}">
      <dsp:nvSpPr>
        <dsp:cNvPr id="0" name=""/>
        <dsp:cNvSpPr/>
      </dsp:nvSpPr>
      <dsp:spPr>
        <a:xfrm>
          <a:off x="0" y="2653535"/>
          <a:ext cx="8352928" cy="53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IN" sz="1500" kern="1200" dirty="0">
              <a:latin typeface="Cambria" panose="02040503050406030204" pitchFamily="18" charset="0"/>
            </a:rPr>
            <a:t>Standardized storage conditions allow for better traceability of produce</a:t>
          </a:r>
        </a:p>
      </dsp:txBody>
      <dsp:txXfrm>
        <a:off x="0" y="2653535"/>
        <a:ext cx="8352928" cy="530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F9237-10A2-AD4B-A9DA-B2A5C8BB35BE}">
      <dsp:nvSpPr>
        <dsp:cNvPr id="0" name=""/>
        <dsp:cNvSpPr/>
      </dsp:nvSpPr>
      <dsp:spPr>
        <a:xfrm>
          <a:off x="0" y="0"/>
          <a:ext cx="6570369" cy="65580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rPr>
            <a:t>Make the stacks to uniform height. </a:t>
          </a:r>
          <a:endParaRPr lang="en-IN" sz="1400" kern="1200" dirty="0">
            <a:latin typeface="Cambria" panose="02040503050406030204" pitchFamily="18" charset="0"/>
          </a:endParaRPr>
        </a:p>
      </dsp:txBody>
      <dsp:txXfrm>
        <a:off x="19208" y="19208"/>
        <a:ext cx="5785980" cy="617385"/>
      </dsp:txXfrm>
    </dsp:sp>
    <dsp:sp modelId="{B508D2AA-47A6-064F-A993-9B5B49828DFB}">
      <dsp:nvSpPr>
        <dsp:cNvPr id="0" name=""/>
        <dsp:cNvSpPr/>
      </dsp:nvSpPr>
      <dsp:spPr>
        <a:xfrm>
          <a:off x="490644" y="746884"/>
          <a:ext cx="6570369" cy="655801"/>
        </a:xfrm>
        <a:prstGeom prst="roundRect">
          <a:avLst>
            <a:gd name="adj" fmla="val 10000"/>
          </a:avLst>
        </a:prstGeom>
        <a:solidFill>
          <a:schemeClr val="accent5">
            <a:hueOff val="-3156843"/>
            <a:satOff val="-19467"/>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rPr>
            <a:t>Measure the dimensions (length, width and height) of stacks preferably after sheeting/covering with fumigation </a:t>
          </a:r>
          <a:r>
            <a:rPr lang="en-US" sz="1400" kern="1200" dirty="0" smtClean="0">
              <a:latin typeface="Cambria" panose="02040503050406030204" pitchFamily="18" charset="0"/>
            </a:rPr>
            <a:t>sheet</a:t>
          </a:r>
          <a:endParaRPr lang="en-IN" sz="1400" kern="1200" dirty="0">
            <a:latin typeface="Cambria" panose="02040503050406030204" pitchFamily="18" charset="0"/>
          </a:endParaRPr>
        </a:p>
      </dsp:txBody>
      <dsp:txXfrm>
        <a:off x="509852" y="766092"/>
        <a:ext cx="5615038" cy="617385"/>
      </dsp:txXfrm>
    </dsp:sp>
    <dsp:sp modelId="{4D31B66B-40E7-B840-87C3-D26C7E2ED49E}">
      <dsp:nvSpPr>
        <dsp:cNvPr id="0" name=""/>
        <dsp:cNvSpPr/>
      </dsp:nvSpPr>
      <dsp:spPr>
        <a:xfrm>
          <a:off x="981289" y="1493769"/>
          <a:ext cx="6570369" cy="655801"/>
        </a:xfrm>
        <a:prstGeom prst="roundRect">
          <a:avLst>
            <a:gd name="adj" fmla="val 10000"/>
          </a:avLst>
        </a:prstGeom>
        <a:solidFill>
          <a:schemeClr val="accent5">
            <a:hueOff val="-6313685"/>
            <a:satOff val="-38934"/>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rPr>
            <a:t>Calculate the volume and apply  as g of phosphine/volume in </a:t>
          </a:r>
          <a:r>
            <a:rPr lang="en-US" sz="1400" kern="1200" dirty="0" smtClean="0">
              <a:latin typeface="Cambria" panose="02040503050406030204" pitchFamily="18" charset="0"/>
            </a:rPr>
            <a:t>m</a:t>
          </a:r>
          <a:r>
            <a:rPr lang="en-US" sz="1400" kern="1200" baseline="30000" dirty="0" smtClean="0">
              <a:latin typeface="Cambria" panose="02040503050406030204" pitchFamily="18" charset="0"/>
            </a:rPr>
            <a:t>3</a:t>
          </a:r>
          <a:r>
            <a:rPr lang="en-US" sz="1400" kern="1200" dirty="0" smtClean="0">
              <a:latin typeface="Cambria" panose="02040503050406030204" pitchFamily="18" charset="0"/>
            </a:rPr>
            <a:t> </a:t>
          </a:r>
          <a:endParaRPr lang="en-IN" sz="1400" kern="1200" dirty="0">
            <a:latin typeface="Cambria" panose="02040503050406030204" pitchFamily="18" charset="0"/>
          </a:endParaRPr>
        </a:p>
      </dsp:txBody>
      <dsp:txXfrm>
        <a:off x="1000497" y="1512977"/>
        <a:ext cx="5615038" cy="617385"/>
      </dsp:txXfrm>
    </dsp:sp>
    <dsp:sp modelId="{C1AF281E-36DA-564C-BE07-009F95C2F466}">
      <dsp:nvSpPr>
        <dsp:cNvPr id="0" name=""/>
        <dsp:cNvSpPr/>
      </dsp:nvSpPr>
      <dsp:spPr>
        <a:xfrm>
          <a:off x="1471933" y="2240654"/>
          <a:ext cx="6570369" cy="655801"/>
        </a:xfrm>
        <a:prstGeom prst="roundRect">
          <a:avLst>
            <a:gd name="adj" fmla="val 10000"/>
          </a:avLst>
        </a:prstGeom>
        <a:solidFill>
          <a:schemeClr val="accent5">
            <a:hueOff val="-9470528"/>
            <a:satOff val="-58401"/>
            <a:lumOff val="22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rPr>
            <a:t>Spread phosphine tablet evenly on a tray/ kraft paper/ enamel tray, so that residual material can be collected at the end of the fumigation for proper disposal after deactivation</a:t>
          </a:r>
          <a:endParaRPr lang="en-IN" sz="1400" kern="1200" dirty="0">
            <a:latin typeface="Cambria" panose="02040503050406030204" pitchFamily="18" charset="0"/>
          </a:endParaRPr>
        </a:p>
      </dsp:txBody>
      <dsp:txXfrm>
        <a:off x="1491141" y="2259862"/>
        <a:ext cx="5615038" cy="617385"/>
      </dsp:txXfrm>
    </dsp:sp>
    <dsp:sp modelId="{A0552DF5-C908-2C4A-AE2C-7C2EF9C906B0}">
      <dsp:nvSpPr>
        <dsp:cNvPr id="0" name=""/>
        <dsp:cNvSpPr/>
      </dsp:nvSpPr>
      <dsp:spPr>
        <a:xfrm>
          <a:off x="1962578" y="2987538"/>
          <a:ext cx="6570369" cy="655801"/>
        </a:xfrm>
        <a:prstGeom prst="roundRect">
          <a:avLst>
            <a:gd name="adj" fmla="val 10000"/>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rPr>
            <a:t>When the stack has been built on wooden pallets, the tray containing the tablets can be placed at the base of the stack</a:t>
          </a:r>
          <a:endParaRPr lang="en-IN" sz="1400" kern="1200" dirty="0">
            <a:latin typeface="Cambria" panose="02040503050406030204" pitchFamily="18" charset="0"/>
          </a:endParaRPr>
        </a:p>
      </dsp:txBody>
      <dsp:txXfrm>
        <a:off x="1981786" y="3006746"/>
        <a:ext cx="5615038" cy="617385"/>
      </dsp:txXfrm>
    </dsp:sp>
    <dsp:sp modelId="{7B1232CC-F4CC-554D-9173-4AFDADA9D0C5}">
      <dsp:nvSpPr>
        <dsp:cNvPr id="0" name=""/>
        <dsp:cNvSpPr/>
      </dsp:nvSpPr>
      <dsp:spPr>
        <a:xfrm>
          <a:off x="6144099" y="479099"/>
          <a:ext cx="426270" cy="42627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6240010" y="479099"/>
        <a:ext cx="234448" cy="320768"/>
      </dsp:txXfrm>
    </dsp:sp>
    <dsp:sp modelId="{EA6A44DD-94BE-C64E-8D5E-BF0306DA0097}">
      <dsp:nvSpPr>
        <dsp:cNvPr id="0" name=""/>
        <dsp:cNvSpPr/>
      </dsp:nvSpPr>
      <dsp:spPr>
        <a:xfrm>
          <a:off x="6634743" y="1225983"/>
          <a:ext cx="426270" cy="426270"/>
        </a:xfrm>
        <a:prstGeom prst="downArrow">
          <a:avLst>
            <a:gd name="adj1" fmla="val 55000"/>
            <a:gd name="adj2" fmla="val 45000"/>
          </a:avLst>
        </a:prstGeom>
        <a:solidFill>
          <a:schemeClr val="accent5">
            <a:tint val="40000"/>
            <a:alpha val="90000"/>
            <a:hueOff val="-4458621"/>
            <a:satOff val="-21118"/>
            <a:lumOff val="158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6730654" y="1225983"/>
        <a:ext cx="234448" cy="320768"/>
      </dsp:txXfrm>
    </dsp:sp>
    <dsp:sp modelId="{626F8041-6961-1C48-BBFD-C43B0AFB23D6}">
      <dsp:nvSpPr>
        <dsp:cNvPr id="0" name=""/>
        <dsp:cNvSpPr/>
      </dsp:nvSpPr>
      <dsp:spPr>
        <a:xfrm>
          <a:off x="7125388" y="1961938"/>
          <a:ext cx="426270" cy="426270"/>
        </a:xfrm>
        <a:prstGeom prst="downArrow">
          <a:avLst>
            <a:gd name="adj1" fmla="val 55000"/>
            <a:gd name="adj2" fmla="val 45000"/>
          </a:avLst>
        </a:prstGeom>
        <a:solidFill>
          <a:schemeClr val="accent5">
            <a:tint val="40000"/>
            <a:alpha val="90000"/>
            <a:hueOff val="-8917242"/>
            <a:satOff val="-42235"/>
            <a:lumOff val="317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7221299" y="1961938"/>
        <a:ext cx="234448" cy="320768"/>
      </dsp:txXfrm>
    </dsp:sp>
    <dsp:sp modelId="{3A7D4594-0DAC-CC48-A5EA-76B7DF2D1CE4}">
      <dsp:nvSpPr>
        <dsp:cNvPr id="0" name=""/>
        <dsp:cNvSpPr/>
      </dsp:nvSpPr>
      <dsp:spPr>
        <a:xfrm>
          <a:off x="7616032" y="2716109"/>
          <a:ext cx="426270" cy="426270"/>
        </a:xfrm>
        <a:prstGeom prst="downArrow">
          <a:avLst>
            <a:gd name="adj1" fmla="val 55000"/>
            <a:gd name="adj2" fmla="val 45000"/>
          </a:avLst>
        </a:prstGeom>
        <a:solidFill>
          <a:schemeClr val="accent5">
            <a:tint val="40000"/>
            <a:alpha val="90000"/>
            <a:hueOff val="-13375862"/>
            <a:satOff val="-63353"/>
            <a:lumOff val="476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7711943" y="2716109"/>
        <a:ext cx="234448" cy="3207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A92CC-5572-D441-80A3-CE9EDDED0061}">
      <dsp:nvSpPr>
        <dsp:cNvPr id="0" name=""/>
        <dsp:cNvSpPr/>
      </dsp:nvSpPr>
      <dsp:spPr>
        <a:xfrm>
          <a:off x="349615" y="144210"/>
          <a:ext cx="6767998" cy="82020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In absence of wooden pallets as dunnage, the tablets held in thin cloth bags (about 10 tablets per bag) may be distributed along the four sides of the stack. </a:t>
          </a:r>
          <a:endParaRPr lang="en-IN" sz="1400" kern="1200" dirty="0">
            <a:latin typeface="Cambria" panose="02040503050406030204" pitchFamily="18" charset="0"/>
            <a:ea typeface="Cambria" panose="02040503050406030204" pitchFamily="18" charset="0"/>
          </a:endParaRPr>
        </a:p>
      </dsp:txBody>
      <dsp:txXfrm>
        <a:off x="373638" y="168233"/>
        <a:ext cx="5694537" cy="772161"/>
      </dsp:txXfrm>
    </dsp:sp>
    <dsp:sp modelId="{49CC1FAB-06B8-A74C-9140-E4B5B661658E}">
      <dsp:nvSpPr>
        <dsp:cNvPr id="0" name=""/>
        <dsp:cNvSpPr/>
      </dsp:nvSpPr>
      <dsp:spPr>
        <a:xfrm>
          <a:off x="1490722" y="1437610"/>
          <a:ext cx="6767998" cy="820207"/>
        </a:xfrm>
        <a:prstGeom prst="roundRect">
          <a:avLst>
            <a:gd name="adj" fmla="val 10000"/>
          </a:avLst>
        </a:prstGeom>
        <a:solidFill>
          <a:schemeClr val="accent5">
            <a:hueOff val="-6313685"/>
            <a:satOff val="-38934"/>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ALP sachet </a:t>
          </a:r>
          <a:r>
            <a:rPr lang="en-US" sz="1400" kern="1200" dirty="0">
              <a:latin typeface="Cambria" panose="02040503050406030204" pitchFamily="18" charset="0"/>
              <a:ea typeface="Cambria" panose="02040503050406030204" pitchFamily="18" charset="0"/>
              <a:cs typeface="Times New Roman" panose="02020603050405020304" pitchFamily="18" charset="0"/>
            </a:rPr>
            <a:t>or powder formulation (34 g sachet releases 11 g phosphine) provides ease of application and convenient to dispose after the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treatment</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514745" y="1461633"/>
        <a:ext cx="5469645" cy="772161"/>
      </dsp:txXfrm>
    </dsp:sp>
    <dsp:sp modelId="{7B3F0EEB-21B4-6B4C-9280-524190501E27}">
      <dsp:nvSpPr>
        <dsp:cNvPr id="0" name=""/>
        <dsp:cNvSpPr/>
      </dsp:nvSpPr>
      <dsp:spPr>
        <a:xfrm>
          <a:off x="2003835" y="2731009"/>
          <a:ext cx="6767998" cy="820207"/>
        </a:xfrm>
        <a:prstGeom prst="roundRect">
          <a:avLst>
            <a:gd name="adj" fmla="val 10000"/>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After dispensing the fumigant, cover the stack with the fumigation immediately and make it airtight by pressing the sheet/cover all around with sand snakes of 1 m length and 15 cm diameter filled with about 80 percent dry sand</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2027858" y="2755032"/>
        <a:ext cx="5469645" cy="772161"/>
      </dsp:txXfrm>
    </dsp:sp>
    <dsp:sp modelId="{C2DAEE96-609B-DA45-AD08-6596CCC64844}">
      <dsp:nvSpPr>
        <dsp:cNvPr id="0" name=""/>
        <dsp:cNvSpPr/>
      </dsp:nvSpPr>
      <dsp:spPr>
        <a:xfrm>
          <a:off x="6746621" y="840709"/>
          <a:ext cx="720608" cy="720608"/>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6908758" y="840709"/>
        <a:ext cx="396334" cy="542258"/>
      </dsp:txXfrm>
    </dsp:sp>
    <dsp:sp modelId="{B5F7526D-1421-3548-808F-316E13558B04}">
      <dsp:nvSpPr>
        <dsp:cNvPr id="0" name=""/>
        <dsp:cNvSpPr/>
      </dsp:nvSpPr>
      <dsp:spPr>
        <a:xfrm>
          <a:off x="7405494" y="2126718"/>
          <a:ext cx="720608" cy="720608"/>
        </a:xfrm>
        <a:prstGeom prst="downArrow">
          <a:avLst>
            <a:gd name="adj1" fmla="val 55000"/>
            <a:gd name="adj2" fmla="val 45000"/>
          </a:avLst>
        </a:prstGeom>
        <a:solidFill>
          <a:schemeClr val="accent5">
            <a:tint val="40000"/>
            <a:alpha val="90000"/>
            <a:hueOff val="-13375862"/>
            <a:satOff val="-63353"/>
            <a:lumOff val="476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GB" sz="3400" kern="1200"/>
        </a:p>
      </dsp:txBody>
      <dsp:txXfrm>
        <a:off x="7567631" y="2126718"/>
        <a:ext cx="396334" cy="5422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834EC-F836-FA49-9885-631C1B2887C8}">
      <dsp:nvSpPr>
        <dsp:cNvPr id="0" name=""/>
        <dsp:cNvSpPr/>
      </dsp:nvSpPr>
      <dsp:spPr>
        <a:xfrm>
          <a:off x="0" y="0"/>
          <a:ext cx="6883964" cy="85545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The operation should be completed within half-an-hour of the placement or exposure of the tablets/sachet</a:t>
          </a:r>
          <a:endParaRPr lang="en-IN" sz="1400" kern="1200" dirty="0">
            <a:latin typeface="Cambria" panose="02040503050406030204" pitchFamily="18" charset="0"/>
          </a:endParaRPr>
        </a:p>
      </dsp:txBody>
      <dsp:txXfrm>
        <a:off x="25055" y="25055"/>
        <a:ext cx="5888576" cy="805345"/>
      </dsp:txXfrm>
    </dsp:sp>
    <dsp:sp modelId="{320BF07D-53D0-EC46-8E4B-A4EB27086401}">
      <dsp:nvSpPr>
        <dsp:cNvPr id="0" name=""/>
        <dsp:cNvSpPr/>
      </dsp:nvSpPr>
      <dsp:spPr>
        <a:xfrm>
          <a:off x="576532" y="1010992"/>
          <a:ext cx="6883964" cy="855455"/>
        </a:xfrm>
        <a:prstGeom prst="roundRect">
          <a:avLst>
            <a:gd name="adj" fmla="val 10000"/>
          </a:avLst>
        </a:prstGeom>
        <a:solidFill>
          <a:schemeClr val="accent5">
            <a:hueOff val="-4209124"/>
            <a:satOff val="-25956"/>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Check for any leakage of the fumigant around the stack using an electronic phosphine leak checker and rectify the leakage</a:t>
          </a:r>
        </a:p>
      </dsp:txBody>
      <dsp:txXfrm>
        <a:off x="601587" y="1036047"/>
        <a:ext cx="5701276" cy="805345"/>
      </dsp:txXfrm>
    </dsp:sp>
    <dsp:sp modelId="{C149C3DE-61BC-E242-83F8-07CC59B9D360}">
      <dsp:nvSpPr>
        <dsp:cNvPr id="0" name=""/>
        <dsp:cNvSpPr/>
      </dsp:nvSpPr>
      <dsp:spPr>
        <a:xfrm>
          <a:off x="1144459" y="2021984"/>
          <a:ext cx="6883964" cy="855455"/>
        </a:xfrm>
        <a:prstGeom prst="roundRect">
          <a:avLst>
            <a:gd name="adj" fmla="val 10000"/>
          </a:avLst>
        </a:prstGeom>
        <a:solidFill>
          <a:schemeClr val="accent5">
            <a:hueOff val="-8418247"/>
            <a:satOff val="-51912"/>
            <a:lumOff val="2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A placard or clearly visible warning sign board with details of fumigant used, name of fumigation agency, contact number etc. should be displayed immediately after fumigation</a:t>
          </a:r>
        </a:p>
      </dsp:txBody>
      <dsp:txXfrm>
        <a:off x="1169514" y="2047039"/>
        <a:ext cx="5709881" cy="805345"/>
      </dsp:txXfrm>
    </dsp:sp>
    <dsp:sp modelId="{D21AD631-EF77-B74B-813E-C9B294371168}">
      <dsp:nvSpPr>
        <dsp:cNvPr id="0" name=""/>
        <dsp:cNvSpPr/>
      </dsp:nvSpPr>
      <dsp:spPr>
        <a:xfrm>
          <a:off x="1720991" y="3032976"/>
          <a:ext cx="6883964" cy="855455"/>
        </a:xfrm>
        <a:prstGeom prst="roundRect">
          <a:avLst>
            <a:gd name="adj" fmla="val 10000"/>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mtClean="0">
              <a:latin typeface="Cambria" panose="02040503050406030204" pitchFamily="18" charset="0"/>
              <a:ea typeface="Cambria" panose="02040503050406030204" pitchFamily="18" charset="0"/>
              <a:cs typeface="Times New Roman" panose="02020603050405020304" pitchFamily="18" charset="0"/>
            </a:rPr>
            <a:t>Preferably the fumigated area be also cordoned with ribbon barricades</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746046" y="3058031"/>
        <a:ext cx="5701276" cy="805345"/>
      </dsp:txXfrm>
    </dsp:sp>
    <dsp:sp modelId="{BBAD08A2-4CCA-344A-8DA0-296FB187813F}">
      <dsp:nvSpPr>
        <dsp:cNvPr id="0" name=""/>
        <dsp:cNvSpPr/>
      </dsp:nvSpPr>
      <dsp:spPr>
        <a:xfrm>
          <a:off x="6327919" y="655200"/>
          <a:ext cx="556045" cy="556045"/>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6453029" y="655200"/>
        <a:ext cx="305825" cy="418424"/>
      </dsp:txXfrm>
    </dsp:sp>
    <dsp:sp modelId="{9DF00F58-C0AC-694B-A24A-ED607BC63D97}">
      <dsp:nvSpPr>
        <dsp:cNvPr id="0" name=""/>
        <dsp:cNvSpPr/>
      </dsp:nvSpPr>
      <dsp:spPr>
        <a:xfrm>
          <a:off x="6904451" y="1666193"/>
          <a:ext cx="556045" cy="556045"/>
        </a:xfrm>
        <a:prstGeom prst="downArrow">
          <a:avLst>
            <a:gd name="adj1" fmla="val 55000"/>
            <a:gd name="adj2" fmla="val 45000"/>
          </a:avLst>
        </a:prstGeom>
        <a:solidFill>
          <a:schemeClr val="accent5">
            <a:tint val="40000"/>
            <a:alpha val="90000"/>
            <a:hueOff val="-6687931"/>
            <a:satOff val="-31677"/>
            <a:lumOff val="238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7029561" y="1666193"/>
        <a:ext cx="305825" cy="418424"/>
      </dsp:txXfrm>
    </dsp:sp>
    <dsp:sp modelId="{A23D328E-A87A-BC43-945B-E82F0DCEA4B0}">
      <dsp:nvSpPr>
        <dsp:cNvPr id="0" name=""/>
        <dsp:cNvSpPr/>
      </dsp:nvSpPr>
      <dsp:spPr>
        <a:xfrm>
          <a:off x="7472378" y="2677185"/>
          <a:ext cx="556045" cy="556045"/>
        </a:xfrm>
        <a:prstGeom prst="downArrow">
          <a:avLst>
            <a:gd name="adj1" fmla="val 55000"/>
            <a:gd name="adj2" fmla="val 45000"/>
          </a:avLst>
        </a:prstGeom>
        <a:solidFill>
          <a:schemeClr val="accent5">
            <a:tint val="40000"/>
            <a:alpha val="90000"/>
            <a:hueOff val="-13375862"/>
            <a:satOff val="-63353"/>
            <a:lumOff val="476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GB" sz="2600" kern="1200"/>
        </a:p>
      </dsp:txBody>
      <dsp:txXfrm>
        <a:off x="7597488" y="2677185"/>
        <a:ext cx="305825" cy="4184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5861C-DE05-F845-AFB2-92B880E87EDC}">
      <dsp:nvSpPr>
        <dsp:cNvPr id="0" name=""/>
        <dsp:cNvSpPr/>
      </dsp:nvSpPr>
      <dsp:spPr>
        <a:xfrm>
          <a:off x="0" y="0"/>
          <a:ext cx="6625816" cy="6999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Empty storage areas (RCC roofed warehouses) and empty silos can be fumigated with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ALP tablets </a:t>
          </a:r>
          <a:r>
            <a:rPr lang="en-US" sz="1400" kern="1200" dirty="0">
              <a:latin typeface="Cambria" panose="02040503050406030204" pitchFamily="18" charset="0"/>
              <a:ea typeface="Cambria" panose="02040503050406030204" pitchFamily="18" charset="0"/>
              <a:cs typeface="Times New Roman" panose="02020603050405020304" pitchFamily="18" charset="0"/>
            </a:rPr>
            <a:t>or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sachet</a:t>
          </a:r>
          <a:endParaRPr lang="en-IN" sz="1400" kern="1200" dirty="0">
            <a:latin typeface="Cambria" panose="02040503050406030204" pitchFamily="18" charset="0"/>
            <a:ea typeface="Cambria" panose="02040503050406030204" pitchFamily="18" charset="0"/>
          </a:endParaRPr>
        </a:p>
      </dsp:txBody>
      <dsp:txXfrm>
        <a:off x="20500" y="20500"/>
        <a:ext cx="5788659" cy="658917"/>
      </dsp:txXfrm>
    </dsp:sp>
    <dsp:sp modelId="{0071915B-FAE1-8044-A9A5-6C646AAE390A}">
      <dsp:nvSpPr>
        <dsp:cNvPr id="0" name=""/>
        <dsp:cNvSpPr/>
      </dsp:nvSpPr>
      <dsp:spPr>
        <a:xfrm>
          <a:off x="494784" y="760781"/>
          <a:ext cx="6625816" cy="699917"/>
        </a:xfrm>
        <a:prstGeom prst="roundRect">
          <a:avLst>
            <a:gd name="adj" fmla="val 10000"/>
          </a:avLst>
        </a:prstGeom>
        <a:solidFill>
          <a:schemeClr val="accent5">
            <a:hueOff val="-3156843"/>
            <a:satOff val="-19467"/>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Close the doors and ventilators of the </a:t>
          </a:r>
          <a:r>
            <a:rPr lang="en-US" sz="1400" kern="1200" dirty="0" err="1">
              <a:latin typeface="Cambria" panose="02040503050406030204" pitchFamily="18" charset="0"/>
              <a:ea typeface="Cambria" panose="02040503050406030204" pitchFamily="18" charset="0"/>
              <a:cs typeface="Times New Roman" panose="02020603050405020304" pitchFamily="18" charset="0"/>
            </a:rPr>
            <a:t>godown</a:t>
          </a:r>
          <a:r>
            <a:rPr lang="en-US" sz="1400" kern="1200" dirty="0">
              <a:latin typeface="Cambria" panose="02040503050406030204" pitchFamily="18" charset="0"/>
              <a:ea typeface="Cambria" panose="02040503050406030204" pitchFamily="18" charset="0"/>
              <a:cs typeface="Times New Roman" panose="02020603050405020304" pitchFamily="18" charset="0"/>
            </a:rPr>
            <a:t> and make the structure airtight by fixing polyethylene sheets cut to the sizes of doors and ventilators on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them</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515284" y="781281"/>
        <a:ext cx="5635084" cy="658917"/>
      </dsp:txXfrm>
    </dsp:sp>
    <dsp:sp modelId="{60D8EFC7-82C5-FC44-81BD-57BD106981B7}">
      <dsp:nvSpPr>
        <dsp:cNvPr id="0" name=""/>
        <dsp:cNvSpPr/>
      </dsp:nvSpPr>
      <dsp:spPr>
        <a:xfrm>
          <a:off x="989569" y="1532706"/>
          <a:ext cx="6625816" cy="617145"/>
        </a:xfrm>
        <a:prstGeom prst="roundRect">
          <a:avLst>
            <a:gd name="adj" fmla="val 10000"/>
          </a:avLst>
        </a:prstGeom>
        <a:solidFill>
          <a:schemeClr val="accent5">
            <a:hueOff val="-6313685"/>
            <a:satOff val="-38934"/>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Lock from outside all the doors except the exit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door </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007645" y="1550782"/>
        <a:ext cx="5639932" cy="580993"/>
      </dsp:txXfrm>
    </dsp:sp>
    <dsp:sp modelId="{82FB32D7-F87A-EA43-A800-034FC7B878E5}">
      <dsp:nvSpPr>
        <dsp:cNvPr id="0" name=""/>
        <dsp:cNvSpPr/>
      </dsp:nvSpPr>
      <dsp:spPr>
        <a:xfrm>
          <a:off x="1484354" y="2211779"/>
          <a:ext cx="6625816" cy="833098"/>
        </a:xfrm>
        <a:prstGeom prst="roundRect">
          <a:avLst>
            <a:gd name="adj" fmla="val 10000"/>
          </a:avLst>
        </a:prstGeom>
        <a:solidFill>
          <a:schemeClr val="accent5">
            <a:hueOff val="-9470528"/>
            <a:satOff val="-58401"/>
            <a:lumOff val="22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latin typeface="Cambria" panose="02040503050406030204" pitchFamily="18" charset="0"/>
              <a:ea typeface="Cambria" panose="02040503050406030204" pitchFamily="18" charset="0"/>
              <a:cs typeface="Times New Roman" panose="02020603050405020304" pitchFamily="18" charset="0"/>
            </a:rPr>
            <a:t>After sealing sources of gas loss/leakage, required quantity of tablets/ pouches based on dosage arrived on total volume basis are dispensed at various points on suitable substrates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trays/</a:t>
          </a:r>
          <a:r>
            <a:rPr lang="en-US" sz="1400" kern="1200" dirty="0" err="1" smtClean="0">
              <a:latin typeface="Cambria" panose="02040503050406030204" pitchFamily="18" charset="0"/>
              <a:ea typeface="Cambria" panose="02040503050406030204" pitchFamily="18" charset="0"/>
              <a:cs typeface="Times New Roman" panose="02020603050405020304" pitchFamily="18" charset="0"/>
            </a:rPr>
            <a:t>kraft</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 papers/cardboard sheets</a:t>
          </a:r>
          <a:r>
            <a:rPr lang="en-US" sz="1400" kern="1200" dirty="0">
              <a:latin typeface="Cambria" panose="02040503050406030204" pitchFamily="18" charset="0"/>
              <a:ea typeface="Cambria" panose="02040503050406030204" pitchFamily="18" charset="0"/>
              <a:cs typeface="Times New Roman" panose="02020603050405020304" pitchFamily="18" charset="0"/>
            </a:rPr>
            <a:t>) held on </a:t>
          </a:r>
          <a:r>
            <a:rPr lang="en-US" sz="1400" kern="1200" dirty="0" smtClean="0">
              <a:latin typeface="Cambria" panose="02040503050406030204" pitchFamily="18" charset="0"/>
              <a:ea typeface="Cambria" panose="02040503050406030204" pitchFamily="18" charset="0"/>
              <a:cs typeface="Times New Roman" panose="02020603050405020304" pitchFamily="18" charset="0"/>
            </a:rPr>
            <a:t>floor </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508755" y="2236180"/>
        <a:ext cx="5627282" cy="784296"/>
      </dsp:txXfrm>
    </dsp:sp>
    <dsp:sp modelId="{FBE023B5-4F7E-E04E-B06C-B858848B663F}">
      <dsp:nvSpPr>
        <dsp:cNvPr id="0" name=""/>
        <dsp:cNvSpPr/>
      </dsp:nvSpPr>
      <dsp:spPr>
        <a:xfrm>
          <a:off x="1979139" y="3116884"/>
          <a:ext cx="6625816" cy="699917"/>
        </a:xfrm>
        <a:prstGeom prst="roundRect">
          <a:avLst>
            <a:gd name="adj" fmla="val 10000"/>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smtClean="0">
              <a:latin typeface="Cambria" panose="02040503050406030204" pitchFamily="18" charset="0"/>
              <a:ea typeface="Cambria" panose="02040503050406030204" pitchFamily="18" charset="0"/>
              <a:cs typeface="Times New Roman" panose="02020603050405020304" pitchFamily="18" charset="0"/>
            </a:rPr>
            <a:t>Turn off all lights and electrical motors within the treated area</a:t>
          </a:r>
          <a:endParaRPr lang="en-US" sz="14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999639" y="3137384"/>
        <a:ext cx="5635084" cy="658917"/>
      </dsp:txXfrm>
    </dsp:sp>
    <dsp:sp modelId="{2E5011C3-3CCC-E944-9171-BD0C0763EF27}">
      <dsp:nvSpPr>
        <dsp:cNvPr id="0" name=""/>
        <dsp:cNvSpPr/>
      </dsp:nvSpPr>
      <dsp:spPr>
        <a:xfrm>
          <a:off x="6170869" y="511328"/>
          <a:ext cx="454946" cy="45494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6273232" y="511328"/>
        <a:ext cx="250220" cy="342347"/>
      </dsp:txXfrm>
    </dsp:sp>
    <dsp:sp modelId="{204893FD-4D25-ED4A-BFDE-2386C19AA94C}">
      <dsp:nvSpPr>
        <dsp:cNvPr id="0" name=""/>
        <dsp:cNvSpPr/>
      </dsp:nvSpPr>
      <dsp:spPr>
        <a:xfrm>
          <a:off x="6665654" y="1308457"/>
          <a:ext cx="454946" cy="454946"/>
        </a:xfrm>
        <a:prstGeom prst="downArrow">
          <a:avLst>
            <a:gd name="adj1" fmla="val 55000"/>
            <a:gd name="adj2" fmla="val 45000"/>
          </a:avLst>
        </a:prstGeom>
        <a:solidFill>
          <a:schemeClr val="accent5">
            <a:tint val="40000"/>
            <a:alpha val="90000"/>
            <a:hueOff val="-4458621"/>
            <a:satOff val="-21118"/>
            <a:lumOff val="158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6768017" y="1308457"/>
        <a:ext cx="250220" cy="342347"/>
      </dsp:txXfrm>
    </dsp:sp>
    <dsp:sp modelId="{C1D9D965-8BB8-5B4C-815D-304FB808682F}">
      <dsp:nvSpPr>
        <dsp:cNvPr id="0" name=""/>
        <dsp:cNvSpPr/>
      </dsp:nvSpPr>
      <dsp:spPr>
        <a:xfrm>
          <a:off x="7160439" y="2093920"/>
          <a:ext cx="454946" cy="454946"/>
        </a:xfrm>
        <a:prstGeom prst="downArrow">
          <a:avLst>
            <a:gd name="adj1" fmla="val 55000"/>
            <a:gd name="adj2" fmla="val 45000"/>
          </a:avLst>
        </a:prstGeom>
        <a:solidFill>
          <a:schemeClr val="accent5">
            <a:tint val="40000"/>
            <a:alpha val="90000"/>
            <a:hueOff val="-8917242"/>
            <a:satOff val="-42235"/>
            <a:lumOff val="317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262802" y="2093920"/>
        <a:ext cx="250220" cy="342347"/>
      </dsp:txXfrm>
    </dsp:sp>
    <dsp:sp modelId="{B1C96365-0AAD-8048-BE1F-8988D0EF0997}">
      <dsp:nvSpPr>
        <dsp:cNvPr id="0" name=""/>
        <dsp:cNvSpPr/>
      </dsp:nvSpPr>
      <dsp:spPr>
        <a:xfrm>
          <a:off x="7655224" y="2898826"/>
          <a:ext cx="454946" cy="454946"/>
        </a:xfrm>
        <a:prstGeom prst="downArrow">
          <a:avLst>
            <a:gd name="adj1" fmla="val 55000"/>
            <a:gd name="adj2" fmla="val 45000"/>
          </a:avLst>
        </a:prstGeom>
        <a:solidFill>
          <a:schemeClr val="accent5">
            <a:tint val="40000"/>
            <a:alpha val="90000"/>
            <a:hueOff val="-13375862"/>
            <a:satOff val="-63353"/>
            <a:lumOff val="476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757587" y="2898826"/>
        <a:ext cx="250220" cy="3423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5861C-DE05-F845-AFB2-92B880E87EDC}">
      <dsp:nvSpPr>
        <dsp:cNvPr id="0" name=""/>
        <dsp:cNvSpPr/>
      </dsp:nvSpPr>
      <dsp:spPr>
        <a:xfrm>
          <a:off x="0" y="0"/>
          <a:ext cx="6625816" cy="6999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latin typeface="Cambria" panose="02040503050406030204" pitchFamily="18" charset="0"/>
              <a:ea typeface="Cambria" panose="02040503050406030204" pitchFamily="18" charset="0"/>
              <a:cs typeface="Times New Roman" panose="02020603050405020304" pitchFamily="18" charset="0"/>
            </a:rPr>
            <a:t>Doors leading to the fumigated space must be closed, sealed and post warning placards/ ribbon barricades.</a:t>
          </a:r>
        </a:p>
      </dsp:txBody>
      <dsp:txXfrm>
        <a:off x="20500" y="20500"/>
        <a:ext cx="5788659" cy="658917"/>
      </dsp:txXfrm>
    </dsp:sp>
    <dsp:sp modelId="{0071915B-FAE1-8044-A9A5-6C646AAE390A}">
      <dsp:nvSpPr>
        <dsp:cNvPr id="0" name=""/>
        <dsp:cNvSpPr/>
      </dsp:nvSpPr>
      <dsp:spPr>
        <a:xfrm>
          <a:off x="494784" y="797128"/>
          <a:ext cx="6625816" cy="699917"/>
        </a:xfrm>
        <a:prstGeom prst="roundRect">
          <a:avLst>
            <a:gd name="adj" fmla="val 10000"/>
          </a:avLst>
        </a:prstGeom>
        <a:solidFill>
          <a:schemeClr val="accent5">
            <a:hueOff val="-3156843"/>
            <a:satOff val="-19467"/>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latin typeface="Cambria" panose="02040503050406030204" pitchFamily="18" charset="0"/>
              <a:ea typeface="Cambria" panose="02040503050406030204" pitchFamily="18" charset="0"/>
              <a:cs typeface="Times New Roman" panose="02020603050405020304" pitchFamily="18" charset="0"/>
            </a:rPr>
            <a:t>At the end of 7 days of exposure period open windows, vents etc. and fumigated structure allowed to aerate</a:t>
          </a:r>
        </a:p>
      </dsp:txBody>
      <dsp:txXfrm>
        <a:off x="515284" y="817628"/>
        <a:ext cx="5635084" cy="658917"/>
      </dsp:txXfrm>
    </dsp:sp>
    <dsp:sp modelId="{60D8EFC7-82C5-FC44-81BD-57BD106981B7}">
      <dsp:nvSpPr>
        <dsp:cNvPr id="0" name=""/>
        <dsp:cNvSpPr/>
      </dsp:nvSpPr>
      <dsp:spPr>
        <a:xfrm>
          <a:off x="989569" y="1594257"/>
          <a:ext cx="6625816" cy="699917"/>
        </a:xfrm>
        <a:prstGeom prst="roundRect">
          <a:avLst>
            <a:gd name="adj" fmla="val 10000"/>
          </a:avLst>
        </a:prstGeom>
        <a:solidFill>
          <a:schemeClr val="accent5">
            <a:hueOff val="-6313685"/>
            <a:satOff val="-38934"/>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latin typeface="Cambria" panose="02040503050406030204" pitchFamily="18" charset="0"/>
              <a:ea typeface="Cambria" panose="02040503050406030204" pitchFamily="18" charset="0"/>
              <a:cs typeface="Times New Roman" panose="02020603050405020304" pitchFamily="18" charset="0"/>
            </a:rPr>
            <a:t>Do not enter the treated area without proper respiratory protective equipment or breathing apparatus until phosphine concentration inside is below the threshold limit value (0.3 ppm) </a:t>
          </a:r>
        </a:p>
      </dsp:txBody>
      <dsp:txXfrm>
        <a:off x="1010069" y="1614757"/>
        <a:ext cx="5635084" cy="658917"/>
      </dsp:txXfrm>
    </dsp:sp>
    <dsp:sp modelId="{82FB32D7-F87A-EA43-A800-034FC7B878E5}">
      <dsp:nvSpPr>
        <dsp:cNvPr id="0" name=""/>
        <dsp:cNvSpPr/>
      </dsp:nvSpPr>
      <dsp:spPr>
        <a:xfrm>
          <a:off x="1484354" y="2391385"/>
          <a:ext cx="6625816" cy="699917"/>
        </a:xfrm>
        <a:prstGeom prst="roundRect">
          <a:avLst>
            <a:gd name="adj" fmla="val 10000"/>
          </a:avLst>
        </a:prstGeom>
        <a:solidFill>
          <a:schemeClr val="accent5">
            <a:hueOff val="-9470528"/>
            <a:satOff val="-58401"/>
            <a:lumOff val="225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a:latin typeface="Cambria" panose="02040503050406030204" pitchFamily="18" charset="0"/>
              <a:ea typeface="Cambria" panose="02040503050406030204" pitchFamily="18" charset="0"/>
              <a:cs typeface="Times New Roman" panose="02020603050405020304" pitchFamily="18" charset="0"/>
            </a:rPr>
            <a:t>Collect the spent residual dust and dispose it off after wet </a:t>
          </a:r>
          <a:r>
            <a:rPr lang="en-US" sz="1300" kern="1200" dirty="0" smtClean="0">
              <a:latin typeface="Cambria" panose="02040503050406030204" pitchFamily="18" charset="0"/>
              <a:ea typeface="Cambria" panose="02040503050406030204" pitchFamily="18" charset="0"/>
              <a:cs typeface="Times New Roman" panose="02020603050405020304" pitchFamily="18" charset="0"/>
            </a:rPr>
            <a:t>deactivation.</a:t>
          </a:r>
        </a:p>
      </dsp:txBody>
      <dsp:txXfrm>
        <a:off x="1504854" y="2411885"/>
        <a:ext cx="5635084" cy="658917"/>
      </dsp:txXfrm>
    </dsp:sp>
    <dsp:sp modelId="{FBE023B5-4F7E-E04E-B06C-B858848B663F}">
      <dsp:nvSpPr>
        <dsp:cNvPr id="0" name=""/>
        <dsp:cNvSpPr/>
      </dsp:nvSpPr>
      <dsp:spPr>
        <a:xfrm>
          <a:off x="1979139" y="3188514"/>
          <a:ext cx="6625816" cy="699917"/>
        </a:xfrm>
        <a:prstGeom prst="roundRect">
          <a:avLst>
            <a:gd name="adj" fmla="val 10000"/>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smtClean="0">
              <a:latin typeface="Cambria" panose="02040503050406030204" pitchFamily="18" charset="0"/>
              <a:ea typeface="Cambria" panose="02040503050406030204" pitchFamily="18" charset="0"/>
              <a:cs typeface="Times New Roman" panose="02020603050405020304" pitchFamily="18" charset="0"/>
            </a:rPr>
            <a:t>Dispose </a:t>
          </a:r>
          <a:r>
            <a:rPr lang="en-US" sz="1300" kern="1200" dirty="0" smtClean="0">
              <a:latin typeface="Cambria" panose="02040503050406030204" pitchFamily="18" charset="0"/>
              <a:ea typeface="Cambria" panose="02040503050406030204" pitchFamily="18" charset="0"/>
              <a:cs typeface="Times New Roman" panose="02020603050405020304" pitchFamily="18" charset="0"/>
            </a:rPr>
            <a:t>used ALP cans/flasks after crushing or puncturing</a:t>
          </a:r>
          <a:endParaRPr lang="en-US" sz="1300" kern="1200" dirty="0">
            <a:latin typeface="Cambria" panose="02040503050406030204" pitchFamily="18" charset="0"/>
            <a:ea typeface="Cambria" panose="02040503050406030204" pitchFamily="18" charset="0"/>
            <a:cs typeface="Times New Roman" panose="02020603050405020304" pitchFamily="18" charset="0"/>
          </a:endParaRPr>
        </a:p>
      </dsp:txBody>
      <dsp:txXfrm>
        <a:off x="1999639" y="3209014"/>
        <a:ext cx="5635084" cy="658917"/>
      </dsp:txXfrm>
    </dsp:sp>
    <dsp:sp modelId="{2E5011C3-3CCC-E944-9171-BD0C0763EF27}">
      <dsp:nvSpPr>
        <dsp:cNvPr id="0" name=""/>
        <dsp:cNvSpPr/>
      </dsp:nvSpPr>
      <dsp:spPr>
        <a:xfrm>
          <a:off x="6170869" y="511328"/>
          <a:ext cx="454946" cy="45494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6273232" y="511328"/>
        <a:ext cx="250220" cy="342347"/>
      </dsp:txXfrm>
    </dsp:sp>
    <dsp:sp modelId="{204893FD-4D25-ED4A-BFDE-2386C19AA94C}">
      <dsp:nvSpPr>
        <dsp:cNvPr id="0" name=""/>
        <dsp:cNvSpPr/>
      </dsp:nvSpPr>
      <dsp:spPr>
        <a:xfrm>
          <a:off x="6665654" y="1308457"/>
          <a:ext cx="454946" cy="454946"/>
        </a:xfrm>
        <a:prstGeom prst="downArrow">
          <a:avLst>
            <a:gd name="adj1" fmla="val 55000"/>
            <a:gd name="adj2" fmla="val 45000"/>
          </a:avLst>
        </a:prstGeom>
        <a:solidFill>
          <a:schemeClr val="accent5">
            <a:tint val="40000"/>
            <a:alpha val="90000"/>
            <a:hueOff val="-4458621"/>
            <a:satOff val="-21118"/>
            <a:lumOff val="158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6768017" y="1308457"/>
        <a:ext cx="250220" cy="342347"/>
      </dsp:txXfrm>
    </dsp:sp>
    <dsp:sp modelId="{C1D9D965-8BB8-5B4C-815D-304FB808682F}">
      <dsp:nvSpPr>
        <dsp:cNvPr id="0" name=""/>
        <dsp:cNvSpPr/>
      </dsp:nvSpPr>
      <dsp:spPr>
        <a:xfrm>
          <a:off x="7160439" y="2093920"/>
          <a:ext cx="454946" cy="454946"/>
        </a:xfrm>
        <a:prstGeom prst="downArrow">
          <a:avLst>
            <a:gd name="adj1" fmla="val 55000"/>
            <a:gd name="adj2" fmla="val 45000"/>
          </a:avLst>
        </a:prstGeom>
        <a:solidFill>
          <a:schemeClr val="accent5">
            <a:tint val="40000"/>
            <a:alpha val="90000"/>
            <a:hueOff val="-8917242"/>
            <a:satOff val="-42235"/>
            <a:lumOff val="317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262802" y="2093920"/>
        <a:ext cx="250220" cy="342347"/>
      </dsp:txXfrm>
    </dsp:sp>
    <dsp:sp modelId="{B1C96365-0AAD-8048-BE1F-8988D0EF0997}">
      <dsp:nvSpPr>
        <dsp:cNvPr id="0" name=""/>
        <dsp:cNvSpPr/>
      </dsp:nvSpPr>
      <dsp:spPr>
        <a:xfrm>
          <a:off x="7655224" y="2898826"/>
          <a:ext cx="454946" cy="454946"/>
        </a:xfrm>
        <a:prstGeom prst="downArrow">
          <a:avLst>
            <a:gd name="adj1" fmla="val 55000"/>
            <a:gd name="adj2" fmla="val 45000"/>
          </a:avLst>
        </a:prstGeom>
        <a:solidFill>
          <a:schemeClr val="accent5">
            <a:tint val="40000"/>
            <a:alpha val="90000"/>
            <a:hueOff val="-13375862"/>
            <a:satOff val="-63353"/>
            <a:lumOff val="476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GB" sz="2100" kern="1200"/>
        </a:p>
      </dsp:txBody>
      <dsp:txXfrm>
        <a:off x="7757587" y="2898826"/>
        <a:ext cx="250220" cy="342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7CB1B-A8C7-4CC6-8CCB-DF83B36F42F1}">
      <dsp:nvSpPr>
        <dsp:cNvPr id="0" name=""/>
        <dsp:cNvSpPr/>
      </dsp:nvSpPr>
      <dsp:spPr>
        <a:xfrm>
          <a:off x="531234" y="1476"/>
          <a:ext cx="1121608" cy="672965"/>
        </a:xfrm>
        <a:prstGeom prst="rect">
          <a:avLst/>
        </a:prstGeom>
        <a:solidFill>
          <a:srgbClr val="969FA7">
            <a:hueOff val="0"/>
            <a:satOff val="0"/>
            <a:lumOff val="0"/>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Aeration</a:t>
          </a:r>
          <a:endParaRPr lang="en-US" sz="1200" kern="1200" dirty="0">
            <a:solidFill>
              <a:sysClr val="window" lastClr="FFFFFF"/>
            </a:solidFill>
            <a:latin typeface="Cambria" panose="02040503050406030204" pitchFamily="18" charset="0"/>
            <a:ea typeface="Cambria" panose="02040503050406030204" pitchFamily="18" charset="0"/>
            <a:cs typeface="+mn-cs"/>
          </a:endParaRPr>
        </a:p>
      </dsp:txBody>
      <dsp:txXfrm>
        <a:off x="531234" y="1476"/>
        <a:ext cx="1121608" cy="672965"/>
      </dsp:txXfrm>
    </dsp:sp>
    <dsp:sp modelId="{A08FE83F-05E1-45F5-AD69-4B3CE8E624A2}">
      <dsp:nvSpPr>
        <dsp:cNvPr id="0" name=""/>
        <dsp:cNvSpPr/>
      </dsp:nvSpPr>
      <dsp:spPr>
        <a:xfrm>
          <a:off x="1765004" y="1476"/>
          <a:ext cx="1121608" cy="672965"/>
        </a:xfrm>
        <a:prstGeom prst="rect">
          <a:avLst/>
        </a:prstGeom>
        <a:solidFill>
          <a:srgbClr val="969FA7">
            <a:hueOff val="-249291"/>
            <a:satOff val="1133"/>
            <a:lumOff val="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Agricultural Produce</a:t>
          </a:r>
        </a:p>
      </dsp:txBody>
      <dsp:txXfrm>
        <a:off x="1765004" y="1476"/>
        <a:ext cx="1121608" cy="672965"/>
      </dsp:txXfrm>
    </dsp:sp>
    <dsp:sp modelId="{B3AD66EF-ACC9-4BF0-A181-1B5E53803093}">
      <dsp:nvSpPr>
        <dsp:cNvPr id="0" name=""/>
        <dsp:cNvSpPr/>
      </dsp:nvSpPr>
      <dsp:spPr>
        <a:xfrm>
          <a:off x="2998774" y="1476"/>
          <a:ext cx="1121608" cy="672965"/>
        </a:xfrm>
        <a:prstGeom prst="rect">
          <a:avLst/>
        </a:prstGeom>
        <a:solidFill>
          <a:srgbClr val="969FA7">
            <a:hueOff val="-498583"/>
            <a:satOff val="2266"/>
            <a:lumOff val="13"/>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Airtight Storage</a:t>
          </a:r>
        </a:p>
      </dsp:txBody>
      <dsp:txXfrm>
        <a:off x="2998774" y="1476"/>
        <a:ext cx="1121608" cy="672965"/>
      </dsp:txXfrm>
    </dsp:sp>
    <dsp:sp modelId="{BD24A0B3-282C-4D50-966B-B8DFD54C610F}">
      <dsp:nvSpPr>
        <dsp:cNvPr id="0" name=""/>
        <dsp:cNvSpPr/>
      </dsp:nvSpPr>
      <dsp:spPr>
        <a:xfrm>
          <a:off x="4232544" y="1476"/>
          <a:ext cx="1121608" cy="672965"/>
        </a:xfrm>
        <a:prstGeom prst="rect">
          <a:avLst/>
        </a:prstGeom>
        <a:solidFill>
          <a:srgbClr val="969FA7">
            <a:hueOff val="-747874"/>
            <a:satOff val="3399"/>
            <a:lumOff val="20"/>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Alley Way</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232544" y="1476"/>
        <a:ext cx="1121608" cy="672965"/>
      </dsp:txXfrm>
    </dsp:sp>
    <dsp:sp modelId="{628A88F2-D93D-47A1-880F-24E2CB7F98DF}">
      <dsp:nvSpPr>
        <dsp:cNvPr id="0" name=""/>
        <dsp:cNvSpPr/>
      </dsp:nvSpPr>
      <dsp:spPr>
        <a:xfrm>
          <a:off x="5466314" y="1476"/>
          <a:ext cx="1121608" cy="672965"/>
        </a:xfrm>
        <a:prstGeom prst="rect">
          <a:avLst/>
        </a:prstGeom>
        <a:solidFill>
          <a:srgbClr val="969FA7">
            <a:hueOff val="-997165"/>
            <a:satOff val="4532"/>
            <a:lumOff val="2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Ancillary Structures</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5466314" y="1476"/>
        <a:ext cx="1121608" cy="672965"/>
      </dsp:txXfrm>
    </dsp:sp>
    <dsp:sp modelId="{DAC7C902-E1F4-481D-B30F-C471AA78D5BE}">
      <dsp:nvSpPr>
        <dsp:cNvPr id="0" name=""/>
        <dsp:cNvSpPr/>
      </dsp:nvSpPr>
      <dsp:spPr>
        <a:xfrm>
          <a:off x="6700084" y="1476"/>
          <a:ext cx="1121608" cy="672965"/>
        </a:xfrm>
        <a:prstGeom prst="rect">
          <a:avLst/>
        </a:prstGeom>
        <a:solidFill>
          <a:srgbClr val="969FA7">
            <a:hueOff val="-1246457"/>
            <a:satOff val="5665"/>
            <a:lumOff val="3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Angle of Repose (Angle of Internal Friction)</a:t>
          </a:r>
          <a:endParaRPr lang="en-US"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700084" y="1476"/>
        <a:ext cx="1121608" cy="672965"/>
      </dsp:txXfrm>
    </dsp:sp>
    <dsp:sp modelId="{B62368A3-5FA1-4FB8-9088-A81197AA5D7A}">
      <dsp:nvSpPr>
        <dsp:cNvPr id="0" name=""/>
        <dsp:cNvSpPr/>
      </dsp:nvSpPr>
      <dsp:spPr>
        <a:xfrm>
          <a:off x="531234" y="786603"/>
          <a:ext cx="1121608" cy="672965"/>
        </a:xfrm>
        <a:prstGeom prst="rect">
          <a:avLst/>
        </a:prstGeom>
        <a:solidFill>
          <a:srgbClr val="969FA7">
            <a:hueOff val="-1495748"/>
            <a:satOff val="6798"/>
            <a:lumOff val="40"/>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Bag storage Structure</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531234" y="786603"/>
        <a:ext cx="1121608" cy="672965"/>
      </dsp:txXfrm>
    </dsp:sp>
    <dsp:sp modelId="{F36D670B-320B-4EAF-9A63-2EB02AB186DF}">
      <dsp:nvSpPr>
        <dsp:cNvPr id="0" name=""/>
        <dsp:cNvSpPr/>
      </dsp:nvSpPr>
      <dsp:spPr>
        <a:xfrm>
          <a:off x="1765004" y="786603"/>
          <a:ext cx="1121608" cy="672965"/>
        </a:xfrm>
        <a:prstGeom prst="rect">
          <a:avLst/>
        </a:prstGeom>
        <a:solidFill>
          <a:srgbClr val="969FA7">
            <a:hueOff val="-1745039"/>
            <a:satOff val="7931"/>
            <a:lumOff val="4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Bulk storage Structures</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765004" y="786603"/>
        <a:ext cx="1121608" cy="672965"/>
      </dsp:txXfrm>
    </dsp:sp>
    <dsp:sp modelId="{1B3D4680-6581-4CD6-A6E5-AC13A8E852D8}">
      <dsp:nvSpPr>
        <dsp:cNvPr id="0" name=""/>
        <dsp:cNvSpPr/>
      </dsp:nvSpPr>
      <dsp:spPr>
        <a:xfrm>
          <a:off x="2998774" y="786603"/>
          <a:ext cx="1121608" cy="672965"/>
        </a:xfrm>
        <a:prstGeom prst="rect">
          <a:avLst/>
        </a:prstGeom>
        <a:solidFill>
          <a:srgbClr val="969FA7">
            <a:hueOff val="-1994331"/>
            <a:satOff val="9065"/>
            <a:lumOff val="5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Bin</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998774" y="786603"/>
        <a:ext cx="1121608" cy="672965"/>
      </dsp:txXfrm>
    </dsp:sp>
    <dsp:sp modelId="{0E13C651-58B9-4988-AC85-C3C50D8738E8}">
      <dsp:nvSpPr>
        <dsp:cNvPr id="0" name=""/>
        <dsp:cNvSpPr/>
      </dsp:nvSpPr>
      <dsp:spPr>
        <a:xfrm>
          <a:off x="4232544" y="786603"/>
          <a:ext cx="1121608" cy="672965"/>
        </a:xfrm>
        <a:prstGeom prst="rect">
          <a:avLst/>
        </a:prstGeom>
        <a:solidFill>
          <a:srgbClr val="969FA7">
            <a:hueOff val="-2243622"/>
            <a:satOff val="10198"/>
            <a:lumOff val="6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Bulk Weight</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232544" y="786603"/>
        <a:ext cx="1121608" cy="672965"/>
      </dsp:txXfrm>
    </dsp:sp>
    <dsp:sp modelId="{1933159F-03D3-4ED6-910F-A77A2843CBD2}">
      <dsp:nvSpPr>
        <dsp:cNvPr id="0" name=""/>
        <dsp:cNvSpPr/>
      </dsp:nvSpPr>
      <dsp:spPr>
        <a:xfrm>
          <a:off x="5466314" y="786603"/>
          <a:ext cx="1121608" cy="672965"/>
        </a:xfrm>
        <a:prstGeom prst="rect">
          <a:avLst/>
        </a:prstGeom>
        <a:solidFill>
          <a:srgbClr val="969FA7">
            <a:hueOff val="-2492913"/>
            <a:satOff val="11331"/>
            <a:lumOff val="6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Degassing</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5466314" y="786603"/>
        <a:ext cx="1121608" cy="672965"/>
      </dsp:txXfrm>
    </dsp:sp>
    <dsp:sp modelId="{731080C8-F912-4874-AE4B-50EAD7DD5218}">
      <dsp:nvSpPr>
        <dsp:cNvPr id="0" name=""/>
        <dsp:cNvSpPr/>
      </dsp:nvSpPr>
      <dsp:spPr>
        <a:xfrm>
          <a:off x="6700084" y="786603"/>
          <a:ext cx="1121608" cy="672965"/>
        </a:xfrm>
        <a:prstGeom prst="rect">
          <a:avLst/>
        </a:prstGeom>
        <a:solidFill>
          <a:srgbClr val="969FA7">
            <a:hueOff val="-2742204"/>
            <a:satOff val="12464"/>
            <a:lumOff val="7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Delivery</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700084" y="786603"/>
        <a:ext cx="1121608" cy="672965"/>
      </dsp:txXfrm>
    </dsp:sp>
    <dsp:sp modelId="{3E661450-D07A-4680-A813-0787A86A88C7}">
      <dsp:nvSpPr>
        <dsp:cNvPr id="0" name=""/>
        <dsp:cNvSpPr/>
      </dsp:nvSpPr>
      <dsp:spPr>
        <a:xfrm>
          <a:off x="531234" y="1571729"/>
          <a:ext cx="1121608" cy="672965"/>
        </a:xfrm>
        <a:prstGeom prst="rect">
          <a:avLst/>
        </a:prstGeom>
        <a:solidFill>
          <a:srgbClr val="969FA7">
            <a:hueOff val="-2991496"/>
            <a:satOff val="13597"/>
            <a:lumOff val="8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Disinfestation</a:t>
          </a:r>
        </a:p>
      </dsp:txBody>
      <dsp:txXfrm>
        <a:off x="531234" y="1571729"/>
        <a:ext cx="1121608" cy="672965"/>
      </dsp:txXfrm>
    </dsp:sp>
    <dsp:sp modelId="{1EFF929D-4CD8-4445-A1D3-181E32BBEFB4}">
      <dsp:nvSpPr>
        <dsp:cNvPr id="0" name=""/>
        <dsp:cNvSpPr/>
      </dsp:nvSpPr>
      <dsp:spPr>
        <a:xfrm>
          <a:off x="1765004" y="1571729"/>
          <a:ext cx="1121608" cy="672965"/>
        </a:xfrm>
        <a:prstGeom prst="rect">
          <a:avLst/>
        </a:prstGeom>
        <a:solidFill>
          <a:srgbClr val="969FA7">
            <a:hueOff val="-3240787"/>
            <a:satOff val="14730"/>
            <a:lumOff val="8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Drying</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765004" y="1571729"/>
        <a:ext cx="1121608" cy="672965"/>
      </dsp:txXfrm>
    </dsp:sp>
    <dsp:sp modelId="{A09E0789-3885-4B65-BEF3-2AE94309CBAA}">
      <dsp:nvSpPr>
        <dsp:cNvPr id="0" name=""/>
        <dsp:cNvSpPr/>
      </dsp:nvSpPr>
      <dsp:spPr>
        <a:xfrm>
          <a:off x="2998774" y="1571729"/>
          <a:ext cx="1121608" cy="672965"/>
        </a:xfrm>
        <a:prstGeom prst="rect">
          <a:avLst/>
        </a:prstGeom>
        <a:solidFill>
          <a:srgbClr val="969FA7">
            <a:hueOff val="-3490079"/>
            <a:satOff val="15863"/>
            <a:lumOff val="9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Dunnage </a:t>
          </a:r>
          <a:endParaRPr lang="en-US"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998774" y="1571729"/>
        <a:ext cx="1121608" cy="672965"/>
      </dsp:txXfrm>
    </dsp:sp>
    <dsp:sp modelId="{FC0B66B5-0650-47F1-838C-52C1D685983D}">
      <dsp:nvSpPr>
        <dsp:cNvPr id="0" name=""/>
        <dsp:cNvSpPr/>
      </dsp:nvSpPr>
      <dsp:spPr>
        <a:xfrm>
          <a:off x="4232544" y="1571729"/>
          <a:ext cx="1121608" cy="672965"/>
        </a:xfrm>
        <a:prstGeom prst="rect">
          <a:avLst/>
        </a:prstGeom>
        <a:solidFill>
          <a:srgbClr val="969FA7">
            <a:hueOff val="-3739370"/>
            <a:satOff val="16996"/>
            <a:lumOff val="10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Flat Storage Structures</a:t>
          </a:r>
          <a:endParaRPr lang="en-IN" sz="1200" b="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232544" y="1571729"/>
        <a:ext cx="1121608" cy="672965"/>
      </dsp:txXfrm>
    </dsp:sp>
    <dsp:sp modelId="{9678CCFE-A1D2-45CA-B289-E5143975F265}">
      <dsp:nvSpPr>
        <dsp:cNvPr id="0" name=""/>
        <dsp:cNvSpPr/>
      </dsp:nvSpPr>
      <dsp:spPr>
        <a:xfrm>
          <a:off x="5466314" y="1571729"/>
          <a:ext cx="1121608" cy="672965"/>
        </a:xfrm>
        <a:prstGeom prst="rect">
          <a:avLst/>
        </a:prstGeom>
        <a:solidFill>
          <a:srgbClr val="969FA7">
            <a:hueOff val="-3988661"/>
            <a:satOff val="18129"/>
            <a:lumOff val="10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Fumigation</a:t>
          </a:r>
          <a:endParaRPr lang="en-US" sz="1200" kern="1200" dirty="0">
            <a:solidFill>
              <a:sysClr val="window" lastClr="FFFFFF"/>
            </a:solidFill>
            <a:latin typeface="Cambria" panose="02040503050406030204" pitchFamily="18" charset="0"/>
            <a:ea typeface="Cambria" panose="02040503050406030204" pitchFamily="18" charset="0"/>
            <a:cs typeface="+mn-cs"/>
          </a:endParaRPr>
        </a:p>
      </dsp:txBody>
      <dsp:txXfrm>
        <a:off x="5466314" y="1571729"/>
        <a:ext cx="1121608" cy="672965"/>
      </dsp:txXfrm>
    </dsp:sp>
    <dsp:sp modelId="{0B7CD909-883B-4781-B5BE-84DC48BC7E89}">
      <dsp:nvSpPr>
        <dsp:cNvPr id="0" name=""/>
        <dsp:cNvSpPr/>
      </dsp:nvSpPr>
      <dsp:spPr>
        <a:xfrm>
          <a:off x="6700084" y="1571729"/>
          <a:ext cx="1121608" cy="672965"/>
        </a:xfrm>
        <a:prstGeom prst="rect">
          <a:avLst/>
        </a:prstGeom>
        <a:solidFill>
          <a:srgbClr val="969FA7">
            <a:hueOff val="-4237953"/>
            <a:satOff val="19262"/>
            <a:lumOff val="11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Fumigation Covers</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700084" y="1571729"/>
        <a:ext cx="1121608" cy="672965"/>
      </dsp:txXfrm>
    </dsp:sp>
    <dsp:sp modelId="{C7816F4A-4FE0-48E7-9DAA-00CE911FB5E6}">
      <dsp:nvSpPr>
        <dsp:cNvPr id="0" name=""/>
        <dsp:cNvSpPr/>
      </dsp:nvSpPr>
      <dsp:spPr>
        <a:xfrm>
          <a:off x="531234" y="2356855"/>
          <a:ext cx="1121608" cy="672965"/>
        </a:xfrm>
        <a:prstGeom prst="rect">
          <a:avLst/>
        </a:prstGeom>
        <a:solidFill>
          <a:srgbClr val="969FA7">
            <a:hueOff val="-4487243"/>
            <a:satOff val="20395"/>
            <a:lumOff val="12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Gas Mask </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531234" y="2356855"/>
        <a:ext cx="1121608" cy="672965"/>
      </dsp:txXfrm>
    </dsp:sp>
    <dsp:sp modelId="{A0E60306-02C0-4078-AE2F-94C9573F55B2}">
      <dsp:nvSpPr>
        <dsp:cNvPr id="0" name=""/>
        <dsp:cNvSpPr/>
      </dsp:nvSpPr>
      <dsp:spPr>
        <a:xfrm>
          <a:off x="1765004" y="2356855"/>
          <a:ext cx="1121608" cy="672965"/>
        </a:xfrm>
        <a:prstGeom prst="rect">
          <a:avLst/>
        </a:prstGeom>
        <a:solidFill>
          <a:srgbClr val="969FA7">
            <a:hueOff val="-4736535"/>
            <a:satOff val="21528"/>
            <a:lumOff val="12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Godown (Warehouse)</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765004" y="2356855"/>
        <a:ext cx="1121608" cy="672965"/>
      </dsp:txXfrm>
    </dsp:sp>
    <dsp:sp modelId="{7E952263-3D7D-49E0-9DBD-8CD1598BCC58}">
      <dsp:nvSpPr>
        <dsp:cNvPr id="0" name=""/>
        <dsp:cNvSpPr/>
      </dsp:nvSpPr>
      <dsp:spPr>
        <a:xfrm>
          <a:off x="2998774" y="2356855"/>
          <a:ext cx="1121608" cy="672965"/>
        </a:xfrm>
        <a:prstGeom prst="rect">
          <a:avLst/>
        </a:prstGeom>
        <a:solidFill>
          <a:srgbClr val="969FA7">
            <a:hueOff val="-4985826"/>
            <a:satOff val="22661"/>
            <a:lumOff val="13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Infestation</a:t>
          </a:r>
        </a:p>
      </dsp:txBody>
      <dsp:txXfrm>
        <a:off x="2998774" y="2356855"/>
        <a:ext cx="1121608" cy="672965"/>
      </dsp:txXfrm>
    </dsp:sp>
    <dsp:sp modelId="{55AF0F75-590D-43D6-9030-8637BB43A95F}">
      <dsp:nvSpPr>
        <dsp:cNvPr id="0" name=""/>
        <dsp:cNvSpPr/>
      </dsp:nvSpPr>
      <dsp:spPr>
        <a:xfrm>
          <a:off x="4232544" y="2356855"/>
          <a:ext cx="1121608" cy="672965"/>
        </a:xfrm>
        <a:prstGeom prst="rect">
          <a:avLst/>
        </a:prstGeom>
        <a:solidFill>
          <a:srgbClr val="969FA7">
            <a:hueOff val="-5235118"/>
            <a:satOff val="23794"/>
            <a:lumOff val="14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Hidden Infestation</a:t>
          </a:r>
          <a:endParaRPr lang="en-US" sz="1200" kern="1200" dirty="0">
            <a:solidFill>
              <a:sysClr val="window" lastClr="FFFFFF"/>
            </a:solidFill>
            <a:latin typeface="Cambria" panose="02040503050406030204" pitchFamily="18" charset="0"/>
            <a:ea typeface="Cambria" panose="02040503050406030204" pitchFamily="18" charset="0"/>
            <a:cs typeface="+mn-cs"/>
          </a:endParaRPr>
        </a:p>
      </dsp:txBody>
      <dsp:txXfrm>
        <a:off x="4232544" y="2356855"/>
        <a:ext cx="1121608" cy="672965"/>
      </dsp:txXfrm>
    </dsp:sp>
    <dsp:sp modelId="{031925C7-A6BA-4912-83B1-BA0CE2D66F91}">
      <dsp:nvSpPr>
        <dsp:cNvPr id="0" name=""/>
        <dsp:cNvSpPr/>
      </dsp:nvSpPr>
      <dsp:spPr>
        <a:xfrm>
          <a:off x="5466314" y="2356855"/>
          <a:ext cx="1121608" cy="672965"/>
        </a:xfrm>
        <a:prstGeom prst="rect">
          <a:avLst/>
        </a:prstGeom>
        <a:solidFill>
          <a:srgbClr val="969FA7">
            <a:hueOff val="-5484409"/>
            <a:satOff val="24928"/>
            <a:lumOff val="14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Loading point</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5466314" y="2356855"/>
        <a:ext cx="1121608" cy="672965"/>
      </dsp:txXfrm>
    </dsp:sp>
    <dsp:sp modelId="{217BE520-7E57-44BF-A3FE-2B6830F7F98B}">
      <dsp:nvSpPr>
        <dsp:cNvPr id="0" name=""/>
        <dsp:cNvSpPr/>
      </dsp:nvSpPr>
      <dsp:spPr>
        <a:xfrm>
          <a:off x="6700084" y="2356855"/>
          <a:ext cx="1121608" cy="672965"/>
        </a:xfrm>
        <a:prstGeom prst="rect">
          <a:avLst/>
        </a:prstGeom>
        <a:solidFill>
          <a:srgbClr val="969FA7">
            <a:hueOff val="-5733701"/>
            <a:satOff val="26061"/>
            <a:lumOff val="155"/>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Long Term Storage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700084" y="2356855"/>
        <a:ext cx="1121608" cy="672965"/>
      </dsp:txXfrm>
    </dsp:sp>
    <dsp:sp modelId="{22D03E08-7D19-432B-AC32-DE5FE6446223}">
      <dsp:nvSpPr>
        <dsp:cNvPr id="0" name=""/>
        <dsp:cNvSpPr/>
      </dsp:nvSpPr>
      <dsp:spPr>
        <a:xfrm>
          <a:off x="531234" y="3141981"/>
          <a:ext cx="1121608" cy="672965"/>
        </a:xfrm>
        <a:prstGeom prst="rect">
          <a:avLst/>
        </a:prstGeom>
        <a:solidFill>
          <a:srgbClr val="969FA7">
            <a:hueOff val="-5982992"/>
            <a:satOff val="27194"/>
            <a:lumOff val="16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Loss in Storage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531234" y="3141981"/>
        <a:ext cx="1121608" cy="672965"/>
      </dsp:txXfrm>
    </dsp:sp>
    <dsp:sp modelId="{39B6E689-371A-44C1-9C87-6A4748EA3D96}">
      <dsp:nvSpPr>
        <dsp:cNvPr id="0" name=""/>
        <dsp:cNvSpPr/>
      </dsp:nvSpPr>
      <dsp:spPr>
        <a:xfrm>
          <a:off x="1765004" y="3141981"/>
          <a:ext cx="1121608" cy="672965"/>
        </a:xfrm>
        <a:prstGeom prst="rect">
          <a:avLst/>
        </a:prstGeom>
        <a:solidFill>
          <a:srgbClr val="969FA7">
            <a:hueOff val="-6232283"/>
            <a:satOff val="28327"/>
            <a:lumOff val="16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Major Insect Pests</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765004" y="3141981"/>
        <a:ext cx="1121608" cy="672965"/>
      </dsp:txXfrm>
    </dsp:sp>
    <dsp:sp modelId="{51F8864F-68F0-4B2C-9394-723584796866}">
      <dsp:nvSpPr>
        <dsp:cNvPr id="0" name=""/>
        <dsp:cNvSpPr/>
      </dsp:nvSpPr>
      <dsp:spPr>
        <a:xfrm>
          <a:off x="2998774" y="3141981"/>
          <a:ext cx="1121608" cy="672965"/>
        </a:xfrm>
        <a:prstGeom prst="rect">
          <a:avLst/>
        </a:prstGeom>
        <a:solidFill>
          <a:srgbClr val="969FA7">
            <a:hueOff val="-6481574"/>
            <a:satOff val="29460"/>
            <a:lumOff val="175"/>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Minor Insect Pests</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998774" y="3141981"/>
        <a:ext cx="1121608" cy="672965"/>
      </dsp:txXfrm>
    </dsp:sp>
    <dsp:sp modelId="{C8DB37C3-D119-4459-9D84-DD77EB487DFB}">
      <dsp:nvSpPr>
        <dsp:cNvPr id="0" name=""/>
        <dsp:cNvSpPr/>
      </dsp:nvSpPr>
      <dsp:spPr>
        <a:xfrm>
          <a:off x="4232544" y="3141981"/>
          <a:ext cx="1121608" cy="672965"/>
        </a:xfrm>
        <a:prstGeom prst="rect">
          <a:avLst/>
        </a:prstGeom>
        <a:solidFill>
          <a:srgbClr val="969FA7">
            <a:hueOff val="-6730866"/>
            <a:satOff val="30593"/>
            <a:lumOff val="182"/>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Occupancy</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232544" y="3141981"/>
        <a:ext cx="1121608" cy="672965"/>
      </dsp:txXfrm>
    </dsp:sp>
    <dsp:sp modelId="{36F12907-8462-4B04-A133-EAAB6F62101F}">
      <dsp:nvSpPr>
        <dsp:cNvPr id="0" name=""/>
        <dsp:cNvSpPr/>
      </dsp:nvSpPr>
      <dsp:spPr>
        <a:xfrm>
          <a:off x="5466314" y="3141981"/>
          <a:ext cx="1121608" cy="672965"/>
        </a:xfrm>
        <a:prstGeom prst="rect">
          <a:avLst/>
        </a:prstGeom>
        <a:solidFill>
          <a:srgbClr val="969FA7">
            <a:hueOff val="-6980157"/>
            <a:satOff val="31726"/>
            <a:lumOff val="18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Overall</a:t>
          </a:r>
        </a:p>
      </dsp:txBody>
      <dsp:txXfrm>
        <a:off x="5466314" y="3141981"/>
        <a:ext cx="1121608" cy="672965"/>
      </dsp:txXfrm>
    </dsp:sp>
    <dsp:sp modelId="{535751C4-776E-4C59-A8EF-45E5FF07CD64}">
      <dsp:nvSpPr>
        <dsp:cNvPr id="0" name=""/>
        <dsp:cNvSpPr/>
      </dsp:nvSpPr>
      <dsp:spPr>
        <a:xfrm>
          <a:off x="6700084" y="3141981"/>
          <a:ext cx="1121608" cy="672965"/>
        </a:xfrm>
        <a:prstGeom prst="rect">
          <a:avLst/>
        </a:prstGeom>
        <a:solidFill>
          <a:srgbClr val="969FA7">
            <a:hueOff val="-7229448"/>
            <a:satOff val="32859"/>
            <a:lumOff val="195"/>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Net-plinth Area</a:t>
          </a:r>
        </a:p>
      </dsp:txBody>
      <dsp:txXfrm>
        <a:off x="6700084" y="3141981"/>
        <a:ext cx="1121608" cy="672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7CB1B-A8C7-4CC6-8CCB-DF83B36F42F1}">
      <dsp:nvSpPr>
        <dsp:cNvPr id="0" name=""/>
        <dsp:cNvSpPr/>
      </dsp:nvSpPr>
      <dsp:spPr>
        <a:xfrm>
          <a:off x="7382" y="310699"/>
          <a:ext cx="1103333" cy="662000"/>
        </a:xfrm>
        <a:prstGeom prst="rect">
          <a:avLst/>
        </a:prstGeom>
        <a:solidFill>
          <a:srgbClr val="969FA7">
            <a:hueOff val="0"/>
            <a:satOff val="0"/>
            <a:lumOff val="0"/>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Receipt</a:t>
          </a:r>
          <a:endParaRPr lang="en-US" sz="1200" kern="1200" dirty="0">
            <a:solidFill>
              <a:sysClr val="window" lastClr="FFFFFF"/>
            </a:solidFill>
            <a:latin typeface="Cambria" panose="02040503050406030204" pitchFamily="18" charset="0"/>
            <a:ea typeface="Cambria" panose="02040503050406030204" pitchFamily="18" charset="0"/>
            <a:cs typeface="+mn-cs"/>
          </a:endParaRPr>
        </a:p>
      </dsp:txBody>
      <dsp:txXfrm>
        <a:off x="7382" y="310699"/>
        <a:ext cx="1103333" cy="662000"/>
      </dsp:txXfrm>
    </dsp:sp>
    <dsp:sp modelId="{6919878C-E7A3-41CE-87BD-28422F3F4719}">
      <dsp:nvSpPr>
        <dsp:cNvPr id="0" name=""/>
        <dsp:cNvSpPr/>
      </dsp:nvSpPr>
      <dsp:spPr>
        <a:xfrm>
          <a:off x="1221049" y="310699"/>
          <a:ext cx="1103333" cy="662000"/>
        </a:xfrm>
        <a:prstGeom prst="rect">
          <a:avLst/>
        </a:prstGeom>
        <a:solidFill>
          <a:srgbClr val="969FA7">
            <a:hueOff val="-289178"/>
            <a:satOff val="1314"/>
            <a:lumOff val="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Rural Storage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221049" y="310699"/>
        <a:ext cx="1103333" cy="662000"/>
      </dsp:txXfrm>
    </dsp:sp>
    <dsp:sp modelId="{A701B656-C23E-41F5-A4F6-6A4A037B0CE2}">
      <dsp:nvSpPr>
        <dsp:cNvPr id="0" name=""/>
        <dsp:cNvSpPr/>
      </dsp:nvSpPr>
      <dsp:spPr>
        <a:xfrm>
          <a:off x="2434716" y="310699"/>
          <a:ext cx="1103333" cy="662000"/>
        </a:xfrm>
        <a:prstGeom prst="rect">
          <a:avLst/>
        </a:prstGeom>
        <a:solidFill>
          <a:srgbClr val="969FA7">
            <a:hueOff val="-578356"/>
            <a:satOff val="2629"/>
            <a:lumOff val="16"/>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Indoors Storage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434716" y="310699"/>
        <a:ext cx="1103333" cy="662000"/>
      </dsp:txXfrm>
    </dsp:sp>
    <dsp:sp modelId="{B87F1F84-4006-4DAD-85D7-C8404713654F}">
      <dsp:nvSpPr>
        <dsp:cNvPr id="0" name=""/>
        <dsp:cNvSpPr/>
      </dsp:nvSpPr>
      <dsp:spPr>
        <a:xfrm>
          <a:off x="3648383" y="310699"/>
          <a:ext cx="1103333" cy="662000"/>
        </a:xfrm>
        <a:prstGeom prst="rect">
          <a:avLst/>
        </a:prstGeom>
        <a:solidFill>
          <a:srgbClr val="969FA7">
            <a:hueOff val="-867534"/>
            <a:satOff val="3943"/>
            <a:lumOff val="23"/>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Outdoors Storage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3648383" y="310699"/>
        <a:ext cx="1103333" cy="662000"/>
      </dsp:txXfrm>
    </dsp:sp>
    <dsp:sp modelId="{6959B594-34BC-472F-A3E0-F1F413BE40E6}">
      <dsp:nvSpPr>
        <dsp:cNvPr id="0" name=""/>
        <dsp:cNvSpPr/>
      </dsp:nvSpPr>
      <dsp:spPr>
        <a:xfrm>
          <a:off x="4862050" y="310699"/>
          <a:ext cx="1103333" cy="662000"/>
        </a:xfrm>
        <a:prstGeom prst="rect">
          <a:avLst/>
        </a:prstGeom>
        <a:solidFill>
          <a:srgbClr val="969FA7">
            <a:hueOff val="-1156712"/>
            <a:satOff val="5257"/>
            <a:lumOff val="3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Rated Capacity</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862050" y="310699"/>
        <a:ext cx="1103333" cy="662000"/>
      </dsp:txXfrm>
    </dsp:sp>
    <dsp:sp modelId="{B3DDCBB7-45C5-45CF-BA9E-4C5BD5ABF62D}">
      <dsp:nvSpPr>
        <dsp:cNvPr id="0" name=""/>
        <dsp:cNvSpPr/>
      </dsp:nvSpPr>
      <dsp:spPr>
        <a:xfrm>
          <a:off x="6075716" y="310699"/>
          <a:ext cx="1103333" cy="662000"/>
        </a:xfrm>
        <a:prstGeom prst="rect">
          <a:avLst/>
        </a:prstGeom>
        <a:solidFill>
          <a:srgbClr val="969FA7">
            <a:hueOff val="-1445890"/>
            <a:satOff val="6572"/>
            <a:lumOff val="39"/>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Safe Moisture Level</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075716" y="310699"/>
        <a:ext cx="1103333" cy="662000"/>
      </dsp:txXfrm>
    </dsp:sp>
    <dsp:sp modelId="{0CA21DE6-F5D6-48CD-8118-567F8622417D}">
      <dsp:nvSpPr>
        <dsp:cNvPr id="0" name=""/>
        <dsp:cNvSpPr/>
      </dsp:nvSpPr>
      <dsp:spPr>
        <a:xfrm>
          <a:off x="7289383" y="310699"/>
          <a:ext cx="1103333" cy="662000"/>
        </a:xfrm>
        <a:prstGeom prst="rect">
          <a:avLst/>
        </a:prstGeom>
        <a:solidFill>
          <a:srgbClr val="969FA7">
            <a:hueOff val="-1735068"/>
            <a:satOff val="7886"/>
            <a:lumOff val="4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Short Term Storage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7289383" y="310699"/>
        <a:ext cx="1103333" cy="662000"/>
      </dsp:txXfrm>
    </dsp:sp>
    <dsp:sp modelId="{AD6437FC-46A4-4B54-ACB7-E381DC3C7D10}">
      <dsp:nvSpPr>
        <dsp:cNvPr id="0" name=""/>
        <dsp:cNvSpPr/>
      </dsp:nvSpPr>
      <dsp:spPr>
        <a:xfrm>
          <a:off x="7382" y="1083033"/>
          <a:ext cx="1103333" cy="662000"/>
        </a:xfrm>
        <a:prstGeom prst="rect">
          <a:avLst/>
        </a:prstGeom>
        <a:solidFill>
          <a:srgbClr val="969FA7">
            <a:hueOff val="-2024246"/>
            <a:satOff val="9201"/>
            <a:lumOff val="55"/>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Silo</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7382" y="1083033"/>
        <a:ext cx="1103333" cy="662000"/>
      </dsp:txXfrm>
    </dsp:sp>
    <dsp:sp modelId="{2A153E09-101A-420E-AA1B-4565F1798117}">
      <dsp:nvSpPr>
        <dsp:cNvPr id="0" name=""/>
        <dsp:cNvSpPr/>
      </dsp:nvSpPr>
      <dsp:spPr>
        <a:xfrm>
          <a:off x="1221049" y="1083033"/>
          <a:ext cx="1103333" cy="662000"/>
        </a:xfrm>
        <a:prstGeom prst="rect">
          <a:avLst/>
        </a:prstGeom>
        <a:solidFill>
          <a:srgbClr val="969FA7">
            <a:hueOff val="-2313423"/>
            <a:satOff val="10515"/>
            <a:lumOff val="62"/>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Storage Block</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221049" y="1083033"/>
        <a:ext cx="1103333" cy="662000"/>
      </dsp:txXfrm>
    </dsp:sp>
    <dsp:sp modelId="{DD50AF8F-5CD3-4979-A4C5-BEBEFB28AEA6}">
      <dsp:nvSpPr>
        <dsp:cNvPr id="0" name=""/>
        <dsp:cNvSpPr/>
      </dsp:nvSpPr>
      <dsp:spPr>
        <a:xfrm>
          <a:off x="2434716" y="1083033"/>
          <a:ext cx="1103333" cy="662000"/>
        </a:xfrm>
        <a:prstGeom prst="rect">
          <a:avLst/>
        </a:prstGeom>
        <a:solidFill>
          <a:srgbClr val="969FA7">
            <a:hueOff val="-2602602"/>
            <a:satOff val="11829"/>
            <a:lumOff val="70"/>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Head House</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434716" y="1083033"/>
        <a:ext cx="1103333" cy="662000"/>
      </dsp:txXfrm>
    </dsp:sp>
    <dsp:sp modelId="{C830C4CB-CDB6-4549-A1AA-19033829901D}">
      <dsp:nvSpPr>
        <dsp:cNvPr id="0" name=""/>
        <dsp:cNvSpPr/>
      </dsp:nvSpPr>
      <dsp:spPr>
        <a:xfrm>
          <a:off x="3648383" y="1083033"/>
          <a:ext cx="1103333" cy="662000"/>
        </a:xfrm>
        <a:prstGeom prst="rect">
          <a:avLst/>
        </a:prstGeom>
        <a:solidFill>
          <a:srgbClr val="969FA7">
            <a:hueOff val="-2891779"/>
            <a:satOff val="13144"/>
            <a:lumOff val="7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Distribution Gallery</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3648383" y="1083033"/>
        <a:ext cx="1103333" cy="662000"/>
      </dsp:txXfrm>
    </dsp:sp>
    <dsp:sp modelId="{E2203D22-38B5-4C65-96FE-C53A8F827DCA}">
      <dsp:nvSpPr>
        <dsp:cNvPr id="0" name=""/>
        <dsp:cNvSpPr/>
      </dsp:nvSpPr>
      <dsp:spPr>
        <a:xfrm>
          <a:off x="4862050" y="1083033"/>
          <a:ext cx="1103333" cy="662000"/>
        </a:xfrm>
        <a:prstGeom prst="rect">
          <a:avLst/>
        </a:prstGeom>
        <a:solidFill>
          <a:srgbClr val="969FA7">
            <a:hueOff val="-3180957"/>
            <a:satOff val="14458"/>
            <a:lumOff val="86"/>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Marine Tower</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862050" y="1083033"/>
        <a:ext cx="1103333" cy="662000"/>
      </dsp:txXfrm>
    </dsp:sp>
    <dsp:sp modelId="{2BBB9EA4-954E-42D4-B864-E6840F3943B2}">
      <dsp:nvSpPr>
        <dsp:cNvPr id="0" name=""/>
        <dsp:cNvSpPr/>
      </dsp:nvSpPr>
      <dsp:spPr>
        <a:xfrm>
          <a:off x="6075716" y="1083033"/>
          <a:ext cx="1103333" cy="662000"/>
        </a:xfrm>
        <a:prstGeom prst="rect">
          <a:avLst/>
        </a:prstGeom>
        <a:solidFill>
          <a:srgbClr val="969FA7">
            <a:hueOff val="-3470135"/>
            <a:satOff val="15772"/>
            <a:lumOff val="9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Collection Gallery</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075716" y="1083033"/>
        <a:ext cx="1103333" cy="662000"/>
      </dsp:txXfrm>
    </dsp:sp>
    <dsp:sp modelId="{C9E32500-134F-4DBB-86D9-18D0C559D201}">
      <dsp:nvSpPr>
        <dsp:cNvPr id="0" name=""/>
        <dsp:cNvSpPr/>
      </dsp:nvSpPr>
      <dsp:spPr>
        <a:xfrm>
          <a:off x="7289383" y="1083033"/>
          <a:ext cx="1103333" cy="662000"/>
        </a:xfrm>
        <a:prstGeom prst="rect">
          <a:avLst/>
        </a:prstGeom>
        <a:solidFill>
          <a:srgbClr val="969FA7">
            <a:hueOff val="-3759313"/>
            <a:satOff val="17087"/>
            <a:lumOff val="101"/>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Garner </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7289383" y="1083033"/>
        <a:ext cx="1103333" cy="662000"/>
      </dsp:txXfrm>
    </dsp:sp>
    <dsp:sp modelId="{627B83A5-3899-4226-A06B-85980E3FEF1A}">
      <dsp:nvSpPr>
        <dsp:cNvPr id="0" name=""/>
        <dsp:cNvSpPr/>
      </dsp:nvSpPr>
      <dsp:spPr>
        <a:xfrm>
          <a:off x="7382" y="1855366"/>
          <a:ext cx="1103333" cy="662000"/>
        </a:xfrm>
        <a:prstGeom prst="rect">
          <a:avLst/>
        </a:prstGeom>
        <a:solidFill>
          <a:srgbClr val="969FA7">
            <a:hueOff val="-4048491"/>
            <a:satOff val="18401"/>
            <a:lumOff val="109"/>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Truck or Wagon Dump</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7382" y="1855366"/>
        <a:ext cx="1103333" cy="662000"/>
      </dsp:txXfrm>
    </dsp:sp>
    <dsp:sp modelId="{375AD650-E4F6-42A5-9A13-02E80AA1463C}">
      <dsp:nvSpPr>
        <dsp:cNvPr id="0" name=""/>
        <dsp:cNvSpPr/>
      </dsp:nvSpPr>
      <dsp:spPr>
        <a:xfrm>
          <a:off x="1221049" y="1855366"/>
          <a:ext cx="1103333" cy="662000"/>
        </a:xfrm>
        <a:prstGeom prst="rect">
          <a:avLst/>
        </a:prstGeom>
        <a:solidFill>
          <a:srgbClr val="969FA7">
            <a:hueOff val="-4337669"/>
            <a:satOff val="19715"/>
            <a:lumOff val="11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Stack</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221049" y="1855366"/>
        <a:ext cx="1103333" cy="662000"/>
      </dsp:txXfrm>
    </dsp:sp>
    <dsp:sp modelId="{5B7DF298-BB6B-430D-A54A-1CDCB3326EC6}">
      <dsp:nvSpPr>
        <dsp:cNvPr id="0" name=""/>
        <dsp:cNvSpPr/>
      </dsp:nvSpPr>
      <dsp:spPr>
        <a:xfrm>
          <a:off x="2434716" y="1855366"/>
          <a:ext cx="1103333" cy="662000"/>
        </a:xfrm>
        <a:prstGeom prst="rect">
          <a:avLst/>
        </a:prstGeom>
        <a:solidFill>
          <a:srgbClr val="969FA7">
            <a:hueOff val="-4626847"/>
            <a:satOff val="21030"/>
            <a:lumOff val="125"/>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Stack Height</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434716" y="1855366"/>
        <a:ext cx="1103333" cy="662000"/>
      </dsp:txXfrm>
    </dsp:sp>
    <dsp:sp modelId="{A3CB7F19-DE68-44ED-9977-44FF1CF415A9}">
      <dsp:nvSpPr>
        <dsp:cNvPr id="0" name=""/>
        <dsp:cNvSpPr/>
      </dsp:nvSpPr>
      <dsp:spPr>
        <a:xfrm>
          <a:off x="3648383" y="1855366"/>
          <a:ext cx="1103333" cy="662000"/>
        </a:xfrm>
        <a:prstGeom prst="rect">
          <a:avLst/>
        </a:prstGeom>
        <a:solidFill>
          <a:srgbClr val="969FA7">
            <a:hueOff val="-4916025"/>
            <a:satOff val="22344"/>
            <a:lumOff val="133"/>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i="0" u="none" strike="noStrike" kern="1200" baseline="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Spraying</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3648383" y="1855366"/>
        <a:ext cx="1103333" cy="662000"/>
      </dsp:txXfrm>
    </dsp:sp>
    <dsp:sp modelId="{76EF93DA-3B43-4BB1-868C-B541A7C18E53}">
      <dsp:nvSpPr>
        <dsp:cNvPr id="0" name=""/>
        <dsp:cNvSpPr/>
      </dsp:nvSpPr>
      <dsp:spPr>
        <a:xfrm>
          <a:off x="4862050" y="1855366"/>
          <a:ext cx="1103333" cy="662000"/>
        </a:xfrm>
        <a:prstGeom prst="rect">
          <a:avLst/>
        </a:prstGeom>
        <a:solidFill>
          <a:srgbClr val="969FA7">
            <a:hueOff val="-5205203"/>
            <a:satOff val="23658"/>
            <a:lumOff val="140"/>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Stored Grain Pests</a:t>
          </a:r>
          <a:endParaRPr lang="en-US" sz="1200" b="0" i="0" u="none" strike="noStrike" kern="1200" baseline="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862050" y="1855366"/>
        <a:ext cx="1103333" cy="662000"/>
      </dsp:txXfrm>
    </dsp:sp>
    <dsp:sp modelId="{E355CBAD-1C0F-4489-A891-488099EABD82}">
      <dsp:nvSpPr>
        <dsp:cNvPr id="0" name=""/>
        <dsp:cNvSpPr/>
      </dsp:nvSpPr>
      <dsp:spPr>
        <a:xfrm>
          <a:off x="6075716" y="1855366"/>
          <a:ext cx="1103333" cy="662000"/>
        </a:xfrm>
        <a:prstGeom prst="rect">
          <a:avLst/>
        </a:prstGeom>
        <a:solidFill>
          <a:srgbClr val="969FA7">
            <a:hueOff val="-5494381"/>
            <a:satOff val="24973"/>
            <a:lumOff val="148"/>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Sweepings </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075716" y="1855366"/>
        <a:ext cx="1103333" cy="662000"/>
      </dsp:txXfrm>
    </dsp:sp>
    <dsp:sp modelId="{402F9489-2A20-41DB-8327-89D84EFD99F2}">
      <dsp:nvSpPr>
        <dsp:cNvPr id="0" name=""/>
        <dsp:cNvSpPr/>
      </dsp:nvSpPr>
      <dsp:spPr>
        <a:xfrm>
          <a:off x="7289383" y="1855366"/>
          <a:ext cx="1103333" cy="662000"/>
        </a:xfrm>
        <a:prstGeom prst="rect">
          <a:avLst/>
        </a:prstGeom>
        <a:solidFill>
          <a:srgbClr val="969FA7">
            <a:hueOff val="-5783559"/>
            <a:satOff val="26287"/>
            <a:lumOff val="156"/>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Temperature Sensing Devices</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7289383" y="1855366"/>
        <a:ext cx="1103333" cy="662000"/>
      </dsp:txXfrm>
    </dsp:sp>
    <dsp:sp modelId="{C20AFFA3-06E1-476C-966A-E187E82F0CED}">
      <dsp:nvSpPr>
        <dsp:cNvPr id="0" name=""/>
        <dsp:cNvSpPr/>
      </dsp:nvSpPr>
      <dsp:spPr>
        <a:xfrm>
          <a:off x="1221049" y="2627700"/>
          <a:ext cx="1103333" cy="662000"/>
        </a:xfrm>
        <a:prstGeom prst="rect">
          <a:avLst/>
        </a:prstGeom>
        <a:solidFill>
          <a:srgbClr val="969FA7">
            <a:hueOff val="-6072736"/>
            <a:satOff val="27602"/>
            <a:lumOff val="164"/>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Temperature Gradient</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1221049" y="2627700"/>
        <a:ext cx="1103333" cy="662000"/>
      </dsp:txXfrm>
    </dsp:sp>
    <dsp:sp modelId="{5C12B346-1D37-41B5-BBD3-1C3AA444BE9C}">
      <dsp:nvSpPr>
        <dsp:cNvPr id="0" name=""/>
        <dsp:cNvSpPr/>
      </dsp:nvSpPr>
      <dsp:spPr>
        <a:xfrm>
          <a:off x="2434716" y="2627700"/>
          <a:ext cx="1103333" cy="662000"/>
        </a:xfrm>
        <a:prstGeom prst="rect">
          <a:avLst/>
        </a:prstGeom>
        <a:solidFill>
          <a:srgbClr val="969FA7">
            <a:hueOff val="-6361914"/>
            <a:satOff val="28916"/>
            <a:lumOff val="172"/>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Transit Storage</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2434716" y="2627700"/>
        <a:ext cx="1103333" cy="662000"/>
      </dsp:txXfrm>
    </dsp:sp>
    <dsp:sp modelId="{5B9E767E-4369-4C07-B2C0-E4B6BAA2C191}">
      <dsp:nvSpPr>
        <dsp:cNvPr id="0" name=""/>
        <dsp:cNvSpPr/>
      </dsp:nvSpPr>
      <dsp:spPr>
        <a:xfrm>
          <a:off x="3648383" y="2627700"/>
          <a:ext cx="1103333" cy="662000"/>
        </a:xfrm>
        <a:prstGeom prst="rect">
          <a:avLst/>
        </a:prstGeom>
        <a:solidFill>
          <a:srgbClr val="969FA7">
            <a:hueOff val="-6651093"/>
            <a:satOff val="30230"/>
            <a:lumOff val="179"/>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Unloading Point</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3648383" y="2627700"/>
        <a:ext cx="1103333" cy="662000"/>
      </dsp:txXfrm>
    </dsp:sp>
    <dsp:sp modelId="{CD3F0126-34BE-4AD6-889D-432123D56E23}">
      <dsp:nvSpPr>
        <dsp:cNvPr id="0" name=""/>
        <dsp:cNvSpPr/>
      </dsp:nvSpPr>
      <dsp:spPr>
        <a:xfrm>
          <a:off x="4862050" y="2627700"/>
          <a:ext cx="1103333" cy="662000"/>
        </a:xfrm>
        <a:prstGeom prst="rect">
          <a:avLst/>
        </a:prstGeom>
        <a:solidFill>
          <a:srgbClr val="969FA7">
            <a:hueOff val="-6940270"/>
            <a:satOff val="31545"/>
            <a:lumOff val="187"/>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Ventilation</a:t>
          </a:r>
          <a:endPar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4862050" y="2627700"/>
        <a:ext cx="1103333" cy="662000"/>
      </dsp:txXfrm>
    </dsp:sp>
    <dsp:sp modelId="{E0EE25D0-8AE0-4BE6-AB9E-E90BB2D43A43}">
      <dsp:nvSpPr>
        <dsp:cNvPr id="0" name=""/>
        <dsp:cNvSpPr/>
      </dsp:nvSpPr>
      <dsp:spPr>
        <a:xfrm>
          <a:off x="6075716" y="2627700"/>
          <a:ext cx="1103333" cy="662000"/>
        </a:xfrm>
        <a:prstGeom prst="rect">
          <a:avLst/>
        </a:prstGeom>
        <a:solidFill>
          <a:srgbClr val="969FA7">
            <a:hueOff val="-7229448"/>
            <a:satOff val="32859"/>
            <a:lumOff val="195"/>
            <a:alphaOff val="0"/>
          </a:srgbClr>
        </a:solidFill>
        <a:ln w="22225" cap="rnd"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IN" sz="1200" b="0" kern="1200" dirty="0" smtClean="0">
              <a:solidFill>
                <a:sysClr val="window" lastClr="FFFFFF"/>
              </a:solidFill>
              <a:latin typeface="Cambria" panose="02040503050406030204" pitchFamily="18" charset="0"/>
              <a:ea typeface="Cambria" panose="02040503050406030204" pitchFamily="18" charset="0"/>
              <a:cs typeface="Times New Roman" panose="02020603050405020304" pitchFamily="18" charset="0"/>
            </a:rPr>
            <a:t>Waterproofing</a:t>
          </a:r>
          <a:endParaRPr lang="en-IN" sz="1200" b="0" kern="1200" dirty="0">
            <a:solidFill>
              <a:sysClr val="window" lastClr="FFFFFF"/>
            </a:solidFill>
            <a:latin typeface="Cambria" panose="02040503050406030204" pitchFamily="18" charset="0"/>
            <a:ea typeface="Cambria" panose="02040503050406030204" pitchFamily="18" charset="0"/>
            <a:cs typeface="Times New Roman" panose="02020603050405020304" pitchFamily="18" charset="0"/>
          </a:endParaRPr>
        </a:p>
      </dsp:txBody>
      <dsp:txXfrm>
        <a:off x="6075716" y="2627700"/>
        <a:ext cx="1103333" cy="662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DE19A-D515-4AC4-A2E0-279E3F1305FF}">
      <dsp:nvSpPr>
        <dsp:cNvPr id="0" name=""/>
        <dsp:cNvSpPr/>
      </dsp:nvSpPr>
      <dsp:spPr>
        <a:xfrm>
          <a:off x="1945756" y="791"/>
          <a:ext cx="4965471" cy="5546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latin typeface="Cambria" panose="02040503050406030204" pitchFamily="18" charset="0"/>
              <a:ea typeface="Cambria" panose="02040503050406030204" pitchFamily="18" charset="0"/>
            </a:rPr>
            <a:t>Each sample shall be examined for:</a:t>
          </a:r>
          <a:endParaRPr lang="en-IN" sz="2500" kern="1200" dirty="0">
            <a:latin typeface="Cambria" panose="02040503050406030204" pitchFamily="18" charset="0"/>
            <a:ea typeface="Cambria" panose="02040503050406030204" pitchFamily="18" charset="0"/>
          </a:endParaRPr>
        </a:p>
      </dsp:txBody>
      <dsp:txXfrm>
        <a:off x="1962001" y="17036"/>
        <a:ext cx="4932981" cy="522152"/>
      </dsp:txXfrm>
    </dsp:sp>
    <dsp:sp modelId="{1193A01C-E98E-4F0C-96C5-5948AD9E1486}">
      <dsp:nvSpPr>
        <dsp:cNvPr id="0" name=""/>
        <dsp:cNvSpPr/>
      </dsp:nvSpPr>
      <dsp:spPr>
        <a:xfrm>
          <a:off x="2442303" y="555434"/>
          <a:ext cx="496547" cy="415982"/>
        </a:xfrm>
        <a:custGeom>
          <a:avLst/>
          <a:gdLst/>
          <a:ahLst/>
          <a:cxnLst/>
          <a:rect l="0" t="0" r="0" b="0"/>
          <a:pathLst>
            <a:path>
              <a:moveTo>
                <a:pt x="0" y="0"/>
              </a:moveTo>
              <a:lnTo>
                <a:pt x="0" y="415982"/>
              </a:lnTo>
              <a:lnTo>
                <a:pt x="496547" y="41598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65C7CA-C05D-48F4-87E3-909AAA1F8C1D}">
      <dsp:nvSpPr>
        <dsp:cNvPr id="0" name=""/>
        <dsp:cNvSpPr/>
      </dsp:nvSpPr>
      <dsp:spPr>
        <a:xfrm>
          <a:off x="2938850" y="694095"/>
          <a:ext cx="3108270" cy="55464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Cambria" panose="02040503050406030204" pitchFamily="18" charset="0"/>
              <a:ea typeface="Cambria" panose="02040503050406030204" pitchFamily="18" charset="0"/>
            </a:rPr>
            <a:t>Moisture content</a:t>
          </a:r>
          <a:endParaRPr lang="en-IN" sz="1700" kern="1200" dirty="0">
            <a:latin typeface="Cambria" panose="02040503050406030204" pitchFamily="18" charset="0"/>
            <a:ea typeface="Cambria" panose="02040503050406030204" pitchFamily="18" charset="0"/>
          </a:endParaRPr>
        </a:p>
      </dsp:txBody>
      <dsp:txXfrm>
        <a:off x="2955095" y="710340"/>
        <a:ext cx="3075780" cy="522152"/>
      </dsp:txXfrm>
    </dsp:sp>
    <dsp:sp modelId="{DBD57975-E53C-4847-95B9-6C0A5AA814A2}">
      <dsp:nvSpPr>
        <dsp:cNvPr id="0" name=""/>
        <dsp:cNvSpPr/>
      </dsp:nvSpPr>
      <dsp:spPr>
        <a:xfrm>
          <a:off x="2442303" y="555434"/>
          <a:ext cx="496547" cy="1109285"/>
        </a:xfrm>
        <a:custGeom>
          <a:avLst/>
          <a:gdLst/>
          <a:ahLst/>
          <a:cxnLst/>
          <a:rect l="0" t="0" r="0" b="0"/>
          <a:pathLst>
            <a:path>
              <a:moveTo>
                <a:pt x="0" y="0"/>
              </a:moveTo>
              <a:lnTo>
                <a:pt x="0" y="1109285"/>
              </a:lnTo>
              <a:lnTo>
                <a:pt x="496547" y="110928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5D2BF4-C36E-40BC-AE11-EF91F787F482}">
      <dsp:nvSpPr>
        <dsp:cNvPr id="0" name=""/>
        <dsp:cNvSpPr/>
      </dsp:nvSpPr>
      <dsp:spPr>
        <a:xfrm>
          <a:off x="2938850" y="1387398"/>
          <a:ext cx="3108270" cy="55464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546621"/>
              <a:satOff val="558"/>
              <a:lumOff val="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Cambria" panose="02040503050406030204" pitchFamily="18" charset="0"/>
              <a:ea typeface="Cambria" panose="02040503050406030204" pitchFamily="18" charset="0"/>
            </a:rPr>
            <a:t>Heating</a:t>
          </a:r>
          <a:endParaRPr lang="en-IN" sz="1700" kern="1200" dirty="0">
            <a:latin typeface="Cambria" panose="02040503050406030204" pitchFamily="18" charset="0"/>
            <a:ea typeface="Cambria" panose="02040503050406030204" pitchFamily="18" charset="0"/>
          </a:endParaRPr>
        </a:p>
      </dsp:txBody>
      <dsp:txXfrm>
        <a:off x="2955095" y="1403643"/>
        <a:ext cx="3075780" cy="522152"/>
      </dsp:txXfrm>
    </dsp:sp>
    <dsp:sp modelId="{3E9D8B98-36A5-4EC0-9D96-2414402BA18E}">
      <dsp:nvSpPr>
        <dsp:cNvPr id="0" name=""/>
        <dsp:cNvSpPr/>
      </dsp:nvSpPr>
      <dsp:spPr>
        <a:xfrm>
          <a:off x="2442303" y="555434"/>
          <a:ext cx="496547" cy="1802588"/>
        </a:xfrm>
        <a:custGeom>
          <a:avLst/>
          <a:gdLst/>
          <a:ahLst/>
          <a:cxnLst/>
          <a:rect l="0" t="0" r="0" b="0"/>
          <a:pathLst>
            <a:path>
              <a:moveTo>
                <a:pt x="0" y="0"/>
              </a:moveTo>
              <a:lnTo>
                <a:pt x="0" y="1802588"/>
              </a:lnTo>
              <a:lnTo>
                <a:pt x="496547" y="18025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4A963-A134-4052-95EA-1889AFFAC916}">
      <dsp:nvSpPr>
        <dsp:cNvPr id="0" name=""/>
        <dsp:cNvSpPr/>
      </dsp:nvSpPr>
      <dsp:spPr>
        <a:xfrm>
          <a:off x="2938850" y="2080702"/>
          <a:ext cx="3108270" cy="55464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093242"/>
              <a:satOff val="1117"/>
              <a:lumOff val="1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Cambria" panose="02040503050406030204" pitchFamily="18" charset="0"/>
              <a:ea typeface="Cambria" panose="02040503050406030204" pitchFamily="18" charset="0"/>
            </a:rPr>
            <a:t>Fungus attack and cake formation</a:t>
          </a:r>
          <a:endParaRPr lang="en-IN" sz="1700" kern="1200" dirty="0">
            <a:latin typeface="Cambria" panose="02040503050406030204" pitchFamily="18" charset="0"/>
            <a:ea typeface="Cambria" panose="02040503050406030204" pitchFamily="18" charset="0"/>
          </a:endParaRPr>
        </a:p>
      </dsp:txBody>
      <dsp:txXfrm>
        <a:off x="2955095" y="2096947"/>
        <a:ext cx="3075780" cy="522152"/>
      </dsp:txXfrm>
    </dsp:sp>
    <dsp:sp modelId="{066C8021-6026-4B6F-BDDA-0E6A5AA20336}">
      <dsp:nvSpPr>
        <dsp:cNvPr id="0" name=""/>
        <dsp:cNvSpPr/>
      </dsp:nvSpPr>
      <dsp:spPr>
        <a:xfrm>
          <a:off x="2442303" y="555434"/>
          <a:ext cx="496547" cy="2495892"/>
        </a:xfrm>
        <a:custGeom>
          <a:avLst/>
          <a:gdLst/>
          <a:ahLst/>
          <a:cxnLst/>
          <a:rect l="0" t="0" r="0" b="0"/>
          <a:pathLst>
            <a:path>
              <a:moveTo>
                <a:pt x="0" y="0"/>
              </a:moveTo>
              <a:lnTo>
                <a:pt x="0" y="2495892"/>
              </a:lnTo>
              <a:lnTo>
                <a:pt x="496547" y="249589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1A832-6D93-4FD7-B801-A7ABB0DCEEBF}">
      <dsp:nvSpPr>
        <dsp:cNvPr id="0" name=""/>
        <dsp:cNvSpPr/>
      </dsp:nvSpPr>
      <dsp:spPr>
        <a:xfrm>
          <a:off x="2938850" y="2774005"/>
          <a:ext cx="3108270" cy="554642"/>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1639863"/>
              <a:satOff val="1675"/>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latin typeface="Cambria" panose="02040503050406030204" pitchFamily="18" charset="0"/>
              <a:ea typeface="Cambria" panose="02040503050406030204" pitchFamily="18" charset="0"/>
            </a:rPr>
            <a:t>Insect infestation</a:t>
          </a:r>
          <a:endParaRPr lang="en-IN" sz="1700" kern="1200" dirty="0">
            <a:latin typeface="Cambria" panose="02040503050406030204" pitchFamily="18" charset="0"/>
            <a:ea typeface="Cambria" panose="02040503050406030204" pitchFamily="18" charset="0"/>
          </a:endParaRPr>
        </a:p>
      </dsp:txBody>
      <dsp:txXfrm>
        <a:off x="2955095" y="2790250"/>
        <a:ext cx="3075780" cy="522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6B439-2FB9-FC4B-94FB-A29EF61ADE32}">
      <dsp:nvSpPr>
        <dsp:cNvPr id="0" name=""/>
        <dsp:cNvSpPr/>
      </dsp:nvSpPr>
      <dsp:spPr>
        <a:xfrm>
          <a:off x="2805" y="512870"/>
          <a:ext cx="1519129" cy="91147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Clr>
              <a:schemeClr val="accent2"/>
            </a:buClr>
          </a:pPr>
          <a:r>
            <a:rPr lang="en-US" sz="1600" kern="1200">
              <a:latin typeface="Cambria" panose="02040503050406030204" pitchFamily="18" charset="0"/>
              <a:ea typeface="Cambria" panose="02040503050406030204" pitchFamily="18" charset="0"/>
              <a:cs typeface="Mangal" panose="02040503050203030202"/>
            </a:rPr>
            <a:t>Location </a:t>
          </a:r>
          <a:endParaRPr lang="en-GB" sz="1600" kern="1200" dirty="0"/>
        </a:p>
      </dsp:txBody>
      <dsp:txXfrm>
        <a:off x="2805" y="512870"/>
        <a:ext cx="1519129" cy="911477"/>
      </dsp:txXfrm>
    </dsp:sp>
    <dsp:sp modelId="{16E517B5-8E6E-A442-8ADB-8DEE9E375E84}">
      <dsp:nvSpPr>
        <dsp:cNvPr id="0" name=""/>
        <dsp:cNvSpPr/>
      </dsp:nvSpPr>
      <dsp:spPr>
        <a:xfrm>
          <a:off x="1673848" y="512870"/>
          <a:ext cx="1519129" cy="911477"/>
        </a:xfrm>
        <a:prstGeom prst="rect">
          <a:avLst/>
        </a:prstGeom>
        <a:solidFill>
          <a:schemeClr val="accent5">
            <a:hueOff val="-971336"/>
            <a:satOff val="-5990"/>
            <a:lumOff val="2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Ancillary Structures and Other Amenities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1673848" y="512870"/>
        <a:ext cx="1519129" cy="911477"/>
      </dsp:txXfrm>
    </dsp:sp>
    <dsp:sp modelId="{ED2EEC63-0F79-BE40-A4AB-97567C2645D5}">
      <dsp:nvSpPr>
        <dsp:cNvPr id="0" name=""/>
        <dsp:cNvSpPr/>
      </dsp:nvSpPr>
      <dsp:spPr>
        <a:xfrm>
          <a:off x="3344891" y="512870"/>
          <a:ext cx="1519129" cy="911477"/>
        </a:xfrm>
        <a:prstGeom prst="rect">
          <a:avLst/>
        </a:prstGeom>
        <a:solidFill>
          <a:schemeClr val="accent5">
            <a:hueOff val="-1942673"/>
            <a:satOff val="-11980"/>
            <a:lumOff val="4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Capacities and Dimensions </a:t>
          </a:r>
          <a:endParaRPr lang="en-US" sz="1600" kern="1200" dirty="0">
            <a:latin typeface="Cambria" panose="02040503050406030204" pitchFamily="18" charset="0"/>
            <a:ea typeface="Cambria" panose="02040503050406030204" pitchFamily="18" charset="0"/>
            <a:cs typeface="Mangal" panose="02040503050203030202"/>
          </a:endParaRPr>
        </a:p>
      </dsp:txBody>
      <dsp:txXfrm>
        <a:off x="3344891" y="512870"/>
        <a:ext cx="1519129" cy="911477"/>
      </dsp:txXfrm>
    </dsp:sp>
    <dsp:sp modelId="{84E3A1AD-D744-A14E-9C46-8155802B12C1}">
      <dsp:nvSpPr>
        <dsp:cNvPr id="0" name=""/>
        <dsp:cNvSpPr/>
      </dsp:nvSpPr>
      <dsp:spPr>
        <a:xfrm>
          <a:off x="5015933" y="512870"/>
          <a:ext cx="1519129" cy="911477"/>
        </a:xfrm>
        <a:prstGeom prst="rect">
          <a:avLst/>
        </a:prstGeom>
        <a:solidFill>
          <a:schemeClr val="accent5">
            <a:hueOff val="-2914009"/>
            <a:satOff val="-17970"/>
            <a:lumOff val="6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Foundation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5015933" y="512870"/>
        <a:ext cx="1519129" cy="911477"/>
      </dsp:txXfrm>
    </dsp:sp>
    <dsp:sp modelId="{C87BE800-7B8F-3C4F-BA62-AEB3CBBEEDC5}">
      <dsp:nvSpPr>
        <dsp:cNvPr id="0" name=""/>
        <dsp:cNvSpPr/>
      </dsp:nvSpPr>
      <dsp:spPr>
        <a:xfrm>
          <a:off x="6686976" y="512870"/>
          <a:ext cx="1519129" cy="911477"/>
        </a:xfrm>
        <a:prstGeom prst="rect">
          <a:avLst/>
        </a:prstGeom>
        <a:solidFill>
          <a:schemeClr val="accent5">
            <a:hueOff val="-3885345"/>
            <a:satOff val="-23959"/>
            <a:lumOff val="92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Cambria" panose="02040503050406030204" pitchFamily="18" charset="0"/>
              <a:ea typeface="Cambria" panose="02040503050406030204" pitchFamily="18" charset="0"/>
              <a:cs typeface="Mangal" panose="02040503050203030202"/>
            </a:rPr>
            <a:t>Plinth </a:t>
          </a:r>
          <a:r>
            <a:rPr lang="en-IN" sz="1600" kern="1200" dirty="0">
              <a:latin typeface="Cambria" panose="02040503050406030204" pitchFamily="18" charset="0"/>
              <a:ea typeface="Cambria" panose="02040503050406030204" pitchFamily="18" charset="0"/>
              <a:cs typeface="Mangal" panose="02040503050203030202"/>
            </a:rPr>
            <a:t>(</a:t>
          </a:r>
          <a:r>
            <a:rPr lang="en-US" sz="1600" kern="1200" dirty="0">
              <a:latin typeface="Cambria" panose="02040503050406030204" pitchFamily="18" charset="0"/>
              <a:ea typeface="Cambria" panose="02040503050406030204" pitchFamily="18" charset="0"/>
              <a:cs typeface="Mangal" panose="02040503050203030202"/>
            </a:rPr>
            <a:t>Filling &amp; Protection of Plinth &amp; Foundation)</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6686976" y="512870"/>
        <a:ext cx="1519129" cy="911477"/>
      </dsp:txXfrm>
    </dsp:sp>
    <dsp:sp modelId="{B8F93D68-9A4E-F84E-82BF-5D69806DC648}">
      <dsp:nvSpPr>
        <dsp:cNvPr id="0" name=""/>
        <dsp:cNvSpPr/>
      </dsp:nvSpPr>
      <dsp:spPr>
        <a:xfrm>
          <a:off x="2805" y="1576261"/>
          <a:ext cx="1519129" cy="911477"/>
        </a:xfrm>
        <a:prstGeom prst="rect">
          <a:avLst/>
        </a:prstGeom>
        <a:solidFill>
          <a:schemeClr val="accent5">
            <a:hueOff val="-4856681"/>
            <a:satOff val="-29949"/>
            <a:lumOff val="11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Floor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2805" y="1576261"/>
        <a:ext cx="1519129" cy="911477"/>
      </dsp:txXfrm>
    </dsp:sp>
    <dsp:sp modelId="{6FCB8001-AF2E-7C4E-95E5-C2E565B8DC62}">
      <dsp:nvSpPr>
        <dsp:cNvPr id="0" name=""/>
        <dsp:cNvSpPr/>
      </dsp:nvSpPr>
      <dsp:spPr>
        <a:xfrm>
          <a:off x="1673848" y="1576261"/>
          <a:ext cx="1519129" cy="911477"/>
        </a:xfrm>
        <a:prstGeom prst="rect">
          <a:avLst/>
        </a:prstGeom>
        <a:solidFill>
          <a:schemeClr val="accent5">
            <a:hueOff val="-5828017"/>
            <a:satOff val="-35939"/>
            <a:lumOff val="138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Walls </a:t>
          </a:r>
          <a:endParaRPr lang="en-US" sz="1600" kern="1200" dirty="0">
            <a:latin typeface="Cambria" panose="02040503050406030204" pitchFamily="18" charset="0"/>
            <a:ea typeface="Cambria" panose="02040503050406030204" pitchFamily="18" charset="0"/>
            <a:cs typeface="Mangal" panose="02040503050203030202"/>
          </a:endParaRPr>
        </a:p>
      </dsp:txBody>
      <dsp:txXfrm>
        <a:off x="1673848" y="1576261"/>
        <a:ext cx="1519129" cy="911477"/>
      </dsp:txXfrm>
    </dsp:sp>
    <dsp:sp modelId="{4E60E922-7A3F-0B41-B6CE-6B2B01DAC0FF}">
      <dsp:nvSpPr>
        <dsp:cNvPr id="0" name=""/>
        <dsp:cNvSpPr/>
      </dsp:nvSpPr>
      <dsp:spPr>
        <a:xfrm>
          <a:off x="3344891" y="1576261"/>
          <a:ext cx="1519129" cy="911477"/>
        </a:xfrm>
        <a:prstGeom prst="rect">
          <a:avLst/>
        </a:prstGeom>
        <a:solidFill>
          <a:schemeClr val="accent5">
            <a:hueOff val="-6799354"/>
            <a:satOff val="-41929"/>
            <a:lumOff val="161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Doors and Ventilators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3344891" y="1576261"/>
        <a:ext cx="1519129" cy="911477"/>
      </dsp:txXfrm>
    </dsp:sp>
    <dsp:sp modelId="{10B9A01E-CDD6-7043-94AC-5ED41D742971}">
      <dsp:nvSpPr>
        <dsp:cNvPr id="0" name=""/>
        <dsp:cNvSpPr/>
      </dsp:nvSpPr>
      <dsp:spPr>
        <a:xfrm>
          <a:off x="5015933" y="1576261"/>
          <a:ext cx="1519129" cy="911477"/>
        </a:xfrm>
        <a:prstGeom prst="rect">
          <a:avLst/>
        </a:prstGeom>
        <a:solidFill>
          <a:schemeClr val="accent5">
            <a:hueOff val="-7770690"/>
            <a:satOff val="-47919"/>
            <a:lumOff val="184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Cambria" panose="02040503050406030204" pitchFamily="18" charset="0"/>
              <a:ea typeface="Cambria" panose="02040503050406030204" pitchFamily="18" charset="0"/>
              <a:cs typeface="Mangal" panose="02040503050203030202"/>
            </a:rPr>
            <a:t>Roof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5015933" y="1576261"/>
        <a:ext cx="1519129" cy="911477"/>
      </dsp:txXfrm>
    </dsp:sp>
    <dsp:sp modelId="{D29EB5C1-5F93-504C-B43E-7693B9855C61}">
      <dsp:nvSpPr>
        <dsp:cNvPr id="0" name=""/>
        <dsp:cNvSpPr/>
      </dsp:nvSpPr>
      <dsp:spPr>
        <a:xfrm>
          <a:off x="6686976" y="1576261"/>
          <a:ext cx="1519129" cy="911477"/>
        </a:xfrm>
        <a:prstGeom prst="rect">
          <a:avLst/>
        </a:prstGeom>
        <a:solidFill>
          <a:schemeClr val="accent5">
            <a:hueOff val="-8742026"/>
            <a:satOff val="-53909"/>
            <a:lumOff val="207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Gable and Partition Walls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6686976" y="1576261"/>
        <a:ext cx="1519129" cy="911477"/>
      </dsp:txXfrm>
    </dsp:sp>
    <dsp:sp modelId="{E17A3524-BEAF-4B47-AEB0-5AAF78BA8933}">
      <dsp:nvSpPr>
        <dsp:cNvPr id="0" name=""/>
        <dsp:cNvSpPr/>
      </dsp:nvSpPr>
      <dsp:spPr>
        <a:xfrm>
          <a:off x="838327" y="2639651"/>
          <a:ext cx="1519129" cy="911477"/>
        </a:xfrm>
        <a:prstGeom prst="rect">
          <a:avLst/>
        </a:prstGeom>
        <a:solidFill>
          <a:schemeClr val="accent5">
            <a:hueOff val="-9713362"/>
            <a:satOff val="-59898"/>
            <a:lumOff val="23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Cambria" panose="02040503050406030204" pitchFamily="18" charset="0"/>
              <a:ea typeface="Cambria" panose="02040503050406030204" pitchFamily="18" charset="0"/>
              <a:cs typeface="Mangal" panose="02040503050203030202"/>
            </a:rPr>
            <a:t>Drainage</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838327" y="2639651"/>
        <a:ext cx="1519129" cy="911477"/>
      </dsp:txXfrm>
    </dsp:sp>
    <dsp:sp modelId="{2A1457D1-740B-BA4C-A98B-45E2EB26EC0D}">
      <dsp:nvSpPr>
        <dsp:cNvPr id="0" name=""/>
        <dsp:cNvSpPr/>
      </dsp:nvSpPr>
      <dsp:spPr>
        <a:xfrm>
          <a:off x="2509369" y="2639651"/>
          <a:ext cx="1519129" cy="911477"/>
        </a:xfrm>
        <a:prstGeom prst="rect">
          <a:avLst/>
        </a:prstGeom>
        <a:solidFill>
          <a:schemeClr val="accent5">
            <a:hueOff val="-10684698"/>
            <a:satOff val="-65888"/>
            <a:lumOff val="253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Rain Water Pipes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2509369" y="2639651"/>
        <a:ext cx="1519129" cy="911477"/>
      </dsp:txXfrm>
    </dsp:sp>
    <dsp:sp modelId="{606C1934-B3AB-944D-8981-910CFBF14411}">
      <dsp:nvSpPr>
        <dsp:cNvPr id="0" name=""/>
        <dsp:cNvSpPr/>
      </dsp:nvSpPr>
      <dsp:spPr>
        <a:xfrm>
          <a:off x="4180412" y="2639651"/>
          <a:ext cx="1519129" cy="911477"/>
        </a:xfrm>
        <a:prstGeom prst="rect">
          <a:avLst/>
        </a:prstGeom>
        <a:solidFill>
          <a:schemeClr val="accent5">
            <a:hueOff val="-11656035"/>
            <a:satOff val="-71878"/>
            <a:lumOff val="276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latin typeface="Cambria" panose="02040503050406030204" pitchFamily="18" charset="0"/>
              <a:ea typeface="Cambria" panose="02040503050406030204" pitchFamily="18" charset="0"/>
              <a:cs typeface="Mangal" panose="02040503050203030202"/>
            </a:rPr>
            <a:t>Finishing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4180412" y="2639651"/>
        <a:ext cx="1519129" cy="911477"/>
      </dsp:txXfrm>
    </dsp:sp>
    <dsp:sp modelId="{3C578FB2-FFB1-0540-9886-817624995660}">
      <dsp:nvSpPr>
        <dsp:cNvPr id="0" name=""/>
        <dsp:cNvSpPr/>
      </dsp:nvSpPr>
      <dsp:spPr>
        <a:xfrm>
          <a:off x="5851455" y="2639651"/>
          <a:ext cx="1519129" cy="911477"/>
        </a:xfrm>
        <a:prstGeom prst="rect">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Cambria" panose="02040503050406030204" pitchFamily="18" charset="0"/>
              <a:ea typeface="Cambria" panose="02040503050406030204" pitchFamily="18" charset="0"/>
              <a:cs typeface="Mangal" panose="02040503050203030202"/>
            </a:rPr>
            <a:t>Lighting </a:t>
          </a:r>
          <a:endParaRPr lang="en-IN" sz="1600" kern="1200" dirty="0">
            <a:latin typeface="Cambria" panose="02040503050406030204" pitchFamily="18" charset="0"/>
            <a:ea typeface="Cambria" panose="02040503050406030204" pitchFamily="18" charset="0"/>
            <a:cs typeface="Mangal" panose="02040503050203030202"/>
          </a:endParaRPr>
        </a:p>
      </dsp:txBody>
      <dsp:txXfrm>
        <a:off x="5851455" y="2639651"/>
        <a:ext cx="1519129" cy="911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7F2C-FF72-1E47-8506-7B1B8866A807}">
      <dsp:nvSpPr>
        <dsp:cNvPr id="0" name=""/>
        <dsp:cNvSpPr/>
      </dsp:nvSpPr>
      <dsp:spPr>
        <a:xfrm>
          <a:off x="3432212" y="2004172"/>
          <a:ext cx="2388561" cy="301345"/>
        </a:xfrm>
        <a:custGeom>
          <a:avLst/>
          <a:gdLst/>
          <a:ahLst/>
          <a:cxnLst/>
          <a:rect l="0" t="0" r="0" b="0"/>
          <a:pathLst>
            <a:path>
              <a:moveTo>
                <a:pt x="0" y="0"/>
              </a:moveTo>
              <a:lnTo>
                <a:pt x="0" y="150672"/>
              </a:lnTo>
              <a:lnTo>
                <a:pt x="2388561" y="150672"/>
              </a:lnTo>
              <a:lnTo>
                <a:pt x="2388561" y="3013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26157-E50A-9F47-9EB4-ACCC6EFE9C2A}">
      <dsp:nvSpPr>
        <dsp:cNvPr id="0" name=""/>
        <dsp:cNvSpPr/>
      </dsp:nvSpPr>
      <dsp:spPr>
        <a:xfrm>
          <a:off x="3386492" y="2004172"/>
          <a:ext cx="91440" cy="301345"/>
        </a:xfrm>
        <a:custGeom>
          <a:avLst/>
          <a:gdLst/>
          <a:ahLst/>
          <a:cxnLst/>
          <a:rect l="0" t="0" r="0" b="0"/>
          <a:pathLst>
            <a:path>
              <a:moveTo>
                <a:pt x="45720" y="0"/>
              </a:moveTo>
              <a:lnTo>
                <a:pt x="45720" y="3013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1E576-EE85-DB4E-B1B3-CDB022238A41}">
      <dsp:nvSpPr>
        <dsp:cNvPr id="0" name=""/>
        <dsp:cNvSpPr/>
      </dsp:nvSpPr>
      <dsp:spPr>
        <a:xfrm>
          <a:off x="1043650" y="2004172"/>
          <a:ext cx="2388561" cy="301345"/>
        </a:xfrm>
        <a:custGeom>
          <a:avLst/>
          <a:gdLst/>
          <a:ahLst/>
          <a:cxnLst/>
          <a:rect l="0" t="0" r="0" b="0"/>
          <a:pathLst>
            <a:path>
              <a:moveTo>
                <a:pt x="2388561" y="0"/>
              </a:moveTo>
              <a:lnTo>
                <a:pt x="2388561" y="150672"/>
              </a:lnTo>
              <a:lnTo>
                <a:pt x="0" y="150672"/>
              </a:lnTo>
              <a:lnTo>
                <a:pt x="0" y="30134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D2FD7-8A07-1249-B68D-AD18668E7915}">
      <dsp:nvSpPr>
        <dsp:cNvPr id="0" name=""/>
        <dsp:cNvSpPr/>
      </dsp:nvSpPr>
      <dsp:spPr>
        <a:xfrm>
          <a:off x="2232248" y="1040994"/>
          <a:ext cx="2399926" cy="96317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a:latin typeface="Cambria" panose="02040503050406030204" pitchFamily="18" charset="0"/>
              <a:ea typeface="Cambria" panose="02040503050406030204" pitchFamily="18" charset="0"/>
            </a:rPr>
            <a:t>GRAIN HANDLING EQUIPMENT</a:t>
          </a:r>
          <a:endParaRPr lang="en-GB" sz="1800" kern="1200" dirty="0">
            <a:latin typeface="Cambria" panose="02040503050406030204" pitchFamily="18" charset="0"/>
          </a:endParaRPr>
        </a:p>
      </dsp:txBody>
      <dsp:txXfrm>
        <a:off x="2232248" y="1040994"/>
        <a:ext cx="2399926" cy="963177"/>
      </dsp:txXfrm>
    </dsp:sp>
    <dsp:sp modelId="{CA0D6FE2-3C60-1947-9C88-13B32926DEB0}">
      <dsp:nvSpPr>
        <dsp:cNvPr id="0" name=""/>
        <dsp:cNvSpPr/>
      </dsp:nvSpPr>
      <dsp:spPr>
        <a:xfrm>
          <a:off x="42" y="2305517"/>
          <a:ext cx="2087216" cy="7174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mbria" panose="02040503050406030204" pitchFamily="18" charset="0"/>
            </a:rPr>
            <a:t>Hoppers</a:t>
          </a:r>
        </a:p>
      </dsp:txBody>
      <dsp:txXfrm>
        <a:off x="42" y="2305517"/>
        <a:ext cx="2087216" cy="717488"/>
      </dsp:txXfrm>
    </dsp:sp>
    <dsp:sp modelId="{33EE8E50-63E1-0443-9EEE-B06A32050D47}">
      <dsp:nvSpPr>
        <dsp:cNvPr id="0" name=""/>
        <dsp:cNvSpPr/>
      </dsp:nvSpPr>
      <dsp:spPr>
        <a:xfrm>
          <a:off x="2388603" y="2305517"/>
          <a:ext cx="2087216" cy="7174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mbria" panose="02040503050406030204" pitchFamily="18" charset="0"/>
            </a:rPr>
            <a:t>Conveyor</a:t>
          </a:r>
        </a:p>
      </dsp:txBody>
      <dsp:txXfrm>
        <a:off x="2388603" y="2305517"/>
        <a:ext cx="2087216" cy="717488"/>
      </dsp:txXfrm>
    </dsp:sp>
    <dsp:sp modelId="{F0CB3D76-411B-C941-BBC3-00C343089D3A}">
      <dsp:nvSpPr>
        <dsp:cNvPr id="0" name=""/>
        <dsp:cNvSpPr/>
      </dsp:nvSpPr>
      <dsp:spPr>
        <a:xfrm>
          <a:off x="4777165" y="2305517"/>
          <a:ext cx="2087216" cy="7174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mbria" panose="02040503050406030204" pitchFamily="18" charset="0"/>
            </a:rPr>
            <a:t>Elevators</a:t>
          </a:r>
        </a:p>
      </dsp:txBody>
      <dsp:txXfrm>
        <a:off x="4777165" y="2305517"/>
        <a:ext cx="2087216" cy="7174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86D65-EF76-D048-981B-6769313C2D0C}">
      <dsp:nvSpPr>
        <dsp:cNvPr id="0" name=""/>
        <dsp:cNvSpPr/>
      </dsp:nvSpPr>
      <dsp:spPr>
        <a:xfrm>
          <a:off x="633045" y="0"/>
          <a:ext cx="3198404" cy="3198404"/>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A0B37-556D-344C-B0C2-DC6441FAA879}">
      <dsp:nvSpPr>
        <dsp:cNvPr id="0" name=""/>
        <dsp:cNvSpPr/>
      </dsp:nvSpPr>
      <dsp:spPr>
        <a:xfrm>
          <a:off x="936894" y="303848"/>
          <a:ext cx="1247377" cy="12473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kern="1200" dirty="0">
              <a:effectLst/>
              <a:latin typeface="Cambria" panose="02040503050406030204" pitchFamily="18" charset="0"/>
              <a:ea typeface="Calibri" panose="020F0502020204030204" pitchFamily="34" charset="0"/>
              <a:cs typeface="Mangal" panose="02040503050203030202" pitchFamily="18" charset="0"/>
            </a:rPr>
            <a:t>Belt Conveyor</a:t>
          </a:r>
          <a:endParaRPr lang="en-GB" sz="1700" kern="1200" dirty="0">
            <a:latin typeface="Cambria" panose="02040503050406030204" pitchFamily="18" charset="0"/>
          </a:endParaRPr>
        </a:p>
      </dsp:txBody>
      <dsp:txXfrm>
        <a:off x="997786" y="364740"/>
        <a:ext cx="1125593" cy="1125593"/>
      </dsp:txXfrm>
    </dsp:sp>
    <dsp:sp modelId="{41EE15BA-A545-4747-917F-9FCAA48AC6FA}">
      <dsp:nvSpPr>
        <dsp:cNvPr id="0" name=""/>
        <dsp:cNvSpPr/>
      </dsp:nvSpPr>
      <dsp:spPr>
        <a:xfrm>
          <a:off x="2280224" y="303848"/>
          <a:ext cx="1247377" cy="1247377"/>
        </a:xfrm>
        <a:prstGeom prst="roundRect">
          <a:avLst/>
        </a:prstGeom>
        <a:solidFill>
          <a:schemeClr val="accent4">
            <a:hueOff val="546621"/>
            <a:satOff val="558"/>
            <a:lumOff val="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kern="1200" dirty="0">
              <a:effectLst/>
              <a:latin typeface="Cambria" panose="02040503050406030204" pitchFamily="18" charset="0"/>
              <a:ea typeface="Calibri" panose="020F0502020204030204" pitchFamily="34" charset="0"/>
              <a:cs typeface="Mangal" panose="02040503050203030202" pitchFamily="18" charset="0"/>
            </a:rPr>
            <a:t>Chain Conveyor</a:t>
          </a:r>
          <a:endParaRPr lang="en-GB" sz="1700" kern="1200" dirty="0">
            <a:latin typeface="Cambria" panose="02040503050406030204" pitchFamily="18" charset="0"/>
          </a:endParaRPr>
        </a:p>
      </dsp:txBody>
      <dsp:txXfrm>
        <a:off x="2341116" y="364740"/>
        <a:ext cx="1125593" cy="1125593"/>
      </dsp:txXfrm>
    </dsp:sp>
    <dsp:sp modelId="{463BD1A9-AB74-3D4C-8B35-C341F508AFFD}">
      <dsp:nvSpPr>
        <dsp:cNvPr id="0" name=""/>
        <dsp:cNvSpPr/>
      </dsp:nvSpPr>
      <dsp:spPr>
        <a:xfrm>
          <a:off x="936894" y="1647178"/>
          <a:ext cx="1247377" cy="1247377"/>
        </a:xfrm>
        <a:prstGeom prst="roundRect">
          <a:avLst/>
        </a:prstGeom>
        <a:solidFill>
          <a:schemeClr val="accent4">
            <a:hueOff val="1093242"/>
            <a:satOff val="1117"/>
            <a:lumOff val="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kern="1200" dirty="0">
              <a:effectLst/>
              <a:latin typeface="Cambria" panose="02040503050406030204" pitchFamily="18" charset="0"/>
              <a:ea typeface="Calibri" panose="020F0502020204030204" pitchFamily="34" charset="0"/>
              <a:cs typeface="Mangal" panose="02040503050203030202" pitchFamily="18" charset="0"/>
            </a:rPr>
            <a:t>Screw Conveyor</a:t>
          </a:r>
          <a:endParaRPr lang="en-GB" sz="1700" kern="1200" dirty="0">
            <a:latin typeface="Cambria" panose="02040503050406030204" pitchFamily="18" charset="0"/>
          </a:endParaRPr>
        </a:p>
      </dsp:txBody>
      <dsp:txXfrm>
        <a:off x="997786" y="1708070"/>
        <a:ext cx="1125593" cy="1125593"/>
      </dsp:txXfrm>
    </dsp:sp>
    <dsp:sp modelId="{283C1CDF-F2EC-8749-870B-072C6EBCF71E}">
      <dsp:nvSpPr>
        <dsp:cNvPr id="0" name=""/>
        <dsp:cNvSpPr/>
      </dsp:nvSpPr>
      <dsp:spPr>
        <a:xfrm>
          <a:off x="2280224" y="1647178"/>
          <a:ext cx="1247377" cy="1247377"/>
        </a:xfrm>
        <a:prstGeom prst="roundRect">
          <a:avLst/>
        </a:prstGeom>
        <a:solidFill>
          <a:schemeClr val="accent4">
            <a:hueOff val="1639863"/>
            <a:satOff val="1675"/>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kern="1200" dirty="0">
              <a:effectLst/>
              <a:latin typeface="Cambria" panose="02040503050406030204" pitchFamily="18" charset="0"/>
              <a:ea typeface="Calibri" panose="020F0502020204030204" pitchFamily="34" charset="0"/>
              <a:cs typeface="Mangal" panose="02040503050203030202" pitchFamily="18" charset="0"/>
            </a:rPr>
            <a:t>Pneumatic Conveyor</a:t>
          </a:r>
          <a:endParaRPr lang="en-GB" sz="1700" kern="1200" dirty="0">
            <a:latin typeface="Cambria" panose="02040503050406030204" pitchFamily="18" charset="0"/>
          </a:endParaRPr>
        </a:p>
      </dsp:txBody>
      <dsp:txXfrm>
        <a:off x="2341116" y="1708070"/>
        <a:ext cx="1125593" cy="1125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5F91B-FE1E-8E4F-BFF9-E64BE8B32DD6}">
      <dsp:nvSpPr>
        <dsp:cNvPr id="0" name=""/>
        <dsp:cNvSpPr/>
      </dsp:nvSpPr>
      <dsp:spPr>
        <a:xfrm>
          <a:off x="102670" y="773647"/>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a:effectLst/>
              <a:latin typeface="Cambria" panose="02040503050406030204" pitchFamily="18" charset="0"/>
              <a:ea typeface="Calibri" panose="020F0502020204030204" pitchFamily="34" charset="0"/>
              <a:cs typeface="Mangal" panose="02040503050203030202" pitchFamily="18" charset="0"/>
            </a:rPr>
            <a:t>Cleaning machines</a:t>
          </a:r>
          <a:endParaRPr lang="en-GB" sz="1800" b="0" kern="1200">
            <a:latin typeface="Cambria" panose="02040503050406030204" pitchFamily="18" charset="0"/>
          </a:endParaRPr>
        </a:p>
      </dsp:txBody>
      <dsp:txXfrm>
        <a:off x="102670" y="773647"/>
        <a:ext cx="2387388" cy="746058"/>
      </dsp:txXfrm>
    </dsp:sp>
    <dsp:sp modelId="{3D82B95B-FFFE-0E40-B170-4C89CDC6D86E}">
      <dsp:nvSpPr>
        <dsp:cNvPr id="0" name=""/>
        <dsp:cNvSpPr/>
      </dsp:nvSpPr>
      <dsp:spPr>
        <a:xfrm>
          <a:off x="3195" y="665883"/>
          <a:ext cx="522241" cy="783361"/>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1047DB-DBC1-7947-974C-14DFAC9F52BF}">
      <dsp:nvSpPr>
        <dsp:cNvPr id="0" name=""/>
        <dsp:cNvSpPr/>
      </dsp:nvSpPr>
      <dsp:spPr>
        <a:xfrm>
          <a:off x="2720303" y="773647"/>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a:effectLst/>
              <a:latin typeface="Cambria" panose="02040503050406030204" pitchFamily="18" charset="0"/>
              <a:ea typeface="Calibri" panose="020F0502020204030204" pitchFamily="34" charset="0"/>
              <a:cs typeface="Mangal" panose="02040503050203030202" pitchFamily="18" charset="0"/>
            </a:rPr>
            <a:t>Drying equipment</a:t>
          </a:r>
          <a:endParaRPr lang="en-IN" sz="1800" b="0" kern="1200" dirty="0">
            <a:effectLst/>
            <a:latin typeface="Cambria" panose="02040503050406030204" pitchFamily="18" charset="0"/>
            <a:ea typeface="Calibri" panose="020F0502020204030204" pitchFamily="34" charset="0"/>
            <a:cs typeface="Mangal" panose="02040503050203030202" pitchFamily="18" charset="0"/>
          </a:endParaRPr>
        </a:p>
      </dsp:txBody>
      <dsp:txXfrm>
        <a:off x="2720303" y="773647"/>
        <a:ext cx="2387388" cy="746058"/>
      </dsp:txXfrm>
    </dsp:sp>
    <dsp:sp modelId="{853AF175-0293-7247-A7A6-8CC04E028E9D}">
      <dsp:nvSpPr>
        <dsp:cNvPr id="0" name=""/>
        <dsp:cNvSpPr/>
      </dsp:nvSpPr>
      <dsp:spPr>
        <a:xfrm>
          <a:off x="2620828" y="665883"/>
          <a:ext cx="522241" cy="783361"/>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3C2E9-1613-4141-8333-AEB38E97504F}">
      <dsp:nvSpPr>
        <dsp:cNvPr id="0" name=""/>
        <dsp:cNvSpPr/>
      </dsp:nvSpPr>
      <dsp:spPr>
        <a:xfrm>
          <a:off x="5337936" y="773647"/>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a:effectLst/>
              <a:latin typeface="Cambria" panose="02040503050406030204" pitchFamily="18" charset="0"/>
              <a:ea typeface="Calibri" panose="020F0502020204030204" pitchFamily="34" charset="0"/>
              <a:cs typeface="Mangal" panose="02040503050203030202" pitchFamily="18" charset="0"/>
            </a:rPr>
            <a:t>Temperature detection equipment  </a:t>
          </a:r>
          <a:endParaRPr lang="en-IN" sz="1800" b="0" kern="1200" dirty="0">
            <a:effectLst/>
            <a:latin typeface="Cambria" panose="02040503050406030204" pitchFamily="18" charset="0"/>
            <a:ea typeface="Calibri" panose="020F0502020204030204" pitchFamily="34" charset="0"/>
            <a:cs typeface="Mangal" panose="02040503050203030202" pitchFamily="18" charset="0"/>
          </a:endParaRPr>
        </a:p>
      </dsp:txBody>
      <dsp:txXfrm>
        <a:off x="5337936" y="773647"/>
        <a:ext cx="2387388" cy="746058"/>
      </dsp:txXfrm>
    </dsp:sp>
    <dsp:sp modelId="{CEB1E3D7-9E54-BE42-A231-44FD0AB3EA07}">
      <dsp:nvSpPr>
        <dsp:cNvPr id="0" name=""/>
        <dsp:cNvSpPr/>
      </dsp:nvSpPr>
      <dsp:spPr>
        <a:xfrm>
          <a:off x="5238461" y="665883"/>
          <a:ext cx="522241" cy="783361"/>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A752B-4374-2A4C-9D94-6F560A23BA58}">
      <dsp:nvSpPr>
        <dsp:cNvPr id="0" name=""/>
        <dsp:cNvSpPr/>
      </dsp:nvSpPr>
      <dsp:spPr>
        <a:xfrm>
          <a:off x="102670" y="1712852"/>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a:effectLst/>
              <a:latin typeface="Cambria" panose="02040503050406030204" pitchFamily="18" charset="0"/>
              <a:ea typeface="Calibri" panose="020F0502020204030204" pitchFamily="34" charset="0"/>
              <a:cs typeface="Mangal" panose="02040503050203030202" pitchFamily="18" charset="0"/>
            </a:rPr>
            <a:t>Aeration equipment  </a:t>
          </a:r>
          <a:endParaRPr lang="en-IN" sz="1800" b="0" kern="1200" dirty="0">
            <a:effectLst/>
            <a:latin typeface="Cambria" panose="02040503050406030204" pitchFamily="18" charset="0"/>
            <a:ea typeface="Calibri" panose="020F0502020204030204" pitchFamily="34" charset="0"/>
            <a:cs typeface="Mangal" panose="02040503050203030202" pitchFamily="18" charset="0"/>
          </a:endParaRPr>
        </a:p>
      </dsp:txBody>
      <dsp:txXfrm>
        <a:off x="102670" y="1712852"/>
        <a:ext cx="2387388" cy="746058"/>
      </dsp:txXfrm>
    </dsp:sp>
    <dsp:sp modelId="{8B86A966-AB79-5145-96FA-409AB3D52DC8}">
      <dsp:nvSpPr>
        <dsp:cNvPr id="0" name=""/>
        <dsp:cNvSpPr/>
      </dsp:nvSpPr>
      <dsp:spPr>
        <a:xfrm>
          <a:off x="3195" y="1605088"/>
          <a:ext cx="522241" cy="783361"/>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B5870F-516C-D14D-B0DC-446CD422F064}">
      <dsp:nvSpPr>
        <dsp:cNvPr id="0" name=""/>
        <dsp:cNvSpPr/>
      </dsp:nvSpPr>
      <dsp:spPr>
        <a:xfrm>
          <a:off x="2720303" y="1712852"/>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dirty="0">
              <a:effectLst/>
              <a:latin typeface="Cambria" panose="02040503050406030204" pitchFamily="18" charset="0"/>
              <a:ea typeface="Calibri" panose="020F0502020204030204" pitchFamily="34" charset="0"/>
              <a:cs typeface="Mangal" panose="02040503050203030202" pitchFamily="18" charset="0"/>
            </a:rPr>
            <a:t>Fumigation pumps  </a:t>
          </a:r>
        </a:p>
      </dsp:txBody>
      <dsp:txXfrm>
        <a:off x="2720303" y="1712852"/>
        <a:ext cx="2387388" cy="746058"/>
      </dsp:txXfrm>
    </dsp:sp>
    <dsp:sp modelId="{3D6E0813-7441-A042-ADC0-6EEDCD3BB7A7}">
      <dsp:nvSpPr>
        <dsp:cNvPr id="0" name=""/>
        <dsp:cNvSpPr/>
      </dsp:nvSpPr>
      <dsp:spPr>
        <a:xfrm>
          <a:off x="2620828" y="1605088"/>
          <a:ext cx="522241" cy="783361"/>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5772F8-4CAA-0049-AA7D-2D1B6A68FC0E}">
      <dsp:nvSpPr>
        <dsp:cNvPr id="0" name=""/>
        <dsp:cNvSpPr/>
      </dsp:nvSpPr>
      <dsp:spPr>
        <a:xfrm>
          <a:off x="5337936" y="1712852"/>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dirty="0">
              <a:effectLst/>
              <a:latin typeface="Cambria" panose="02040503050406030204" pitchFamily="18" charset="0"/>
              <a:ea typeface="Calibri" panose="020F0502020204030204" pitchFamily="34" charset="0"/>
              <a:cs typeface="Mangal" panose="02040503050203030202" pitchFamily="18" charset="0"/>
            </a:rPr>
            <a:t>Weighing and bagging machines  </a:t>
          </a:r>
        </a:p>
      </dsp:txBody>
      <dsp:txXfrm>
        <a:off x="5337936" y="1712852"/>
        <a:ext cx="2387388" cy="746058"/>
      </dsp:txXfrm>
    </dsp:sp>
    <dsp:sp modelId="{4D286AB0-55C7-074B-B498-405D7F00AC33}">
      <dsp:nvSpPr>
        <dsp:cNvPr id="0" name=""/>
        <dsp:cNvSpPr/>
      </dsp:nvSpPr>
      <dsp:spPr>
        <a:xfrm>
          <a:off x="5238461" y="1605088"/>
          <a:ext cx="522241" cy="783361"/>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7E7B8-3DA5-C64D-A324-4CFA1738178E}">
      <dsp:nvSpPr>
        <dsp:cNvPr id="0" name=""/>
        <dsp:cNvSpPr/>
      </dsp:nvSpPr>
      <dsp:spPr>
        <a:xfrm>
          <a:off x="102670" y="2652057"/>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a:effectLst/>
              <a:latin typeface="Cambria" panose="02040503050406030204" pitchFamily="18" charset="0"/>
              <a:ea typeface="Calibri" panose="020F0502020204030204" pitchFamily="34" charset="0"/>
              <a:cs typeface="Mangal" panose="02040503050203030202" pitchFamily="18" charset="0"/>
            </a:rPr>
            <a:t>Man lift  </a:t>
          </a:r>
          <a:endParaRPr lang="en-IN" sz="1800" b="0" kern="1200" dirty="0">
            <a:effectLst/>
            <a:latin typeface="Cambria" panose="02040503050406030204" pitchFamily="18" charset="0"/>
            <a:ea typeface="Calibri" panose="020F0502020204030204" pitchFamily="34" charset="0"/>
            <a:cs typeface="Mangal" panose="02040503050203030202" pitchFamily="18" charset="0"/>
          </a:endParaRPr>
        </a:p>
      </dsp:txBody>
      <dsp:txXfrm>
        <a:off x="102670" y="2652057"/>
        <a:ext cx="2387388" cy="746058"/>
      </dsp:txXfrm>
    </dsp:sp>
    <dsp:sp modelId="{30C7B279-D09C-514B-927A-5105564A102C}">
      <dsp:nvSpPr>
        <dsp:cNvPr id="0" name=""/>
        <dsp:cNvSpPr/>
      </dsp:nvSpPr>
      <dsp:spPr>
        <a:xfrm>
          <a:off x="3195" y="2544293"/>
          <a:ext cx="522241" cy="783361"/>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319BF-E3B1-0541-AAE5-A74378FEC0F9}">
      <dsp:nvSpPr>
        <dsp:cNvPr id="0" name=""/>
        <dsp:cNvSpPr/>
      </dsp:nvSpPr>
      <dsp:spPr>
        <a:xfrm>
          <a:off x="2720303" y="2652057"/>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dirty="0">
              <a:effectLst/>
              <a:latin typeface="Cambria" panose="02040503050406030204" pitchFamily="18" charset="0"/>
              <a:ea typeface="Calibri" panose="020F0502020204030204" pitchFamily="34" charset="0"/>
              <a:cs typeface="Mangal" panose="02040503050203030202" pitchFamily="18" charset="0"/>
            </a:rPr>
            <a:t>Communication Devices  </a:t>
          </a:r>
        </a:p>
      </dsp:txBody>
      <dsp:txXfrm>
        <a:off x="2720303" y="2652057"/>
        <a:ext cx="2387388" cy="746058"/>
      </dsp:txXfrm>
    </dsp:sp>
    <dsp:sp modelId="{014130ED-D058-C94F-A270-80490288E8E7}">
      <dsp:nvSpPr>
        <dsp:cNvPr id="0" name=""/>
        <dsp:cNvSpPr/>
      </dsp:nvSpPr>
      <dsp:spPr>
        <a:xfrm>
          <a:off x="2620828" y="2544293"/>
          <a:ext cx="522241" cy="783361"/>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F2206-C504-4241-9150-E56FA178980D}">
      <dsp:nvSpPr>
        <dsp:cNvPr id="0" name=""/>
        <dsp:cNvSpPr/>
      </dsp:nvSpPr>
      <dsp:spPr>
        <a:xfrm>
          <a:off x="5337936" y="2652057"/>
          <a:ext cx="2387388" cy="746058"/>
        </a:xfrm>
        <a:prstGeom prst="rect">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330" tIns="68580" rIns="68580" bIns="68580" numCol="1" spcCol="1270" anchor="ctr" anchorCtr="0">
          <a:noAutofit/>
        </a:bodyPr>
        <a:lstStyle/>
        <a:p>
          <a:pPr lvl="0" algn="l" defTabSz="800100">
            <a:lnSpc>
              <a:spcPct val="90000"/>
            </a:lnSpc>
            <a:spcBef>
              <a:spcPct val="0"/>
            </a:spcBef>
            <a:spcAft>
              <a:spcPct val="35000"/>
            </a:spcAft>
          </a:pPr>
          <a:r>
            <a:rPr lang="en-IN" sz="1800" b="0" kern="1200">
              <a:effectLst/>
              <a:latin typeface="Cambria" panose="02040503050406030204" pitchFamily="18" charset="0"/>
              <a:ea typeface="Calibri" panose="020F0502020204030204" pitchFamily="34" charset="0"/>
            </a:rPr>
            <a:t>Fire-fighter equipment </a:t>
          </a:r>
          <a:r>
            <a:rPr lang="en-US" sz="1800" b="0" kern="1200">
              <a:effectLst/>
              <a:latin typeface="Cambria" panose="02040503050406030204" pitchFamily="18" charset="0"/>
              <a:ea typeface="Calibri" panose="020F0502020204030204" pitchFamily="34" charset="0"/>
            </a:rPr>
            <a:t> </a:t>
          </a:r>
          <a:r>
            <a:rPr lang="en-IN" sz="1800" b="0" kern="1200">
              <a:effectLst/>
              <a:latin typeface="Cambria" panose="02040503050406030204" pitchFamily="18" charset="0"/>
              <a:ea typeface="Calibri" panose="020F0502020204030204" pitchFamily="34" charset="0"/>
              <a:cs typeface="Mangal" panose="02040503050203030202" pitchFamily="18" charset="0"/>
            </a:rPr>
            <a:t> </a:t>
          </a:r>
          <a:endParaRPr lang="en-IN" sz="1800" b="0" kern="1200" dirty="0">
            <a:effectLst/>
            <a:latin typeface="Cambria" panose="02040503050406030204" pitchFamily="18" charset="0"/>
            <a:ea typeface="Calibri" panose="020F0502020204030204" pitchFamily="34" charset="0"/>
            <a:cs typeface="Mangal" panose="02040503050203030202" pitchFamily="18" charset="0"/>
          </a:endParaRPr>
        </a:p>
      </dsp:txBody>
      <dsp:txXfrm>
        <a:off x="5337936" y="2652057"/>
        <a:ext cx="2387388" cy="746058"/>
      </dsp:txXfrm>
    </dsp:sp>
    <dsp:sp modelId="{E452B535-569F-8344-B897-3C52C8868668}">
      <dsp:nvSpPr>
        <dsp:cNvPr id="0" name=""/>
        <dsp:cNvSpPr/>
      </dsp:nvSpPr>
      <dsp:spPr>
        <a:xfrm>
          <a:off x="5238461" y="2544293"/>
          <a:ext cx="522241" cy="783361"/>
        </a:xfrm>
        <a:prstGeom prst="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48D7D-28B6-4C41-BDB4-9008581F03D1}">
      <dsp:nvSpPr>
        <dsp:cNvPr id="0" name=""/>
        <dsp:cNvSpPr/>
      </dsp:nvSpPr>
      <dsp:spPr>
        <a:xfrm>
          <a:off x="-4193835" y="-643521"/>
          <a:ext cx="4997050" cy="4997050"/>
        </a:xfrm>
        <a:prstGeom prst="blockArc">
          <a:avLst>
            <a:gd name="adj1" fmla="val 18900000"/>
            <a:gd name="adj2" fmla="val 2700000"/>
            <a:gd name="adj3" fmla="val 43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638FB-69A1-F140-ACA6-A39D88497ADE}">
      <dsp:nvSpPr>
        <dsp:cNvPr id="0" name=""/>
        <dsp:cNvSpPr/>
      </dsp:nvSpPr>
      <dsp:spPr>
        <a:xfrm>
          <a:off x="516551" y="371000"/>
          <a:ext cx="6298784" cy="7420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964" tIns="45720" rIns="45720" bIns="45720" numCol="1" spcCol="1270" anchor="ctr" anchorCtr="0">
          <a:noAutofit/>
        </a:bodyPr>
        <a:lstStyle/>
        <a:p>
          <a:pPr lvl="0" algn="l" defTabSz="800100">
            <a:lnSpc>
              <a:spcPct val="90000"/>
            </a:lnSpc>
            <a:spcBef>
              <a:spcPct val="0"/>
            </a:spcBef>
            <a:spcAft>
              <a:spcPct val="35000"/>
            </a:spcAft>
            <a:buFont typeface="Wingdings" pitchFamily="2" charset="2"/>
            <a:buNone/>
          </a:pPr>
          <a:r>
            <a:rPr lang="en-IN" sz="1800" kern="1200" dirty="0">
              <a:latin typeface="Cambria" panose="02040503050406030204" pitchFamily="18" charset="0"/>
            </a:rPr>
            <a:t>Fumigation involves the use of gaseous fumigant to eliminate pests, such as insect, mites, and rodents, that infest stored agricultural produce </a:t>
          </a:r>
          <a:endParaRPr lang="en-GB" sz="1800" kern="1200" dirty="0"/>
        </a:p>
      </dsp:txBody>
      <dsp:txXfrm>
        <a:off x="516551" y="371000"/>
        <a:ext cx="6298784" cy="742001"/>
      </dsp:txXfrm>
    </dsp:sp>
    <dsp:sp modelId="{27390610-BD4D-7548-B7E2-41DDBC5B56F6}">
      <dsp:nvSpPr>
        <dsp:cNvPr id="0" name=""/>
        <dsp:cNvSpPr/>
      </dsp:nvSpPr>
      <dsp:spPr>
        <a:xfrm>
          <a:off x="52800" y="278250"/>
          <a:ext cx="927502" cy="927502"/>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39389-7C2F-DF41-ACCB-422F7D62EDF8}">
      <dsp:nvSpPr>
        <dsp:cNvPr id="0" name=""/>
        <dsp:cNvSpPr/>
      </dsp:nvSpPr>
      <dsp:spPr>
        <a:xfrm>
          <a:off x="786269" y="1484003"/>
          <a:ext cx="6029067" cy="742001"/>
        </a:xfrm>
        <a:prstGeom prst="rect">
          <a:avLst/>
        </a:prstGeom>
        <a:solidFill>
          <a:schemeClr val="accent5">
            <a:hueOff val="-6313685"/>
            <a:satOff val="-38934"/>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964" tIns="45720" rIns="45720" bIns="45720" numCol="1" spcCol="1270" anchor="ctr" anchorCtr="0">
          <a:noAutofit/>
        </a:bodyPr>
        <a:lstStyle/>
        <a:p>
          <a:pPr lvl="0" algn="l" defTabSz="800100">
            <a:lnSpc>
              <a:spcPct val="90000"/>
            </a:lnSpc>
            <a:spcBef>
              <a:spcPct val="0"/>
            </a:spcBef>
            <a:spcAft>
              <a:spcPct val="35000"/>
            </a:spcAft>
          </a:pPr>
          <a:r>
            <a:rPr lang="en-IN" sz="1800" kern="1200" dirty="0">
              <a:latin typeface="Cambria" panose="02040503050406030204" pitchFamily="18" charset="0"/>
            </a:rPr>
            <a:t>The process typically involves enclosing the produce in a sealed environment</a:t>
          </a:r>
          <a:endParaRPr lang="en-US" sz="1800" kern="1200" dirty="0">
            <a:latin typeface="Cambria" panose="02040503050406030204" pitchFamily="18" charset="0"/>
          </a:endParaRPr>
        </a:p>
      </dsp:txBody>
      <dsp:txXfrm>
        <a:off x="786269" y="1484003"/>
        <a:ext cx="6029067" cy="742001"/>
      </dsp:txXfrm>
    </dsp:sp>
    <dsp:sp modelId="{9BE9154A-0DCB-AB46-AC48-323FFC03BE05}">
      <dsp:nvSpPr>
        <dsp:cNvPr id="0" name=""/>
        <dsp:cNvSpPr/>
      </dsp:nvSpPr>
      <dsp:spPr>
        <a:xfrm>
          <a:off x="322518" y="1391253"/>
          <a:ext cx="927502" cy="927502"/>
        </a:xfrm>
        <a:prstGeom prst="ellipse">
          <a:avLst/>
        </a:prstGeom>
        <a:solidFill>
          <a:schemeClr val="lt1">
            <a:hueOff val="0"/>
            <a:satOff val="0"/>
            <a:lumOff val="0"/>
            <a:alphaOff val="0"/>
          </a:schemeClr>
        </a:solidFill>
        <a:ln w="25400" cap="flat" cmpd="sng" algn="ctr">
          <a:solidFill>
            <a:schemeClr val="accent5">
              <a:hueOff val="-6313685"/>
              <a:satOff val="-38934"/>
              <a:lumOff val="15000"/>
              <a:alphaOff val="0"/>
            </a:schemeClr>
          </a:solidFill>
          <a:prstDash val="solid"/>
        </a:ln>
        <a:effectLst/>
      </dsp:spPr>
      <dsp:style>
        <a:lnRef idx="2">
          <a:scrgbClr r="0" g="0" b="0"/>
        </a:lnRef>
        <a:fillRef idx="1">
          <a:scrgbClr r="0" g="0" b="0"/>
        </a:fillRef>
        <a:effectRef idx="0">
          <a:scrgbClr r="0" g="0" b="0"/>
        </a:effectRef>
        <a:fontRef idx="minor"/>
      </dsp:style>
    </dsp:sp>
    <dsp:sp modelId="{F9964571-87E0-3E45-9632-19FD40695A9A}">
      <dsp:nvSpPr>
        <dsp:cNvPr id="0" name=""/>
        <dsp:cNvSpPr/>
      </dsp:nvSpPr>
      <dsp:spPr>
        <a:xfrm>
          <a:off x="516551" y="2597005"/>
          <a:ext cx="6298784" cy="742001"/>
        </a:xfrm>
        <a:prstGeom prst="rect">
          <a:avLst/>
        </a:prstGeom>
        <a:solidFill>
          <a:schemeClr val="accent5">
            <a:hueOff val="-12627371"/>
            <a:satOff val="-77868"/>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964" tIns="45720" rIns="45720" bIns="45720" numCol="1" spcCol="1270" anchor="ctr" anchorCtr="0">
          <a:noAutofit/>
        </a:bodyPr>
        <a:lstStyle/>
        <a:p>
          <a:pPr lvl="0" algn="l" defTabSz="800100">
            <a:lnSpc>
              <a:spcPct val="90000"/>
            </a:lnSpc>
            <a:spcBef>
              <a:spcPct val="0"/>
            </a:spcBef>
            <a:spcAft>
              <a:spcPct val="35000"/>
            </a:spcAft>
          </a:pPr>
          <a:r>
            <a:rPr lang="en-IN" sz="1800" kern="1200" dirty="0">
              <a:latin typeface="Cambria" panose="02040503050406030204" pitchFamily="18" charset="0"/>
            </a:rPr>
            <a:t>Introducing a fumigant gas that penetrates the produce and the surrounding storage area.</a:t>
          </a:r>
          <a:endParaRPr lang="en-US" sz="1800" kern="1200" dirty="0">
            <a:latin typeface="Cambria" panose="02040503050406030204" pitchFamily="18" charset="0"/>
          </a:endParaRPr>
        </a:p>
      </dsp:txBody>
      <dsp:txXfrm>
        <a:off x="516551" y="2597005"/>
        <a:ext cx="6298784" cy="742001"/>
      </dsp:txXfrm>
    </dsp:sp>
    <dsp:sp modelId="{3073B938-83E1-DF41-975B-AAF7A1920A2C}">
      <dsp:nvSpPr>
        <dsp:cNvPr id="0" name=""/>
        <dsp:cNvSpPr/>
      </dsp:nvSpPr>
      <dsp:spPr>
        <a:xfrm>
          <a:off x="52800" y="2504255"/>
          <a:ext cx="927502" cy="927502"/>
        </a:xfrm>
        <a:prstGeom prst="ellipse">
          <a:avLst/>
        </a:prstGeom>
        <a:solidFill>
          <a:schemeClr val="lt1">
            <a:hueOff val="0"/>
            <a:satOff val="0"/>
            <a:lumOff val="0"/>
            <a:alphaOff val="0"/>
          </a:schemeClr>
        </a:solidFill>
        <a:ln w="25400" cap="flat" cmpd="sng" algn="ctr">
          <a:solidFill>
            <a:schemeClr val="accent5">
              <a:hueOff val="-12627371"/>
              <a:satOff val="-77868"/>
              <a:lumOff val="3000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2024-08-09</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a:t>
            </a:fld>
            <a:endParaRPr lang="ko-KR" altLang="en-US" dirty="0"/>
          </a:p>
        </p:txBody>
      </p:sp>
    </p:spTree>
    <p:extLst>
      <p:ext uri="{BB962C8B-B14F-4D97-AF65-F5344CB8AC3E}">
        <p14:creationId xmlns:p14="http://schemas.microsoft.com/office/powerpoint/2010/main" val="1159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8831A-C9E5-ED4C-83DB-623F5CE99B3D}" type="datetimeFigureOut">
              <a:rPr lang="en-US" smtClean="0"/>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6F0A6-7F6D-0342-A805-B3D80934B109}" type="slidenum">
              <a:rPr lang="en-US" smtClean="0"/>
              <a:t>‹#›</a:t>
            </a:fld>
            <a:endParaRPr lang="en-US"/>
          </a:p>
        </p:txBody>
      </p:sp>
    </p:spTree>
    <p:extLst>
      <p:ext uri="{BB962C8B-B14F-4D97-AF65-F5344CB8AC3E}">
        <p14:creationId xmlns:p14="http://schemas.microsoft.com/office/powerpoint/2010/main" val="2900613851"/>
      </p:ext>
    </p:extLst>
  </p:cSld>
  <p:clrMap bg1="lt1" tx1="dk1" bg2="lt2" tx2="dk2" accent1="accent1" accent2="accent2" accent3="accent3" accent4="accent4" accent5="accent5" accent6="accent6" hlink="hlink" folHlink="folHlink"/>
  <p:notesStyle>
    <a:lvl1pPr marL="0" algn="l" defTabSz="914391" rtl="0" eaLnBrk="1" latinLnBrk="0" hangingPunct="1">
      <a:defRPr sz="1200" kern="1200">
        <a:solidFill>
          <a:schemeClr val="tx1"/>
        </a:solidFill>
        <a:latin typeface="+mn-lt"/>
        <a:ea typeface="+mn-ea"/>
        <a:cs typeface="+mn-cs"/>
      </a:defRPr>
    </a:lvl1pPr>
    <a:lvl2pPr marL="457195" algn="l" defTabSz="914391" rtl="0" eaLnBrk="1" latinLnBrk="0" hangingPunct="1">
      <a:defRPr sz="1200" kern="1200">
        <a:solidFill>
          <a:schemeClr val="tx1"/>
        </a:solidFill>
        <a:latin typeface="+mn-lt"/>
        <a:ea typeface="+mn-ea"/>
        <a:cs typeface="+mn-cs"/>
      </a:defRPr>
    </a:lvl2pPr>
    <a:lvl3pPr marL="914391" algn="l" defTabSz="914391" rtl="0" eaLnBrk="1" latinLnBrk="0" hangingPunct="1">
      <a:defRPr sz="1200" kern="1200">
        <a:solidFill>
          <a:schemeClr val="tx1"/>
        </a:solidFill>
        <a:latin typeface="+mn-lt"/>
        <a:ea typeface="+mn-ea"/>
        <a:cs typeface="+mn-cs"/>
      </a:defRPr>
    </a:lvl3pPr>
    <a:lvl4pPr marL="1371586" algn="l" defTabSz="914391" rtl="0" eaLnBrk="1" latinLnBrk="0" hangingPunct="1">
      <a:defRPr sz="1200" kern="1200">
        <a:solidFill>
          <a:schemeClr val="tx1"/>
        </a:solidFill>
        <a:latin typeface="+mn-lt"/>
        <a:ea typeface="+mn-ea"/>
        <a:cs typeface="+mn-cs"/>
      </a:defRPr>
    </a:lvl4pPr>
    <a:lvl5pPr marL="1828782" algn="l" defTabSz="914391" rtl="0" eaLnBrk="1" latinLnBrk="0" hangingPunct="1">
      <a:defRPr sz="1200" kern="1200">
        <a:solidFill>
          <a:schemeClr val="tx1"/>
        </a:solidFill>
        <a:latin typeface="+mn-lt"/>
        <a:ea typeface="+mn-ea"/>
        <a:cs typeface="+mn-cs"/>
      </a:defRPr>
    </a:lvl5pPr>
    <a:lvl6pPr marL="2285977" algn="l" defTabSz="914391" rtl="0" eaLnBrk="1" latinLnBrk="0" hangingPunct="1">
      <a:defRPr sz="1200" kern="1200">
        <a:solidFill>
          <a:schemeClr val="tx1"/>
        </a:solidFill>
        <a:latin typeface="+mn-lt"/>
        <a:ea typeface="+mn-ea"/>
        <a:cs typeface="+mn-cs"/>
      </a:defRPr>
    </a:lvl6pPr>
    <a:lvl7pPr marL="2743173" algn="l" defTabSz="914391" rtl="0" eaLnBrk="1" latinLnBrk="0" hangingPunct="1">
      <a:defRPr sz="1200" kern="1200">
        <a:solidFill>
          <a:schemeClr val="tx1"/>
        </a:solidFill>
        <a:latin typeface="+mn-lt"/>
        <a:ea typeface="+mn-ea"/>
        <a:cs typeface="+mn-cs"/>
      </a:defRPr>
    </a:lvl7pPr>
    <a:lvl8pPr marL="3200368" algn="l" defTabSz="914391" rtl="0" eaLnBrk="1" latinLnBrk="0" hangingPunct="1">
      <a:defRPr sz="1200" kern="1200">
        <a:solidFill>
          <a:schemeClr val="tx1"/>
        </a:solidFill>
        <a:latin typeface="+mn-lt"/>
        <a:ea typeface="+mn-ea"/>
        <a:cs typeface="+mn-cs"/>
      </a:defRPr>
    </a:lvl8pPr>
    <a:lvl9pPr marL="3657563" algn="l" defTabSz="9143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6F0A6-7F6D-0342-A805-B3D80934B109}" type="slidenum">
              <a:rPr lang="en-US" smtClean="0"/>
              <a:t>2</a:t>
            </a:fld>
            <a:endParaRPr lang="en-US"/>
          </a:p>
        </p:txBody>
      </p:sp>
    </p:spTree>
    <p:extLst>
      <p:ext uri="{BB962C8B-B14F-4D97-AF65-F5344CB8AC3E}">
        <p14:creationId xmlns:p14="http://schemas.microsoft.com/office/powerpoint/2010/main" val="156809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6F0A6-7F6D-0342-A805-B3D80934B109}" type="slidenum">
              <a:rPr lang="en-US" smtClean="0"/>
              <a:t>3</a:t>
            </a:fld>
            <a:endParaRPr lang="en-US"/>
          </a:p>
        </p:txBody>
      </p:sp>
    </p:spTree>
    <p:extLst>
      <p:ext uri="{BB962C8B-B14F-4D97-AF65-F5344CB8AC3E}">
        <p14:creationId xmlns:p14="http://schemas.microsoft.com/office/powerpoint/2010/main" val="47849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91" rtl="0" eaLnBrk="1" fontAlgn="auto" latinLnBrk="1" hangingPunct="1">
              <a:lnSpc>
                <a:spcPct val="100000"/>
              </a:lnSpc>
              <a:spcBef>
                <a:spcPts val="0"/>
              </a:spcBef>
              <a:spcAft>
                <a:spcPts val="0"/>
              </a:spcAft>
              <a:buClrTx/>
              <a:buSzTx/>
              <a:buFontTx/>
              <a:buNone/>
              <a:tabLst/>
              <a:defRPr/>
            </a:pPr>
            <a:fld id="{3586F0A6-7F6D-0342-A805-B3D80934B1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91" rtl="0" eaLnBrk="1" fontAlgn="auto" latinLnBrk="1"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63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6F0A6-7F6D-0342-A805-B3D80934B109}" type="slidenum">
              <a:rPr lang="en-US" smtClean="0"/>
              <a:t>15</a:t>
            </a:fld>
            <a:endParaRPr lang="en-US"/>
          </a:p>
        </p:txBody>
      </p:sp>
    </p:spTree>
    <p:extLst>
      <p:ext uri="{BB962C8B-B14F-4D97-AF65-F5344CB8AC3E}">
        <p14:creationId xmlns:p14="http://schemas.microsoft.com/office/powerpoint/2010/main" val="192802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6F0A6-7F6D-0342-A805-B3D80934B109}" type="slidenum">
              <a:rPr lang="en-US" smtClean="0"/>
              <a:t>55</a:t>
            </a:fld>
            <a:endParaRPr lang="en-US"/>
          </a:p>
        </p:txBody>
      </p:sp>
    </p:spTree>
    <p:extLst>
      <p:ext uri="{BB962C8B-B14F-4D97-AF65-F5344CB8AC3E}">
        <p14:creationId xmlns:p14="http://schemas.microsoft.com/office/powerpoint/2010/main" val="22162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6F0A6-7F6D-0342-A805-B3D80934B109}" type="slidenum">
              <a:rPr lang="en-US" smtClean="0"/>
              <a:t>56</a:t>
            </a:fld>
            <a:endParaRPr lang="en-US"/>
          </a:p>
        </p:txBody>
      </p:sp>
    </p:spTree>
    <p:extLst>
      <p:ext uri="{BB962C8B-B14F-4D97-AF65-F5344CB8AC3E}">
        <p14:creationId xmlns:p14="http://schemas.microsoft.com/office/powerpoint/2010/main" val="292567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6F0A6-7F6D-0342-A805-B3D80934B109}" type="slidenum">
              <a:rPr lang="en-US" smtClean="0"/>
              <a:t>57</a:t>
            </a:fld>
            <a:endParaRPr lang="en-US"/>
          </a:p>
        </p:txBody>
      </p:sp>
    </p:spTree>
    <p:extLst>
      <p:ext uri="{BB962C8B-B14F-4D97-AF65-F5344CB8AC3E}">
        <p14:creationId xmlns:p14="http://schemas.microsoft.com/office/powerpoint/2010/main" val="1696546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81503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3059901"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7647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3" y="540001"/>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553806" y="540001"/>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4298220" y="540001"/>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4626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9691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3563891" y="638654"/>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5635630" y="5"/>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218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572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92613"/>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523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354009" y="1131590"/>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1" dirty="0"/>
          </a:p>
        </p:txBody>
      </p:sp>
      <p:sp>
        <p:nvSpPr>
          <p:cNvPr id="16" name="Rounded Rectangle 15"/>
          <p:cNvSpPr/>
          <p:nvPr userDrawn="1"/>
        </p:nvSpPr>
        <p:spPr>
          <a:xfrm>
            <a:off x="531932" y="1347504"/>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1" dirty="0">
              <a:solidFill>
                <a:schemeClr val="bg1"/>
              </a:solidFill>
            </a:endParaRPr>
          </a:p>
        </p:txBody>
      </p:sp>
      <p:sp>
        <p:nvSpPr>
          <p:cNvPr id="17" name="Half Frame 16"/>
          <p:cNvSpPr/>
          <p:nvPr userDrawn="1"/>
        </p:nvSpPr>
        <p:spPr>
          <a:xfrm rot="5400000">
            <a:off x="2592647" y="1238205"/>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1" dirty="0">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457201"/>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3" y="3352801"/>
            <a:ext cx="6447501" cy="1178222"/>
          </a:xfrm>
        </p:spPr>
        <p:txBody>
          <a:bodyPr anchor="ctr">
            <a:normAutofit/>
          </a:bodyPr>
          <a:lstStyle>
            <a:lvl1pPr marL="0" indent="0" algn="l">
              <a:buNone/>
              <a:defRPr sz="1350">
                <a:solidFill>
                  <a:schemeClr val="tx1">
                    <a:lumMod val="75000"/>
                    <a:lumOff val="25000"/>
                  </a:schemeClr>
                </a:solidFill>
              </a:defRPr>
            </a:lvl1pPr>
            <a:lvl2pPr marL="342914" indent="0">
              <a:buNone/>
              <a:defRPr sz="1350">
                <a:solidFill>
                  <a:schemeClr val="tx1">
                    <a:tint val="75000"/>
                  </a:schemeClr>
                </a:solidFill>
              </a:defRPr>
            </a:lvl2pPr>
            <a:lvl3pPr marL="685825" indent="0">
              <a:buNone/>
              <a:defRPr sz="1200">
                <a:solidFill>
                  <a:schemeClr val="tx1">
                    <a:tint val="75000"/>
                  </a:schemeClr>
                </a:solidFill>
              </a:defRPr>
            </a:lvl3pPr>
            <a:lvl4pPr marL="1028741" indent="0">
              <a:buNone/>
              <a:defRPr sz="1050">
                <a:solidFill>
                  <a:schemeClr val="tx1">
                    <a:tint val="75000"/>
                  </a:schemeClr>
                </a:solidFill>
              </a:defRPr>
            </a:lvl4pPr>
            <a:lvl5pPr marL="1371654" indent="0">
              <a:buNone/>
              <a:defRPr sz="1050">
                <a:solidFill>
                  <a:schemeClr val="tx1">
                    <a:tint val="75000"/>
                  </a:schemeClr>
                </a:solidFill>
              </a:defRPr>
            </a:lvl5pPr>
            <a:lvl6pPr marL="1714565" indent="0">
              <a:buNone/>
              <a:defRPr sz="1050">
                <a:solidFill>
                  <a:schemeClr val="tx1">
                    <a:tint val="75000"/>
                  </a:schemeClr>
                </a:solidFill>
              </a:defRPr>
            </a:lvl6pPr>
            <a:lvl7pPr marL="2057479" indent="0">
              <a:buNone/>
              <a:defRPr sz="1050">
                <a:solidFill>
                  <a:schemeClr val="tx1">
                    <a:tint val="75000"/>
                  </a:schemeClr>
                </a:solidFill>
              </a:defRPr>
            </a:lvl7pPr>
            <a:lvl8pPr marL="2400392" indent="0">
              <a:buNone/>
              <a:defRPr sz="1050">
                <a:solidFill>
                  <a:schemeClr val="tx1">
                    <a:tint val="75000"/>
                  </a:schemeClr>
                </a:solidFill>
              </a:defRPr>
            </a:lvl8pPr>
            <a:lvl9pPr marL="2743307"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defTabSz="685825" latinLnBrk="0">
              <a:defRPr/>
            </a:pPr>
            <a:fld id="{0B989B54-8618-4D97-A0BC-9815532CE11C}" type="datetimeFigureOut">
              <a:rPr lang="en-IN" sz="675" smtClean="0">
                <a:solidFill>
                  <a:srgbClr val="4590B8"/>
                </a:solidFill>
                <a:latin typeface="Gill Sans MT" panose="020B0502020104020203"/>
              </a:rPr>
              <a:pPr algn="r" defTabSz="685825" latinLnBrk="0">
                <a:defRPr/>
              </a:pPr>
              <a:t>09-08-2024</a:t>
            </a:fld>
            <a:endParaRPr lang="en-IN" sz="675">
              <a:solidFill>
                <a:srgbClr val="4590B8"/>
              </a:solidFill>
              <a:latin typeface="Gill Sans MT" panose="020B0502020104020203"/>
            </a:endParaRPr>
          </a:p>
        </p:txBody>
      </p:sp>
      <p:sp>
        <p:nvSpPr>
          <p:cNvPr id="5" name="Footer Placeholder 4"/>
          <p:cNvSpPr>
            <a:spLocks noGrp="1"/>
          </p:cNvSpPr>
          <p:nvPr>
            <p:ph type="ftr" sz="quarter" idx="11"/>
          </p:nvPr>
        </p:nvSpPr>
        <p:spPr/>
        <p:txBody>
          <a:bodyPr/>
          <a:lstStyle/>
          <a:p>
            <a:pPr defTabSz="685825" latinLnBrk="0">
              <a:defRPr/>
            </a:pPr>
            <a:endParaRPr lang="en-IN" sz="675" cap="all">
              <a:solidFill>
                <a:srgbClr val="4590B8"/>
              </a:solidFill>
              <a:latin typeface="Gill Sans MT" panose="020B0502020104020203"/>
            </a:endParaRPr>
          </a:p>
        </p:txBody>
      </p:sp>
      <p:sp>
        <p:nvSpPr>
          <p:cNvPr id="6" name="Slide Number Placeholder 5"/>
          <p:cNvSpPr>
            <a:spLocks noGrp="1"/>
          </p:cNvSpPr>
          <p:nvPr>
            <p:ph type="sldNum" sz="quarter" idx="12"/>
          </p:nvPr>
        </p:nvSpPr>
        <p:spPr/>
        <p:txBody>
          <a:bodyPr/>
          <a:lstStyle/>
          <a:p>
            <a:pPr algn="r" defTabSz="685825" latinLnBrk="0">
              <a:defRPr/>
            </a:pPr>
            <a:fld id="{BA48F0BB-5AC8-4F70-9310-1F43634B6BD0}" type="slidenum">
              <a:rPr lang="en-IN" sz="675" smtClean="0">
                <a:solidFill>
                  <a:srgbClr val="4590B8"/>
                </a:solidFill>
                <a:latin typeface="Gill Sans MT" panose="020B0502020104020203"/>
              </a:rPr>
              <a:pPr algn="r" defTabSz="685825" latinLnBrk="0">
                <a:defRPr/>
              </a:pPr>
              <a:t>‹#›</a:t>
            </a:fld>
            <a:endParaRPr lang="en-IN" sz="675">
              <a:solidFill>
                <a:srgbClr val="4590B8"/>
              </a:solidFill>
              <a:latin typeface="Gill Sans MT" panose="020B0502020104020203"/>
            </a:endParaRPr>
          </a:p>
        </p:txBody>
      </p:sp>
    </p:spTree>
    <p:extLst>
      <p:ext uri="{BB962C8B-B14F-4D97-AF65-F5344CB8AC3E}">
        <p14:creationId xmlns:p14="http://schemas.microsoft.com/office/powerpoint/2010/main" val="269132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4860484" y="1073642"/>
            <a:ext cx="2996225" cy="2996225"/>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900" baseline="0">
                <a:latin typeface="Arial" pitchFamily="34" charset="0"/>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597279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0B1E9FCC-1ACC-4029-A42C-FE029F574BCF}" type="datetimeFigureOut">
              <a:rPr lang="en-US" smtClean="0"/>
              <a:pPr>
                <a:defRPr/>
              </a:pPr>
              <a:t>8/9/2024</a:t>
            </a:fld>
            <a:endParaRPr lang="en-US"/>
          </a:p>
        </p:txBody>
      </p:sp>
      <p:sp>
        <p:nvSpPr>
          <p:cNvPr id="9" name="Slide Number Placeholder 8"/>
          <p:cNvSpPr>
            <a:spLocks noGrp="1"/>
          </p:cNvSpPr>
          <p:nvPr>
            <p:ph type="sldNum" sz="quarter" idx="15"/>
          </p:nvPr>
        </p:nvSpPr>
        <p:spPr/>
        <p:txBody>
          <a:bodyPr rtlCol="0"/>
          <a:lstStyle/>
          <a:p>
            <a:pPr>
              <a:defRPr/>
            </a:pPr>
            <a:fld id="{A2ABA597-554E-4733-B84F-3FC2EE607DB2}"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extLst>
      <p:ext uri="{BB962C8B-B14F-4D97-AF65-F5344CB8AC3E}">
        <p14:creationId xmlns:p14="http://schemas.microsoft.com/office/powerpoint/2010/main" val="110015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34766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0883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586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044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968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57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60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5B8FA96-20D4-4226-AE80-05B983C01023}"/>
              </a:ext>
            </a:extLst>
          </p:cNvPr>
          <p:cNvSpPr>
            <a:spLocks noGrp="1"/>
          </p:cNvSpPr>
          <p:nvPr>
            <p:ph type="pic" sz="quarter" idx="14" hasCustomPrompt="1"/>
          </p:nvPr>
        </p:nvSpPr>
        <p:spPr>
          <a:xfrm>
            <a:off x="4245429" y="0"/>
            <a:ext cx="4898572"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99316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1" y="0"/>
            <a:ext cx="3696788"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77709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71550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917672" y="593609"/>
            <a:ext cx="3213463" cy="4180869"/>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B75454F5-0A10-4493-9D37-30E4CF1B7146}"/>
              </a:ext>
            </a:extLst>
          </p:cNvPr>
          <p:cNvSpPr>
            <a:spLocks noGrp="1"/>
          </p:cNvSpPr>
          <p:nvPr>
            <p:ph type="pic" sz="quarter" idx="16" hasCustomPrompt="1"/>
          </p:nvPr>
        </p:nvSpPr>
        <p:spPr>
          <a:xfrm>
            <a:off x="4460971" y="593609"/>
            <a:ext cx="1933303" cy="193747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0C590238-E234-441E-A1D3-12BBFFFCA5BC}"/>
              </a:ext>
            </a:extLst>
          </p:cNvPr>
          <p:cNvSpPr>
            <a:spLocks noGrp="1"/>
          </p:cNvSpPr>
          <p:nvPr>
            <p:ph type="pic" sz="quarter" idx="17" hasCustomPrompt="1"/>
          </p:nvPr>
        </p:nvSpPr>
        <p:spPr>
          <a:xfrm>
            <a:off x="6724113" y="593609"/>
            <a:ext cx="1933303" cy="193747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62888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AB87A0-E141-4976-A24F-97A3C530F73D}"/>
              </a:ext>
            </a:extLst>
          </p:cNvPr>
          <p:cNvSpPr/>
          <p:nvPr userDrawn="1"/>
        </p:nvSpPr>
        <p:spPr>
          <a:xfrm>
            <a:off x="1" y="0"/>
            <a:ext cx="1763486" cy="228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320041" y="1064625"/>
            <a:ext cx="1763486" cy="3700054"/>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F3EB55B4-D015-4D6E-BE85-E37F5937A183}"/>
              </a:ext>
            </a:extLst>
          </p:cNvPr>
          <p:cNvSpPr>
            <a:spLocks noGrp="1"/>
          </p:cNvSpPr>
          <p:nvPr>
            <p:ph type="pic" sz="quarter" idx="15" hasCustomPrompt="1"/>
          </p:nvPr>
        </p:nvSpPr>
        <p:spPr>
          <a:xfrm>
            <a:off x="2165170" y="378824"/>
            <a:ext cx="1763486" cy="4385853"/>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E30DC92A-1C43-4637-A252-B8C21735BBE7}"/>
              </a:ext>
            </a:extLst>
          </p:cNvPr>
          <p:cNvSpPr>
            <a:spLocks noGrp="1"/>
          </p:cNvSpPr>
          <p:nvPr>
            <p:ph type="pic" sz="quarter" idx="16" hasCustomPrompt="1"/>
          </p:nvPr>
        </p:nvSpPr>
        <p:spPr>
          <a:xfrm>
            <a:off x="4010299" y="1587141"/>
            <a:ext cx="1763486" cy="3177539"/>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48562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A0412714-3F16-4874-BEA8-0EFECA6B9AA6}"/>
              </a:ext>
            </a:extLst>
          </p:cNvPr>
          <p:cNvSpPr>
            <a:spLocks noGrp="1"/>
          </p:cNvSpPr>
          <p:nvPr>
            <p:ph type="body" sz="quarter" idx="10" hasCustomPrompt="1"/>
          </p:nvPr>
        </p:nvSpPr>
        <p:spPr>
          <a:xfrm>
            <a:off x="242649" y="254637"/>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0" y="1285166"/>
            <a:ext cx="9144000" cy="2430270"/>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978678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0" y="0"/>
            <a:ext cx="9144000" cy="2430270"/>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49262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4017474" y="238398"/>
            <a:ext cx="2115542"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id="{DA58BB02-24D8-4FF8-B8D7-6E62ED53DCD6}"/>
              </a:ext>
            </a:extLst>
          </p:cNvPr>
          <p:cNvSpPr>
            <a:spLocks noGrp="1"/>
          </p:cNvSpPr>
          <p:nvPr>
            <p:ph type="pic" sz="quarter" idx="12" hasCustomPrompt="1"/>
          </p:nvPr>
        </p:nvSpPr>
        <p:spPr>
          <a:xfrm>
            <a:off x="6345929" y="1846761"/>
            <a:ext cx="2115542"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12336F41-52B8-4A92-8ECC-010E63E63C60}"/>
              </a:ext>
            </a:extLst>
          </p:cNvPr>
          <p:cNvSpPr>
            <a:spLocks noGrp="1"/>
          </p:cNvSpPr>
          <p:nvPr>
            <p:ph type="pic" sz="quarter" idx="13" hasCustomPrompt="1"/>
          </p:nvPr>
        </p:nvSpPr>
        <p:spPr>
          <a:xfrm>
            <a:off x="4017474" y="3455125"/>
            <a:ext cx="2115542" cy="1463042"/>
          </a:xfrm>
          <a:prstGeom prst="rect">
            <a:avLst/>
          </a:prstGeom>
          <a:solidFill>
            <a:schemeClr val="bg1">
              <a:lumMod val="95000"/>
            </a:schemeClr>
          </a:solidFill>
          <a:ln w="25400">
            <a:noFill/>
          </a:ln>
          <a:effectLst/>
        </p:spPr>
        <p:txBody>
          <a:bodyPr anchor="ctr"/>
          <a:lstStyle>
            <a:lvl1pPr marL="0" indent="0" algn="ctr">
              <a:buFontTx/>
              <a:buNone/>
              <a:defRPr sz="10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79355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B385D46-BB81-40F4-97C1-95575D4C9F09}"/>
              </a:ext>
            </a:extLst>
          </p:cNvPr>
          <p:cNvSpPr>
            <a:spLocks noGrp="1"/>
          </p:cNvSpPr>
          <p:nvPr>
            <p:ph type="pic" sz="quarter" idx="11" hasCustomPrompt="1"/>
          </p:nvPr>
        </p:nvSpPr>
        <p:spPr>
          <a:xfrm>
            <a:off x="2642241" y="2225231"/>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36EAA121-572C-4C83-A24E-989B72B92A11}"/>
              </a:ext>
            </a:extLst>
          </p:cNvPr>
          <p:cNvSpPr>
            <a:spLocks noGrp="1"/>
          </p:cNvSpPr>
          <p:nvPr>
            <p:ph type="pic" sz="quarter" idx="12" hasCustomPrompt="1"/>
          </p:nvPr>
        </p:nvSpPr>
        <p:spPr>
          <a:xfrm>
            <a:off x="3602058" y="1259136"/>
            <a:ext cx="1673123" cy="1673123"/>
          </a:xfrm>
          <a:custGeom>
            <a:avLst/>
            <a:gdLst>
              <a:gd name="connsiteX0" fmla="*/ 1115416 w 2230831"/>
              <a:gd name="connsiteY0" fmla="*/ 0 h 2230831"/>
              <a:gd name="connsiteX1" fmla="*/ 1239476 w 2230831"/>
              <a:gd name="connsiteY1" fmla="*/ 51387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7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7"/>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7"/>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5BECEA9-B7DA-4E09-9E80-B8B80B8E97C3}"/>
              </a:ext>
            </a:extLst>
          </p:cNvPr>
          <p:cNvSpPr>
            <a:spLocks noGrp="1"/>
          </p:cNvSpPr>
          <p:nvPr>
            <p:ph type="pic" sz="quarter" idx="13" hasCustomPrompt="1"/>
          </p:nvPr>
        </p:nvSpPr>
        <p:spPr>
          <a:xfrm>
            <a:off x="2643147" y="293042"/>
            <a:ext cx="1673123" cy="1673123"/>
          </a:xfrm>
          <a:custGeom>
            <a:avLst/>
            <a:gdLst>
              <a:gd name="connsiteX0" fmla="*/ 1115416 w 2230831"/>
              <a:gd name="connsiteY0" fmla="*/ 0 h 2230831"/>
              <a:gd name="connsiteX1" fmla="*/ 1239476 w 2230831"/>
              <a:gd name="connsiteY1" fmla="*/ 51387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7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7"/>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7"/>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A0108D6E-0789-4A3A-806C-951F2E7E421E}"/>
              </a:ext>
            </a:extLst>
          </p:cNvPr>
          <p:cNvSpPr>
            <a:spLocks noGrp="1"/>
          </p:cNvSpPr>
          <p:nvPr>
            <p:ph type="pic" sz="quarter" idx="14" hasCustomPrompt="1"/>
          </p:nvPr>
        </p:nvSpPr>
        <p:spPr>
          <a:xfrm>
            <a:off x="1671904" y="1237360"/>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29"/>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29"/>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5" name="Picture Placeholder 14">
            <a:extLst>
              <a:ext uri="{FF2B5EF4-FFF2-40B4-BE49-F238E27FC236}">
                <a16:creationId xmlns:a16="http://schemas.microsoft.com/office/drawing/2014/main" id="{0FB68D23-CA73-40EF-B39D-027E16880DD0}"/>
              </a:ext>
            </a:extLst>
          </p:cNvPr>
          <p:cNvSpPr>
            <a:spLocks noGrp="1"/>
          </p:cNvSpPr>
          <p:nvPr>
            <p:ph type="pic" sz="quarter" idx="15" hasCustomPrompt="1"/>
          </p:nvPr>
        </p:nvSpPr>
        <p:spPr>
          <a:xfrm>
            <a:off x="1667259" y="3177341"/>
            <a:ext cx="1673123" cy="1673123"/>
          </a:xfrm>
          <a:custGeom>
            <a:avLst/>
            <a:gdLst>
              <a:gd name="connsiteX0" fmla="*/ 1115416 w 2230831"/>
              <a:gd name="connsiteY0" fmla="*/ 0 h 2230831"/>
              <a:gd name="connsiteX1" fmla="*/ 1239476 w 2230831"/>
              <a:gd name="connsiteY1" fmla="*/ 51388 h 2230831"/>
              <a:gd name="connsiteX2" fmla="*/ 2179444 w 2230831"/>
              <a:gd name="connsiteY2" fmla="*/ 991355 h 2230831"/>
              <a:gd name="connsiteX3" fmla="*/ 2179444 w 2230831"/>
              <a:gd name="connsiteY3" fmla="*/ 1239476 h 2230831"/>
              <a:gd name="connsiteX4" fmla="*/ 1239476 w 2230831"/>
              <a:gd name="connsiteY4" fmla="*/ 2179444 h 2230831"/>
              <a:gd name="connsiteX5" fmla="*/ 991355 w 2230831"/>
              <a:gd name="connsiteY5" fmla="*/ 2179444 h 2230831"/>
              <a:gd name="connsiteX6" fmla="*/ 51388 w 2230831"/>
              <a:gd name="connsiteY6" fmla="*/ 1239476 h 2230831"/>
              <a:gd name="connsiteX7" fmla="*/ 51388 w 2230831"/>
              <a:gd name="connsiteY7" fmla="*/ 991355 h 2230831"/>
              <a:gd name="connsiteX8" fmla="*/ 991355 w 2230831"/>
              <a:gd name="connsiteY8" fmla="*/ 51388 h 2230831"/>
              <a:gd name="connsiteX9" fmla="*/ 1115416 w 2230831"/>
              <a:gd name="connsiteY9" fmla="*/ 0 h 223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831" h="2230831">
                <a:moveTo>
                  <a:pt x="1115416" y="0"/>
                </a:moveTo>
                <a:cubicBezTo>
                  <a:pt x="1160317" y="0"/>
                  <a:pt x="1205218" y="17130"/>
                  <a:pt x="1239476" y="51388"/>
                </a:cubicBezTo>
                <a:lnTo>
                  <a:pt x="2179444" y="991355"/>
                </a:lnTo>
                <a:cubicBezTo>
                  <a:pt x="2247960" y="1059872"/>
                  <a:pt x="2247960" y="1170960"/>
                  <a:pt x="2179444" y="1239476"/>
                </a:cubicBezTo>
                <a:lnTo>
                  <a:pt x="1239476" y="2179444"/>
                </a:lnTo>
                <a:cubicBezTo>
                  <a:pt x="1170960" y="2247960"/>
                  <a:pt x="1059872" y="2247960"/>
                  <a:pt x="991355" y="2179444"/>
                </a:cubicBezTo>
                <a:lnTo>
                  <a:pt x="51388" y="1239476"/>
                </a:lnTo>
                <a:cubicBezTo>
                  <a:pt x="-17129" y="1170960"/>
                  <a:pt x="-17129" y="1059872"/>
                  <a:pt x="51388" y="991355"/>
                </a:cubicBezTo>
                <a:lnTo>
                  <a:pt x="991355" y="51388"/>
                </a:lnTo>
                <a:cubicBezTo>
                  <a:pt x="1025614" y="17130"/>
                  <a:pt x="1070515" y="0"/>
                  <a:pt x="1115416" y="0"/>
                </a:cubicBezTo>
                <a:close/>
              </a:path>
            </a:pathLst>
          </a:custGeom>
          <a:solidFill>
            <a:schemeClr val="bg1">
              <a:lumMod val="95000"/>
            </a:schemeClr>
          </a:solidFill>
          <a:ln w="25400">
            <a:noFill/>
          </a:ln>
          <a:effectLst/>
        </p:spPr>
        <p:txBody>
          <a:bodyPr wrap="square" anchor="ctr">
            <a:noAutofit/>
          </a:bodyP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Rounded Rectangle 8">
            <a:extLst>
              <a:ext uri="{FF2B5EF4-FFF2-40B4-BE49-F238E27FC236}">
                <a16:creationId xmlns:a16="http://schemas.microsoft.com/office/drawing/2014/main" id="{0CADDCB3-9ED0-4A68-830A-6B58177892A2}"/>
              </a:ext>
            </a:extLst>
          </p:cNvPr>
          <p:cNvSpPr/>
          <p:nvPr userDrawn="1"/>
        </p:nvSpPr>
        <p:spPr>
          <a:xfrm rot="2700000">
            <a:off x="531464" y="1142094"/>
            <a:ext cx="1881187" cy="1881186"/>
          </a:xfrm>
          <a:custGeom>
            <a:avLst/>
            <a:gdLst/>
            <a:ahLst/>
            <a:cxnLst/>
            <a:rect l="l" t="t" r="r" b="b"/>
            <a:pathLst>
              <a:path w="1810298" h="1810298">
                <a:moveTo>
                  <a:pt x="55366" y="55366"/>
                </a:moveTo>
                <a:cubicBezTo>
                  <a:pt x="89574" y="21158"/>
                  <a:pt x="136832" y="0"/>
                  <a:pt x="189031" y="0"/>
                </a:cubicBezTo>
                <a:lnTo>
                  <a:pt x="925364" y="0"/>
                </a:lnTo>
                <a:lnTo>
                  <a:pt x="925364" y="765189"/>
                </a:lnTo>
                <a:cubicBezTo>
                  <a:pt x="925364" y="824772"/>
                  <a:pt x="973666" y="873074"/>
                  <a:pt x="1033249" y="873074"/>
                </a:cubicBezTo>
                <a:lnTo>
                  <a:pt x="1810298" y="873074"/>
                </a:lnTo>
                <a:lnTo>
                  <a:pt x="1810298" y="1621267"/>
                </a:lnTo>
                <a:cubicBezTo>
                  <a:pt x="1810298" y="1725666"/>
                  <a:pt x="1725666" y="1810298"/>
                  <a:pt x="1621267" y="1810298"/>
                </a:cubicBezTo>
                <a:lnTo>
                  <a:pt x="189031" y="1810298"/>
                </a:lnTo>
                <a:cubicBezTo>
                  <a:pt x="84632" y="1810298"/>
                  <a:pt x="0" y="1725666"/>
                  <a:pt x="0" y="1621267"/>
                </a:cubicBezTo>
                <a:lnTo>
                  <a:pt x="0" y="189031"/>
                </a:lnTo>
                <a:cubicBezTo>
                  <a:pt x="0" y="136832"/>
                  <a:pt x="21158" y="89574"/>
                  <a:pt x="55366" y="55366"/>
                </a:cubicBezTo>
                <a:close/>
              </a:path>
            </a:pathLst>
          </a:custGeom>
          <a:solidFill>
            <a:schemeClr val="accent1">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
        <p:nvSpPr>
          <p:cNvPr id="10" name="Rounded Rectangle 8">
            <a:extLst>
              <a:ext uri="{FF2B5EF4-FFF2-40B4-BE49-F238E27FC236}">
                <a16:creationId xmlns:a16="http://schemas.microsoft.com/office/drawing/2014/main" id="{944DC42C-15BC-4390-BEC2-ED222CEABEC9}"/>
              </a:ext>
            </a:extLst>
          </p:cNvPr>
          <p:cNvSpPr/>
          <p:nvPr userDrawn="1"/>
        </p:nvSpPr>
        <p:spPr>
          <a:xfrm rot="13500000">
            <a:off x="4944432" y="1619372"/>
            <a:ext cx="952653" cy="952653"/>
          </a:xfrm>
          <a:custGeom>
            <a:avLst/>
            <a:gdLst/>
            <a:ahLst/>
            <a:cxnLst/>
            <a:rect l="l" t="t" r="r" b="b"/>
            <a:pathLst>
              <a:path w="1810298" h="1810298">
                <a:moveTo>
                  <a:pt x="55366" y="55366"/>
                </a:moveTo>
                <a:cubicBezTo>
                  <a:pt x="89574" y="21158"/>
                  <a:pt x="136832" y="0"/>
                  <a:pt x="189031" y="0"/>
                </a:cubicBezTo>
                <a:lnTo>
                  <a:pt x="925364" y="0"/>
                </a:lnTo>
                <a:lnTo>
                  <a:pt x="925364" y="765189"/>
                </a:lnTo>
                <a:cubicBezTo>
                  <a:pt x="925364" y="824772"/>
                  <a:pt x="973666" y="873074"/>
                  <a:pt x="1033249" y="873074"/>
                </a:cubicBezTo>
                <a:lnTo>
                  <a:pt x="1810298" y="873074"/>
                </a:lnTo>
                <a:lnTo>
                  <a:pt x="1810298" y="1621267"/>
                </a:lnTo>
                <a:cubicBezTo>
                  <a:pt x="1810298" y="1725666"/>
                  <a:pt x="1725666" y="1810298"/>
                  <a:pt x="1621267" y="1810298"/>
                </a:cubicBezTo>
                <a:lnTo>
                  <a:pt x="189031" y="1810298"/>
                </a:lnTo>
                <a:cubicBezTo>
                  <a:pt x="84632" y="1810298"/>
                  <a:pt x="0" y="1725666"/>
                  <a:pt x="0" y="1621267"/>
                </a:cubicBezTo>
                <a:lnTo>
                  <a:pt x="0" y="189031"/>
                </a:lnTo>
                <a:cubicBezTo>
                  <a:pt x="0" y="136832"/>
                  <a:pt x="21158" y="89574"/>
                  <a:pt x="55366" y="55366"/>
                </a:cubicBezTo>
                <a:close/>
              </a:path>
            </a:pathLst>
          </a:custGeom>
          <a:solidFill>
            <a:schemeClr val="accent2">
              <a:alpha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spTree>
    <p:extLst>
      <p:ext uri="{BB962C8B-B14F-4D97-AF65-F5344CB8AC3E}">
        <p14:creationId xmlns:p14="http://schemas.microsoft.com/office/powerpoint/2010/main" val="2815944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FBE557-295B-4632-B904-9365A6E29041}"/>
              </a:ext>
            </a:extLst>
          </p:cNvPr>
          <p:cNvSpPr/>
          <p:nvPr userDrawn="1"/>
        </p:nvSpPr>
        <p:spPr>
          <a:xfrm>
            <a:off x="0" y="4"/>
            <a:ext cx="9144000" cy="3187337"/>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D8E82665-E472-4E88-9084-FB20D5F0256C}"/>
              </a:ext>
            </a:extLst>
          </p:cNvPr>
          <p:cNvGrpSpPr/>
          <p:nvPr userDrawn="1"/>
        </p:nvGrpSpPr>
        <p:grpSpPr>
          <a:xfrm>
            <a:off x="4768041" y="526410"/>
            <a:ext cx="3884955" cy="2134520"/>
            <a:chOff x="-548507" y="477868"/>
            <a:chExt cx="11570449" cy="6357177"/>
          </a:xfrm>
        </p:grpSpPr>
        <p:sp>
          <p:nvSpPr>
            <p:cNvPr id="5" name="Freeform: Shape 4">
              <a:extLst>
                <a:ext uri="{FF2B5EF4-FFF2-40B4-BE49-F238E27FC236}">
                  <a16:creationId xmlns:a16="http://schemas.microsoft.com/office/drawing/2014/main" id="{63BC747A-A889-4697-8DCD-13A2C5D59B28}"/>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DDEFE8F-DD5C-42E9-9ECC-65A30A74CEF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3F96301-10EB-4083-AB6C-64D3D83E720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A19AB814-BA72-457F-AA93-B2CF4B75C3F3}"/>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9" name="Freeform: Shape 8">
              <a:extLst>
                <a:ext uri="{FF2B5EF4-FFF2-40B4-BE49-F238E27FC236}">
                  <a16:creationId xmlns:a16="http://schemas.microsoft.com/office/drawing/2014/main" id="{CCBA6135-FA6C-4F0F-94BA-07AC3F34A77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10" name="Group 9">
              <a:extLst>
                <a:ext uri="{FF2B5EF4-FFF2-40B4-BE49-F238E27FC236}">
                  <a16:creationId xmlns:a16="http://schemas.microsoft.com/office/drawing/2014/main" id="{B503CD12-E0FF-4ABB-875F-A8875376DE59}"/>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B37E77B2-34E7-4DE2-A129-D0B85E0999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Rounded Corners 15">
                <a:extLst>
                  <a:ext uri="{FF2B5EF4-FFF2-40B4-BE49-F238E27FC236}">
                    <a16:creationId xmlns:a16="http://schemas.microsoft.com/office/drawing/2014/main" id="{BA41B13D-38AE-4850-8C86-61B5E1F034C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Group 10">
              <a:extLst>
                <a:ext uri="{FF2B5EF4-FFF2-40B4-BE49-F238E27FC236}">
                  <a16:creationId xmlns:a16="http://schemas.microsoft.com/office/drawing/2014/main" id="{C2E9E116-BC0D-48E3-95EF-A66620780A3E}"/>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CA5A932C-A798-40A8-935D-EDF4929791F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05603615-B258-499E-82ED-F3F8D1387F0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128BDDCD-4841-4408-AF6B-2CABE1888B2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4" name="그림 개체 틀 2">
            <a:extLst>
              <a:ext uri="{FF2B5EF4-FFF2-40B4-BE49-F238E27FC236}">
                <a16:creationId xmlns:a16="http://schemas.microsoft.com/office/drawing/2014/main" id="{249D4CAF-8D35-48B5-9BED-58C61F564415}"/>
              </a:ext>
            </a:extLst>
          </p:cNvPr>
          <p:cNvSpPr>
            <a:spLocks noGrp="1"/>
          </p:cNvSpPr>
          <p:nvPr>
            <p:ph type="pic" sz="quarter" idx="11" hasCustomPrompt="1"/>
          </p:nvPr>
        </p:nvSpPr>
        <p:spPr>
          <a:xfrm>
            <a:off x="5289994" y="646295"/>
            <a:ext cx="2861232" cy="1724069"/>
          </a:xfrm>
          <a:prstGeom prst="rect">
            <a:avLst/>
          </a:prstGeom>
          <a:solidFill>
            <a:schemeClr val="bg1">
              <a:lumMod val="95000"/>
            </a:schemeClr>
          </a:solidFill>
          <a:ln w="25400">
            <a:noFill/>
          </a:ln>
          <a:effectLst/>
        </p:spPr>
        <p:txBody>
          <a:bodyPr anchor="ctr"/>
          <a:lstStyle>
            <a:lvl1pPr marL="0" indent="0" algn="ctr">
              <a:buFontTx/>
              <a:buNone/>
              <a:defRPr sz="135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569450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7" name="Rectangle 6"/>
          <p:cNvSpPr/>
          <p:nvPr userDrawn="1"/>
        </p:nvSpPr>
        <p:spPr>
          <a:xfrm>
            <a:off x="3762659" y="1943087"/>
            <a:ext cx="4833000" cy="275400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Picture Placeholder 2"/>
          <p:cNvSpPr>
            <a:spLocks noGrp="1"/>
          </p:cNvSpPr>
          <p:nvPr>
            <p:ph type="pic" idx="11" hasCustomPrompt="1"/>
          </p:nvPr>
        </p:nvSpPr>
        <p:spPr>
          <a:xfrm>
            <a:off x="3843660" y="2024087"/>
            <a:ext cx="4671000" cy="25920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 And Send To Back</a:t>
            </a:r>
            <a:endParaRPr lang="ko-KR" altLang="en-US" dirty="0"/>
          </a:p>
        </p:txBody>
      </p:sp>
      <p:sp>
        <p:nvSpPr>
          <p:cNvPr id="3" name="Picture Placeholder 2"/>
          <p:cNvSpPr>
            <a:spLocks noGrp="1"/>
          </p:cNvSpPr>
          <p:nvPr>
            <p:ph type="pic" idx="1" hasCustomPrompt="1"/>
          </p:nvPr>
        </p:nvSpPr>
        <p:spPr>
          <a:xfrm>
            <a:off x="624951" y="1426316"/>
            <a:ext cx="3816424" cy="2430000"/>
          </a:xfrm>
          <a:prstGeom prst="rect">
            <a:avLst/>
          </a:prstGeom>
          <a:solidFill>
            <a:schemeClr val="bg1">
              <a:lumMod val="95000"/>
            </a:schemeClr>
          </a:solidFill>
        </p:spPr>
        <p:txBody>
          <a:bodyPr anchor="ctr"/>
          <a:lstStyle>
            <a:lvl1pPr marL="0" indent="0" algn="ctr">
              <a:buNone/>
              <a:defRPr sz="900" baseline="0">
                <a:latin typeface="+mn-lt"/>
                <a:cs typeface="Arial" pitchFamily="34" charset="0"/>
              </a:defRPr>
            </a:lvl1pPr>
            <a:lvl2pPr marL="342914" indent="0">
              <a:buNone/>
              <a:defRPr sz="2100"/>
            </a:lvl2pPr>
            <a:lvl3pPr marL="685825" indent="0">
              <a:buNone/>
              <a:defRPr sz="1801"/>
            </a:lvl3pPr>
            <a:lvl4pPr marL="1028741" indent="0">
              <a:buNone/>
              <a:defRPr sz="1500"/>
            </a:lvl4pPr>
            <a:lvl5pPr marL="1371654" indent="0">
              <a:buNone/>
              <a:defRPr sz="1500"/>
            </a:lvl5pPr>
            <a:lvl6pPr marL="1714565" indent="0">
              <a:buNone/>
              <a:defRPr sz="1500"/>
            </a:lvl6pPr>
            <a:lvl7pPr marL="2057479" indent="0">
              <a:buNone/>
              <a:defRPr sz="1500"/>
            </a:lvl7pPr>
            <a:lvl8pPr marL="2400392" indent="0">
              <a:buNone/>
              <a:defRPr sz="1500"/>
            </a:lvl8pPr>
            <a:lvl9pPr marL="2743307" indent="0">
              <a:buNone/>
              <a:defRPr sz="1500"/>
            </a:lvl9pPr>
          </a:lstStyle>
          <a:p>
            <a:r>
              <a:rPr lang="en-US" altLang="ko-KR" dirty="0"/>
              <a:t>Your Picture Here</a:t>
            </a:r>
            <a:endParaRPr lang="ko-KR" altLang="en-US" dirty="0"/>
          </a:p>
        </p:txBody>
      </p:sp>
      <p:cxnSp>
        <p:nvCxnSpPr>
          <p:cNvPr id="6" name="Straight Connector 5"/>
          <p:cNvCxnSpPr>
            <a:cxnSpLocks/>
          </p:cNvCxnSpPr>
          <p:nvPr userDrawn="1"/>
        </p:nvCxnSpPr>
        <p:spPr>
          <a:xfrm>
            <a:off x="2533162" y="3938452"/>
            <a:ext cx="0" cy="120504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7" idx="0"/>
          </p:cNvCxnSpPr>
          <p:nvPr userDrawn="1"/>
        </p:nvCxnSpPr>
        <p:spPr>
          <a:xfrm>
            <a:off x="6179159" y="1"/>
            <a:ext cx="0" cy="194308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921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Images &amp; Contents Layout">
    <p:spTree>
      <p:nvGrpSpPr>
        <p:cNvPr id="1" name=""/>
        <p:cNvGrpSpPr/>
        <p:nvPr/>
      </p:nvGrpSpPr>
      <p:grpSpPr>
        <a:xfrm>
          <a:off x="0" y="0"/>
          <a:ext cx="0" cy="0"/>
          <a:chOff x="0" y="0"/>
          <a:chExt cx="0" cy="0"/>
        </a:xfrm>
      </p:grpSpPr>
      <p:sp>
        <p:nvSpPr>
          <p:cNvPr id="10" name="Picture Placeholder 2"/>
          <p:cNvSpPr>
            <a:spLocks noGrp="1"/>
          </p:cNvSpPr>
          <p:nvPr>
            <p:ph type="pic" idx="11" hasCustomPrompt="1"/>
          </p:nvPr>
        </p:nvSpPr>
        <p:spPr>
          <a:xfrm>
            <a:off x="5761522" y="334971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4177306" y="51552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5761522" y="1932617"/>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3" name="Picture Placeholder 2"/>
          <p:cNvSpPr>
            <a:spLocks noGrp="1"/>
          </p:cNvSpPr>
          <p:nvPr>
            <p:ph type="pic" idx="14" hasCustomPrompt="1"/>
          </p:nvPr>
        </p:nvSpPr>
        <p:spPr>
          <a:xfrm>
            <a:off x="4177306" y="1932617"/>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4" name="Picture Placeholder 2"/>
          <p:cNvSpPr>
            <a:spLocks noGrp="1"/>
          </p:cNvSpPr>
          <p:nvPr>
            <p:ph type="pic" idx="15" hasCustomPrompt="1"/>
          </p:nvPr>
        </p:nvSpPr>
        <p:spPr>
          <a:xfrm>
            <a:off x="4177306" y="334971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5" name="Picture Placeholder 2"/>
          <p:cNvSpPr>
            <a:spLocks noGrp="1"/>
          </p:cNvSpPr>
          <p:nvPr>
            <p:ph type="pic" idx="16" hasCustomPrompt="1"/>
          </p:nvPr>
        </p:nvSpPr>
        <p:spPr>
          <a:xfrm>
            <a:off x="5761522" y="515522"/>
            <a:ext cx="1440000" cy="1296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29" indent="0">
              <a:buNone/>
              <a:defRPr sz="2100"/>
            </a:lvl2pPr>
            <a:lvl3pPr marL="685862" indent="0">
              <a:buNone/>
              <a:defRPr sz="1801"/>
            </a:lvl3pPr>
            <a:lvl4pPr marL="1028790" indent="0">
              <a:buNone/>
              <a:defRPr sz="1500"/>
            </a:lvl4pPr>
            <a:lvl5pPr marL="1371722" indent="0">
              <a:buNone/>
              <a:defRPr sz="1500"/>
            </a:lvl5pPr>
            <a:lvl6pPr marL="1714652" indent="0">
              <a:buNone/>
              <a:defRPr sz="1500"/>
            </a:lvl6pPr>
            <a:lvl7pPr marL="2057582" indent="0">
              <a:buNone/>
              <a:defRPr sz="1500"/>
            </a:lvl7pPr>
            <a:lvl8pPr marL="2400513" indent="0">
              <a:buNone/>
              <a:defRPr sz="1500"/>
            </a:lvl8pPr>
            <a:lvl9pPr marL="2743442" indent="0">
              <a:buNone/>
              <a:defRPr sz="1500"/>
            </a:lvl9pPr>
          </a:lstStyle>
          <a:p>
            <a:r>
              <a:rPr lang="en-US" altLang="ko-KR" dirty="0"/>
              <a:t>Your Picture Here</a:t>
            </a:r>
            <a:endParaRPr lang="ko-KR" altLang="en-US" dirty="0"/>
          </a:p>
        </p:txBody>
      </p:sp>
      <p:sp>
        <p:nvSpPr>
          <p:cNvPr id="17" name="Frame 1">
            <a:extLst>
              <a:ext uri="{FF2B5EF4-FFF2-40B4-BE49-F238E27FC236}">
                <a16:creationId xmlns:a16="http://schemas.microsoft.com/office/drawing/2014/main" id="{0ADF64C9-A222-4452-81CD-D0F743103159}"/>
              </a:ext>
            </a:extLst>
          </p:cNvPr>
          <p:cNvSpPr/>
          <p:nvPr userDrawn="1"/>
        </p:nvSpPr>
        <p:spPr>
          <a:xfrm>
            <a:off x="4033172" y="411515"/>
            <a:ext cx="3312368" cy="4320480"/>
          </a:xfrm>
          <a:prstGeom prst="frame">
            <a:avLst>
              <a:gd name="adj1" fmla="val 8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Tree>
    <p:extLst>
      <p:ext uri="{BB962C8B-B14F-4D97-AF65-F5344CB8AC3E}">
        <p14:creationId xmlns:p14="http://schemas.microsoft.com/office/powerpoint/2010/main" val="3127656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49368"/>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67260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5" name="Isosceles Triangle 4"/>
          <p:cNvSpPr/>
          <p:nvPr userDrawn="1"/>
        </p:nvSpPr>
        <p:spPr>
          <a:xfrm>
            <a:off x="3746894" y="4331243"/>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6" name="Isosceles Triangle 5"/>
          <p:cNvSpPr/>
          <p:nvPr userDrawn="1"/>
        </p:nvSpPr>
        <p:spPr>
          <a:xfrm>
            <a:off x="4041648" y="4493811"/>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5"/>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39455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92613"/>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9" y="848695"/>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7" y="1010629"/>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9" y="957496"/>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80" y="1216371"/>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80" y="1584063"/>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9"/>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4" y="3326207"/>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740192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457201"/>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3" y="3352801"/>
            <a:ext cx="6447501" cy="1178222"/>
          </a:xfrm>
        </p:spPr>
        <p:txBody>
          <a:bodyPr anchor="ctr">
            <a:normAutofit/>
          </a:bodyPr>
          <a:lstStyle>
            <a:lvl1pPr marL="0" indent="0" algn="l">
              <a:buNone/>
              <a:defRPr sz="1350">
                <a:solidFill>
                  <a:schemeClr val="tx1">
                    <a:lumMod val="75000"/>
                    <a:lumOff val="25000"/>
                  </a:schemeClr>
                </a:solidFill>
              </a:defRPr>
            </a:lvl1pPr>
            <a:lvl2pPr marL="342914" indent="0">
              <a:buNone/>
              <a:defRPr sz="1350">
                <a:solidFill>
                  <a:schemeClr val="tx1">
                    <a:tint val="75000"/>
                  </a:schemeClr>
                </a:solidFill>
              </a:defRPr>
            </a:lvl2pPr>
            <a:lvl3pPr marL="685825" indent="0">
              <a:buNone/>
              <a:defRPr sz="1200">
                <a:solidFill>
                  <a:schemeClr val="tx1">
                    <a:tint val="75000"/>
                  </a:schemeClr>
                </a:solidFill>
              </a:defRPr>
            </a:lvl3pPr>
            <a:lvl4pPr marL="1028741" indent="0">
              <a:buNone/>
              <a:defRPr sz="1050">
                <a:solidFill>
                  <a:schemeClr val="tx1">
                    <a:tint val="75000"/>
                  </a:schemeClr>
                </a:solidFill>
              </a:defRPr>
            </a:lvl4pPr>
            <a:lvl5pPr marL="1371654" indent="0">
              <a:buNone/>
              <a:defRPr sz="1050">
                <a:solidFill>
                  <a:schemeClr val="tx1">
                    <a:tint val="75000"/>
                  </a:schemeClr>
                </a:solidFill>
              </a:defRPr>
            </a:lvl5pPr>
            <a:lvl6pPr marL="1714565" indent="0">
              <a:buNone/>
              <a:defRPr sz="1050">
                <a:solidFill>
                  <a:schemeClr val="tx1">
                    <a:tint val="75000"/>
                  </a:schemeClr>
                </a:solidFill>
              </a:defRPr>
            </a:lvl6pPr>
            <a:lvl7pPr marL="2057479" indent="0">
              <a:buNone/>
              <a:defRPr sz="1050">
                <a:solidFill>
                  <a:schemeClr val="tx1">
                    <a:tint val="75000"/>
                  </a:schemeClr>
                </a:solidFill>
              </a:defRPr>
            </a:lvl7pPr>
            <a:lvl8pPr marL="2400392" indent="0">
              <a:buNone/>
              <a:defRPr sz="1050">
                <a:solidFill>
                  <a:schemeClr val="tx1">
                    <a:tint val="75000"/>
                  </a:schemeClr>
                </a:solidFill>
              </a:defRPr>
            </a:lvl8pPr>
            <a:lvl9pPr marL="2743307"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defTabSz="685825" latinLnBrk="0">
              <a:defRPr/>
            </a:pPr>
            <a:fld id="{0B989B54-8618-4D97-A0BC-9815532CE11C}" type="datetimeFigureOut">
              <a:rPr lang="en-IN" sz="675" smtClean="0">
                <a:solidFill>
                  <a:srgbClr val="4590B8"/>
                </a:solidFill>
                <a:latin typeface="Gill Sans MT" panose="020B0502020104020203"/>
              </a:rPr>
              <a:pPr algn="r" defTabSz="685825" latinLnBrk="0">
                <a:defRPr/>
              </a:pPr>
              <a:t>09-08-2024</a:t>
            </a:fld>
            <a:endParaRPr lang="en-IN" sz="675">
              <a:solidFill>
                <a:srgbClr val="4590B8"/>
              </a:solidFill>
              <a:latin typeface="Gill Sans MT" panose="020B0502020104020203"/>
            </a:endParaRPr>
          </a:p>
        </p:txBody>
      </p:sp>
      <p:sp>
        <p:nvSpPr>
          <p:cNvPr id="5" name="Footer Placeholder 4"/>
          <p:cNvSpPr>
            <a:spLocks noGrp="1"/>
          </p:cNvSpPr>
          <p:nvPr>
            <p:ph type="ftr" sz="quarter" idx="11"/>
          </p:nvPr>
        </p:nvSpPr>
        <p:spPr/>
        <p:txBody>
          <a:bodyPr/>
          <a:lstStyle/>
          <a:p>
            <a:pPr defTabSz="685825" latinLnBrk="0">
              <a:defRPr/>
            </a:pPr>
            <a:endParaRPr lang="en-IN" sz="675" cap="all">
              <a:solidFill>
                <a:srgbClr val="4590B8"/>
              </a:solidFill>
              <a:latin typeface="Gill Sans MT" panose="020B0502020104020203"/>
            </a:endParaRPr>
          </a:p>
        </p:txBody>
      </p:sp>
      <p:sp>
        <p:nvSpPr>
          <p:cNvPr id="6" name="Slide Number Placeholder 5"/>
          <p:cNvSpPr>
            <a:spLocks noGrp="1"/>
          </p:cNvSpPr>
          <p:nvPr>
            <p:ph type="sldNum" sz="quarter" idx="12"/>
          </p:nvPr>
        </p:nvSpPr>
        <p:spPr/>
        <p:txBody>
          <a:bodyPr/>
          <a:lstStyle/>
          <a:p>
            <a:pPr algn="r" defTabSz="685825" latinLnBrk="0">
              <a:defRPr/>
            </a:pPr>
            <a:fld id="{BA48F0BB-5AC8-4F70-9310-1F43634B6BD0}" type="slidenum">
              <a:rPr lang="en-IN" sz="675" smtClean="0">
                <a:solidFill>
                  <a:srgbClr val="4590B8"/>
                </a:solidFill>
                <a:latin typeface="Gill Sans MT" panose="020B0502020104020203"/>
              </a:rPr>
              <a:pPr algn="r" defTabSz="685825" latinLnBrk="0">
                <a:defRPr/>
              </a:pPr>
              <a:t>‹#›</a:t>
            </a:fld>
            <a:endParaRPr lang="en-IN" sz="675">
              <a:solidFill>
                <a:srgbClr val="4590B8"/>
              </a:solidFill>
              <a:latin typeface="Gill Sans MT" panose="020B0502020104020203"/>
            </a:endParaRPr>
          </a:p>
        </p:txBody>
      </p:sp>
    </p:spTree>
    <p:extLst>
      <p:ext uri="{BB962C8B-B14F-4D97-AF65-F5344CB8AC3E}">
        <p14:creationId xmlns:p14="http://schemas.microsoft.com/office/powerpoint/2010/main" val="251381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565881" y="1176694"/>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0" name="Rectangle 9"/>
          <p:cNvSpPr/>
          <p:nvPr userDrawn="1"/>
        </p:nvSpPr>
        <p:spPr>
          <a:xfrm>
            <a:off x="2612857" y="1176064"/>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1" name="Rectangle 10"/>
          <p:cNvSpPr/>
          <p:nvPr userDrawn="1"/>
        </p:nvSpPr>
        <p:spPr>
          <a:xfrm>
            <a:off x="4659832" y="1175434"/>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2" name="Rectangle 11"/>
          <p:cNvSpPr/>
          <p:nvPr userDrawn="1"/>
        </p:nvSpPr>
        <p:spPr>
          <a:xfrm>
            <a:off x="6706810" y="1174802"/>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4" name="Picture Placeholder 2"/>
          <p:cNvSpPr>
            <a:spLocks noGrp="1"/>
          </p:cNvSpPr>
          <p:nvPr>
            <p:ph type="pic" idx="11" hasCustomPrompt="1"/>
          </p:nvPr>
        </p:nvSpPr>
        <p:spPr>
          <a:xfrm>
            <a:off x="825476"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6966410"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872456"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4919435" y="1320089"/>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497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3758" y="451448"/>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9" y="584773"/>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04814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1" y="2499744"/>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7"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009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3"/>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202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17" indent="0">
              <a:buNone/>
              <a:defRPr sz="2801"/>
            </a:lvl2pPr>
            <a:lvl3pPr marL="914435" indent="0">
              <a:buNone/>
              <a:defRPr sz="2401"/>
            </a:lvl3pPr>
            <a:lvl4pPr marL="1371654" indent="0">
              <a:buNone/>
              <a:defRPr sz="2000"/>
            </a:lvl4pPr>
            <a:lvl5pPr marL="1828871" indent="0">
              <a:buNone/>
              <a:defRPr sz="2000"/>
            </a:lvl5pPr>
            <a:lvl6pPr marL="2286088" indent="0">
              <a:buNone/>
              <a:defRPr sz="2000"/>
            </a:lvl6pPr>
            <a:lvl7pPr marL="2743307" indent="0">
              <a:buNone/>
              <a:defRPr sz="2000"/>
            </a:lvl7pPr>
            <a:lvl8pPr marL="3200523" indent="0">
              <a:buNone/>
              <a:defRPr sz="2000"/>
            </a:lvl8pPr>
            <a:lvl9pPr marL="365774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820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71" r:id="rId4"/>
    <p:sldLayoutId id="2147483658" r:id="rId5"/>
    <p:sldLayoutId id="2147483659" r:id="rId6"/>
    <p:sldLayoutId id="2147483673" r:id="rId7"/>
    <p:sldLayoutId id="2147483662" r:id="rId8"/>
    <p:sldLayoutId id="2147483663" r:id="rId9"/>
    <p:sldLayoutId id="2147483664" r:id="rId10"/>
    <p:sldLayoutId id="2147483665" r:id="rId11"/>
    <p:sldLayoutId id="2147483666" r:id="rId12"/>
    <p:sldLayoutId id="2147483667" r:id="rId13"/>
    <p:sldLayoutId id="2147483668" r:id="rId14"/>
    <p:sldLayoutId id="2147483675" r:id="rId15"/>
    <p:sldLayoutId id="2147483674" r:id="rId16"/>
    <p:sldLayoutId id="2147483677" r:id="rId17"/>
    <p:sldLayoutId id="2147483679" r:id="rId18"/>
    <p:sldLayoutId id="2147483702" r:id="rId19"/>
    <p:sldLayoutId id="2147483704" r:id="rId20"/>
  </p:sldLayoutIdLst>
  <p:txStyles>
    <p:titleStyle>
      <a:lvl1pPr algn="ctr" defTabSz="914435" rtl="0" eaLnBrk="1" latinLnBrk="1" hangingPunct="1">
        <a:spcBef>
          <a:spcPct val="0"/>
        </a:spcBef>
        <a:buNone/>
        <a:defRPr sz="4401" kern="1200">
          <a:solidFill>
            <a:schemeClr val="tx1"/>
          </a:solidFill>
          <a:latin typeface="+mj-lt"/>
          <a:ea typeface="+mj-ea"/>
          <a:cs typeface="+mj-cs"/>
        </a:defRPr>
      </a:lvl1pPr>
    </p:titleStyle>
    <p:bodyStyle>
      <a:lvl1pPr marL="342914" indent="-342914" algn="l" defTabSz="914435"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79" indent="-285762" algn="l" defTabSz="914435" rtl="0" eaLnBrk="1" latinLnBrk="1" hangingPunct="1">
        <a:spcBef>
          <a:spcPct val="20000"/>
        </a:spcBef>
        <a:buFont typeface="Arial" pitchFamily="34" charset="0"/>
        <a:buChar char="–"/>
        <a:defRPr sz="2801" kern="1200">
          <a:solidFill>
            <a:schemeClr val="tx1"/>
          </a:solidFill>
          <a:latin typeface="+mn-lt"/>
          <a:ea typeface="+mn-ea"/>
          <a:cs typeface="+mn-cs"/>
        </a:defRPr>
      </a:lvl2pPr>
      <a:lvl3pPr marL="1143044" indent="-228608" algn="l" defTabSz="914435" rtl="0" eaLnBrk="1" latinLnBrk="1" hangingPunct="1">
        <a:spcBef>
          <a:spcPct val="20000"/>
        </a:spcBef>
        <a:buFont typeface="Arial" pitchFamily="34" charset="0"/>
        <a:buChar char="•"/>
        <a:defRPr sz="2401" kern="1200">
          <a:solidFill>
            <a:schemeClr val="tx1"/>
          </a:solidFill>
          <a:latin typeface="+mn-lt"/>
          <a:ea typeface="+mn-ea"/>
          <a:cs typeface="+mn-cs"/>
        </a:defRPr>
      </a:lvl3pPr>
      <a:lvl4pPr marL="1600261"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79"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9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91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132"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350"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35" rtl="0" eaLnBrk="1" latinLnBrk="1" hangingPunct="1">
        <a:defRPr sz="1801" kern="1200">
          <a:solidFill>
            <a:schemeClr val="tx1"/>
          </a:solidFill>
          <a:latin typeface="+mn-lt"/>
          <a:ea typeface="+mn-ea"/>
          <a:cs typeface="+mn-cs"/>
        </a:defRPr>
      </a:lvl1pPr>
      <a:lvl2pPr marL="457217" algn="l" defTabSz="914435" rtl="0" eaLnBrk="1" latinLnBrk="1" hangingPunct="1">
        <a:defRPr sz="1801" kern="1200">
          <a:solidFill>
            <a:schemeClr val="tx1"/>
          </a:solidFill>
          <a:latin typeface="+mn-lt"/>
          <a:ea typeface="+mn-ea"/>
          <a:cs typeface="+mn-cs"/>
        </a:defRPr>
      </a:lvl2pPr>
      <a:lvl3pPr marL="914435" algn="l" defTabSz="914435" rtl="0" eaLnBrk="1" latinLnBrk="1" hangingPunct="1">
        <a:defRPr sz="1801" kern="1200">
          <a:solidFill>
            <a:schemeClr val="tx1"/>
          </a:solidFill>
          <a:latin typeface="+mn-lt"/>
          <a:ea typeface="+mn-ea"/>
          <a:cs typeface="+mn-cs"/>
        </a:defRPr>
      </a:lvl3pPr>
      <a:lvl4pPr marL="1371654" algn="l" defTabSz="914435" rtl="0" eaLnBrk="1" latinLnBrk="1" hangingPunct="1">
        <a:defRPr sz="1801" kern="1200">
          <a:solidFill>
            <a:schemeClr val="tx1"/>
          </a:solidFill>
          <a:latin typeface="+mn-lt"/>
          <a:ea typeface="+mn-ea"/>
          <a:cs typeface="+mn-cs"/>
        </a:defRPr>
      </a:lvl4pPr>
      <a:lvl5pPr marL="1828871" algn="l" defTabSz="914435" rtl="0" eaLnBrk="1" latinLnBrk="1" hangingPunct="1">
        <a:defRPr sz="1801" kern="1200">
          <a:solidFill>
            <a:schemeClr val="tx1"/>
          </a:solidFill>
          <a:latin typeface="+mn-lt"/>
          <a:ea typeface="+mn-ea"/>
          <a:cs typeface="+mn-cs"/>
        </a:defRPr>
      </a:lvl5pPr>
      <a:lvl6pPr marL="2286088" algn="l" defTabSz="914435" rtl="0" eaLnBrk="1" latinLnBrk="1" hangingPunct="1">
        <a:defRPr sz="1801" kern="1200">
          <a:solidFill>
            <a:schemeClr val="tx1"/>
          </a:solidFill>
          <a:latin typeface="+mn-lt"/>
          <a:ea typeface="+mn-ea"/>
          <a:cs typeface="+mn-cs"/>
        </a:defRPr>
      </a:lvl6pPr>
      <a:lvl7pPr marL="2743307" algn="l" defTabSz="914435" rtl="0" eaLnBrk="1" latinLnBrk="1" hangingPunct="1">
        <a:defRPr sz="1801" kern="1200">
          <a:solidFill>
            <a:schemeClr val="tx1"/>
          </a:solidFill>
          <a:latin typeface="+mn-lt"/>
          <a:ea typeface="+mn-ea"/>
          <a:cs typeface="+mn-cs"/>
        </a:defRPr>
      </a:lvl7pPr>
      <a:lvl8pPr marL="3200523" algn="l" defTabSz="914435" rtl="0" eaLnBrk="1" latinLnBrk="1" hangingPunct="1">
        <a:defRPr sz="1801" kern="1200">
          <a:solidFill>
            <a:schemeClr val="tx1"/>
          </a:solidFill>
          <a:latin typeface="+mn-lt"/>
          <a:ea typeface="+mn-ea"/>
          <a:cs typeface="+mn-cs"/>
        </a:defRPr>
      </a:lvl8pPr>
      <a:lvl9pPr marL="3657740" algn="l" defTabSz="914435" rtl="0" eaLnBrk="1" latinLnBrk="1"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35" rtl="0" eaLnBrk="1" latinLnBrk="1" hangingPunct="1">
        <a:spcBef>
          <a:spcPct val="0"/>
        </a:spcBef>
        <a:buNone/>
        <a:defRPr sz="4401" kern="1200">
          <a:solidFill>
            <a:schemeClr val="tx1"/>
          </a:solidFill>
          <a:latin typeface="+mj-lt"/>
          <a:ea typeface="+mj-ea"/>
          <a:cs typeface="+mj-cs"/>
        </a:defRPr>
      </a:lvl1pPr>
    </p:titleStyle>
    <p:bodyStyle>
      <a:lvl1pPr marL="342914" indent="-342914" algn="l" defTabSz="914435"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79" indent="-285762" algn="l" defTabSz="914435" rtl="0" eaLnBrk="1" latinLnBrk="1" hangingPunct="1">
        <a:spcBef>
          <a:spcPct val="20000"/>
        </a:spcBef>
        <a:buFont typeface="Arial" pitchFamily="34" charset="0"/>
        <a:buChar char="–"/>
        <a:defRPr sz="2801" kern="1200">
          <a:solidFill>
            <a:schemeClr val="tx1"/>
          </a:solidFill>
          <a:latin typeface="+mn-lt"/>
          <a:ea typeface="+mn-ea"/>
          <a:cs typeface="+mn-cs"/>
        </a:defRPr>
      </a:lvl2pPr>
      <a:lvl3pPr marL="1143044" indent="-228608" algn="l" defTabSz="914435" rtl="0" eaLnBrk="1" latinLnBrk="1" hangingPunct="1">
        <a:spcBef>
          <a:spcPct val="20000"/>
        </a:spcBef>
        <a:buFont typeface="Arial" pitchFamily="34" charset="0"/>
        <a:buChar char="•"/>
        <a:defRPr sz="2401" kern="1200">
          <a:solidFill>
            <a:schemeClr val="tx1"/>
          </a:solidFill>
          <a:latin typeface="+mn-lt"/>
          <a:ea typeface="+mn-ea"/>
          <a:cs typeface="+mn-cs"/>
        </a:defRPr>
      </a:lvl3pPr>
      <a:lvl4pPr marL="1600261"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79"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9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915"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132"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350" indent="-228608" algn="l" defTabSz="914435"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35" rtl="0" eaLnBrk="1" latinLnBrk="1" hangingPunct="1">
        <a:defRPr sz="1801" kern="1200">
          <a:solidFill>
            <a:schemeClr val="tx1"/>
          </a:solidFill>
          <a:latin typeface="+mn-lt"/>
          <a:ea typeface="+mn-ea"/>
          <a:cs typeface="+mn-cs"/>
        </a:defRPr>
      </a:lvl1pPr>
      <a:lvl2pPr marL="457217" algn="l" defTabSz="914435" rtl="0" eaLnBrk="1" latinLnBrk="1" hangingPunct="1">
        <a:defRPr sz="1801" kern="1200">
          <a:solidFill>
            <a:schemeClr val="tx1"/>
          </a:solidFill>
          <a:latin typeface="+mn-lt"/>
          <a:ea typeface="+mn-ea"/>
          <a:cs typeface="+mn-cs"/>
        </a:defRPr>
      </a:lvl2pPr>
      <a:lvl3pPr marL="914435" algn="l" defTabSz="914435" rtl="0" eaLnBrk="1" latinLnBrk="1" hangingPunct="1">
        <a:defRPr sz="1801" kern="1200">
          <a:solidFill>
            <a:schemeClr val="tx1"/>
          </a:solidFill>
          <a:latin typeface="+mn-lt"/>
          <a:ea typeface="+mn-ea"/>
          <a:cs typeface="+mn-cs"/>
        </a:defRPr>
      </a:lvl3pPr>
      <a:lvl4pPr marL="1371654" algn="l" defTabSz="914435" rtl="0" eaLnBrk="1" latinLnBrk="1" hangingPunct="1">
        <a:defRPr sz="1801" kern="1200">
          <a:solidFill>
            <a:schemeClr val="tx1"/>
          </a:solidFill>
          <a:latin typeface="+mn-lt"/>
          <a:ea typeface="+mn-ea"/>
          <a:cs typeface="+mn-cs"/>
        </a:defRPr>
      </a:lvl4pPr>
      <a:lvl5pPr marL="1828871" algn="l" defTabSz="914435" rtl="0" eaLnBrk="1" latinLnBrk="1" hangingPunct="1">
        <a:defRPr sz="1801" kern="1200">
          <a:solidFill>
            <a:schemeClr val="tx1"/>
          </a:solidFill>
          <a:latin typeface="+mn-lt"/>
          <a:ea typeface="+mn-ea"/>
          <a:cs typeface="+mn-cs"/>
        </a:defRPr>
      </a:lvl5pPr>
      <a:lvl6pPr marL="2286088" algn="l" defTabSz="914435" rtl="0" eaLnBrk="1" latinLnBrk="1" hangingPunct="1">
        <a:defRPr sz="1801" kern="1200">
          <a:solidFill>
            <a:schemeClr val="tx1"/>
          </a:solidFill>
          <a:latin typeface="+mn-lt"/>
          <a:ea typeface="+mn-ea"/>
          <a:cs typeface="+mn-cs"/>
        </a:defRPr>
      </a:lvl6pPr>
      <a:lvl7pPr marL="2743307" algn="l" defTabSz="914435" rtl="0" eaLnBrk="1" latinLnBrk="1" hangingPunct="1">
        <a:defRPr sz="1801" kern="1200">
          <a:solidFill>
            <a:schemeClr val="tx1"/>
          </a:solidFill>
          <a:latin typeface="+mn-lt"/>
          <a:ea typeface="+mn-ea"/>
          <a:cs typeface="+mn-cs"/>
        </a:defRPr>
      </a:lvl7pPr>
      <a:lvl8pPr marL="3200523" algn="l" defTabSz="914435" rtl="0" eaLnBrk="1" latinLnBrk="1" hangingPunct="1">
        <a:defRPr sz="1801" kern="1200">
          <a:solidFill>
            <a:schemeClr val="tx1"/>
          </a:solidFill>
          <a:latin typeface="+mn-lt"/>
          <a:ea typeface="+mn-ea"/>
          <a:cs typeface="+mn-cs"/>
        </a:defRPr>
      </a:lvl8pPr>
      <a:lvl9pPr marL="3657740" algn="l" defTabSz="914435" rtl="0" eaLnBrk="1" latinLnBrk="1"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9105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3" r:id="rId20"/>
  </p:sldLayoutIdLst>
  <p:txStyles>
    <p:titleStyle>
      <a:lvl1pPr algn="l" defTabSz="68582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6" indent="-171456" algn="l" defTabSz="68582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0" indent="-171456" algn="l" defTabSz="685825"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84" indent="-171456" algn="l" defTabSz="68582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96"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09"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23"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36"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48"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63" indent="-171456" algn="l" defTabSz="68582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25" rtl="0" eaLnBrk="1" latinLnBrk="0" hangingPunct="1">
        <a:defRPr sz="1350" kern="1200">
          <a:solidFill>
            <a:schemeClr val="tx1"/>
          </a:solidFill>
          <a:latin typeface="+mn-lt"/>
          <a:ea typeface="+mn-ea"/>
          <a:cs typeface="+mn-cs"/>
        </a:defRPr>
      </a:lvl1pPr>
      <a:lvl2pPr marL="342914" algn="l" defTabSz="685825" rtl="0" eaLnBrk="1" latinLnBrk="0" hangingPunct="1">
        <a:defRPr sz="1350" kern="1200">
          <a:solidFill>
            <a:schemeClr val="tx1"/>
          </a:solidFill>
          <a:latin typeface="+mn-lt"/>
          <a:ea typeface="+mn-ea"/>
          <a:cs typeface="+mn-cs"/>
        </a:defRPr>
      </a:lvl2pPr>
      <a:lvl3pPr marL="685825" algn="l" defTabSz="685825" rtl="0" eaLnBrk="1" latinLnBrk="0" hangingPunct="1">
        <a:defRPr sz="1350" kern="1200">
          <a:solidFill>
            <a:schemeClr val="tx1"/>
          </a:solidFill>
          <a:latin typeface="+mn-lt"/>
          <a:ea typeface="+mn-ea"/>
          <a:cs typeface="+mn-cs"/>
        </a:defRPr>
      </a:lvl3pPr>
      <a:lvl4pPr marL="1028741" algn="l" defTabSz="685825" rtl="0" eaLnBrk="1" latinLnBrk="0" hangingPunct="1">
        <a:defRPr sz="1350" kern="1200">
          <a:solidFill>
            <a:schemeClr val="tx1"/>
          </a:solidFill>
          <a:latin typeface="+mn-lt"/>
          <a:ea typeface="+mn-ea"/>
          <a:cs typeface="+mn-cs"/>
        </a:defRPr>
      </a:lvl4pPr>
      <a:lvl5pPr marL="1371654" algn="l" defTabSz="685825" rtl="0" eaLnBrk="1" latinLnBrk="0" hangingPunct="1">
        <a:defRPr sz="1350" kern="1200">
          <a:solidFill>
            <a:schemeClr val="tx1"/>
          </a:solidFill>
          <a:latin typeface="+mn-lt"/>
          <a:ea typeface="+mn-ea"/>
          <a:cs typeface="+mn-cs"/>
        </a:defRPr>
      </a:lvl5pPr>
      <a:lvl6pPr marL="1714565" algn="l" defTabSz="685825" rtl="0" eaLnBrk="1" latinLnBrk="0" hangingPunct="1">
        <a:defRPr sz="1350" kern="1200">
          <a:solidFill>
            <a:schemeClr val="tx1"/>
          </a:solidFill>
          <a:latin typeface="+mn-lt"/>
          <a:ea typeface="+mn-ea"/>
          <a:cs typeface="+mn-cs"/>
        </a:defRPr>
      </a:lvl6pPr>
      <a:lvl7pPr marL="2057479" algn="l" defTabSz="685825" rtl="0" eaLnBrk="1" latinLnBrk="0" hangingPunct="1">
        <a:defRPr sz="1350" kern="1200">
          <a:solidFill>
            <a:schemeClr val="tx1"/>
          </a:solidFill>
          <a:latin typeface="+mn-lt"/>
          <a:ea typeface="+mn-ea"/>
          <a:cs typeface="+mn-cs"/>
        </a:defRPr>
      </a:lvl7pPr>
      <a:lvl8pPr marL="2400392" algn="l" defTabSz="685825" rtl="0" eaLnBrk="1" latinLnBrk="0" hangingPunct="1">
        <a:defRPr sz="1350" kern="1200">
          <a:solidFill>
            <a:schemeClr val="tx1"/>
          </a:solidFill>
          <a:latin typeface="+mn-lt"/>
          <a:ea typeface="+mn-ea"/>
          <a:cs typeface="+mn-cs"/>
        </a:defRPr>
      </a:lvl8pPr>
      <a:lvl9pPr marL="2743307" algn="l" defTabSz="68582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0qqMA08fkj91ZgFIg8Q_g9TLZiZ949UQ/view?usp=sharing" TargetMode="External"/><Relationship Id="rId7" Type="http://schemas.openxmlformats.org/officeDocument/2006/relationships/hyperlink" Target="https://drive.google.com/file/d/1EHZ54KLOAKyX-tXsQA-AOLxOUn9sLUck/view?usp=drive_link" TargetMode="External"/><Relationship Id="rId2" Type="http://schemas.openxmlformats.org/officeDocument/2006/relationships/hyperlink" Target="https://drive.google.com/file/d/1BNphFtAFVAba9C3ODlPBQSGGlIrvzGvf/view?usp=sharing" TargetMode="External"/><Relationship Id="rId1" Type="http://schemas.openxmlformats.org/officeDocument/2006/relationships/slideLayout" Target="../slideLayouts/slideLayout17.xml"/><Relationship Id="rId6" Type="http://schemas.openxmlformats.org/officeDocument/2006/relationships/hyperlink" Target="https://drive.google.com/file/d/1kaTDfq5wX8f9Za6PQijYz_zGZTiNLQLO/view?usp=drive_link" TargetMode="External"/><Relationship Id="rId5" Type="http://schemas.openxmlformats.org/officeDocument/2006/relationships/hyperlink" Target="https://drive.google.com/file/d/1yaA2mcOULW_RXL11wNtQqYS7nANERgwQ/view?usp=drive_link" TargetMode="External"/><Relationship Id="rId4" Type="http://schemas.openxmlformats.org/officeDocument/2006/relationships/hyperlink" Target="https://drive.google.com/file/d/16A1yn9LqcGKhw_l6j4LyQ-WrYOVNeJI2/view?usp=shari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8.svg"/></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3" Type="http://schemas.openxmlformats.org/officeDocument/2006/relationships/hyperlink" Target="https://drive.google.com/file/d/1HiBru-c4PHNBQPWmEWfA1DXFz-i7nwvG/view?usp=drive_link" TargetMode="External"/><Relationship Id="rId2" Type="http://schemas.openxmlformats.org/officeDocument/2006/relationships/hyperlink" Target="https://drive.google.com/file/d/1Ys1htLvJLC5rTgpEnQWFGaw6M_GcmE0W/view?usp=drive_link" TargetMode="External"/><Relationship Id="rId1" Type="http://schemas.openxmlformats.org/officeDocument/2006/relationships/slideLayout" Target="../slideLayouts/slideLayout17.xml"/><Relationship Id="rId5" Type="http://schemas.openxmlformats.org/officeDocument/2006/relationships/hyperlink" Target="https://drive.google.com/file/d/1zexCIOKmNUkhw-2J3-Jp6sJvadX7xVDy/view?usp=drive_link" TargetMode="External"/><Relationship Id="rId4" Type="http://schemas.openxmlformats.org/officeDocument/2006/relationships/hyperlink" Target="https://drive.google.com/file/d/1DTorIqAwAdSdUXP1De-BLNibnFn5OMu0/view?usp=drive_link"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hyperlink" Target="https://drive.google.com/file/d/1NyKFTcmxp60whkplfNaw1wz3RO4iLecA/view?usp=drive_link" TargetMode="External"/><Relationship Id="rId2" Type="http://schemas.openxmlformats.org/officeDocument/2006/relationships/hyperlink" Target="https://drive.google.com/file/d/1RUhMK1MuI72SQKZNGsm6mjgFf1MTzQtV/view?usp=drive_link"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6" name="Rectangle 5"/>
          <p:cNvSpPr/>
          <p:nvPr/>
        </p:nvSpPr>
        <p:spPr>
          <a:xfrm>
            <a:off x="0" y="1419623"/>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9" name="Title 4"/>
          <p:cNvSpPr txBox="1">
            <a:spLocks/>
          </p:cNvSpPr>
          <p:nvPr/>
        </p:nvSpPr>
        <p:spPr>
          <a:xfrm>
            <a:off x="395536" y="2300711"/>
            <a:ext cx="8352927"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dirty="0">
                <a:solidFill>
                  <a:schemeClr val="bg1"/>
                </a:solidFill>
                <a:latin typeface="+mj-lt"/>
              </a:rPr>
              <a:t>STORAGE OF AGRICULTURAL PRODUCE</a:t>
            </a:r>
            <a:endParaRPr lang="ko-KR" altLang="en-US" dirty="0">
              <a:solidFill>
                <a:schemeClr val="bg1"/>
              </a:solidFill>
              <a:latin typeface="+mj-lt"/>
            </a:endParaRPr>
          </a:p>
        </p:txBody>
      </p:sp>
    </p:spTree>
    <p:extLst>
      <p:ext uri="{BB962C8B-B14F-4D97-AF65-F5344CB8AC3E}">
        <p14:creationId xmlns:p14="http://schemas.microsoft.com/office/powerpoint/2010/main" val="322635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a:latin typeface="Cambria" panose="02040503050406030204" pitchFamily="18" charset="0"/>
              </a:rPr>
              <a:t>IS 6151-1  - </a:t>
            </a:r>
            <a:r>
              <a:rPr lang="en-IN" sz="2400" dirty="0">
                <a:latin typeface="Cambria" panose="02040503050406030204" pitchFamily="18" charset="0"/>
              </a:rPr>
              <a:t>Storage management code: </a:t>
            </a:r>
            <a:r>
              <a:rPr lang="en-IN" sz="2400" dirty="0" smtClean="0">
                <a:latin typeface="Cambria" panose="02040503050406030204" pitchFamily="18" charset="0"/>
              </a:rPr>
              <a:t>Terminology</a:t>
            </a:r>
            <a:endParaRPr lang="en-IN" sz="2400" dirty="0">
              <a:latin typeface="Cambria" panose="02040503050406030204" pitchFamily="18" charset="0"/>
              <a:ea typeface="Cambria" panose="02040503050406030204" pitchFamily="18" charset="0"/>
              <a:cs typeface="Mangal" panose="02040503050203030202" pitchFamily="18" charset="0"/>
            </a:endParaRPr>
          </a:p>
        </p:txBody>
      </p:sp>
      <p:graphicFrame>
        <p:nvGraphicFramePr>
          <p:cNvPr id="5" name="Diagram 4"/>
          <p:cNvGraphicFramePr/>
          <p:nvPr>
            <p:extLst>
              <p:ext uri="{D42A27DB-BD31-4B8C-83A1-F6EECF244321}">
                <p14:modId xmlns:p14="http://schemas.microsoft.com/office/powerpoint/2010/main" val="4283265721"/>
              </p:ext>
            </p:extLst>
          </p:nvPr>
        </p:nvGraphicFramePr>
        <p:xfrm>
          <a:off x="251520" y="987574"/>
          <a:ext cx="84001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67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7"/>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IS 6151-2   RECEIPT OF FOODGRAIN FOR STORAGE</a:t>
            </a:r>
            <a:endPar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3" name="TextBox 2">
            <a:extLst>
              <a:ext uri="{FF2B5EF4-FFF2-40B4-BE49-F238E27FC236}">
                <a16:creationId xmlns:a16="http://schemas.microsoft.com/office/drawing/2014/main" id="{FB176BE9-42E5-EC31-3959-B3AD99B22106}"/>
              </a:ext>
            </a:extLst>
          </p:cNvPr>
          <p:cNvSpPr txBox="1"/>
          <p:nvPr/>
        </p:nvSpPr>
        <p:spPr>
          <a:xfrm>
            <a:off x="108327" y="1923678"/>
            <a:ext cx="8784976" cy="375744"/>
          </a:xfrm>
          <a:prstGeom prst="rect">
            <a:avLst/>
          </a:prstGeom>
          <a:noFill/>
        </p:spPr>
        <p:txBody>
          <a:bodyPr wrap="square">
            <a:spAutoFit/>
          </a:bodyPr>
          <a:lstStyle/>
          <a:p>
            <a:pPr algn="ctr" latinLnBrk="0" hangingPunct="0">
              <a:lnSpc>
                <a:spcPct val="107000"/>
              </a:lnSpc>
              <a:spcAft>
                <a:spcPts val="800"/>
              </a:spcAft>
            </a:pPr>
            <a:r>
              <a:rPr lang="en-IN" b="1" dirty="0">
                <a:latin typeface="Athelas" panose="02000503000000020003" pitchFamily="2" charset="77"/>
                <a:ea typeface="Calibri" panose="020F0502020204030204" pitchFamily="34" charset="0"/>
                <a:cs typeface="Mangal" panose="02040503050203030202" pitchFamily="18" charset="0"/>
              </a:rPr>
              <a:t>P</a:t>
            </a:r>
            <a:r>
              <a:rPr lang="en-IN" sz="1800" b="1" dirty="0">
                <a:effectLst/>
                <a:latin typeface="Athelas" panose="02000503000000020003" pitchFamily="2" charset="77"/>
                <a:ea typeface="Calibri" panose="020F0502020204030204" pitchFamily="34" charset="0"/>
                <a:cs typeface="Mangal" panose="02040503050203030202" pitchFamily="18" charset="0"/>
              </a:rPr>
              <a:t>rescribes Guidelines for:</a:t>
            </a:r>
          </a:p>
        </p:txBody>
      </p:sp>
      <p:sp>
        <p:nvSpPr>
          <p:cNvPr id="4" name="Rectangle 2">
            <a:extLst>
              <a:ext uri="{FF2B5EF4-FFF2-40B4-BE49-F238E27FC236}">
                <a16:creationId xmlns:a16="http://schemas.microsoft.com/office/drawing/2014/main" id="{BA66665B-6451-4D68-6C5B-A4AC8B88C862}"/>
              </a:ext>
            </a:extLst>
          </p:cNvPr>
          <p:cNvSpPr/>
          <p:nvPr/>
        </p:nvSpPr>
        <p:spPr>
          <a:xfrm>
            <a:off x="6876256" y="2715766"/>
            <a:ext cx="1872208" cy="720000"/>
          </a:xfrm>
          <a:custGeom>
            <a:avLst/>
            <a:gdLst/>
            <a:ahLst/>
            <a:cxnLst/>
            <a:rect l="l" t="t" r="r" b="b"/>
            <a:pathLst>
              <a:path w="2123381" h="648072">
                <a:moveTo>
                  <a:pt x="0" y="0"/>
                </a:moveTo>
                <a:lnTo>
                  <a:pt x="1944216" y="0"/>
                </a:lnTo>
                <a:lnTo>
                  <a:pt x="1944216" y="220121"/>
                </a:lnTo>
                <a:lnTo>
                  <a:pt x="2123381" y="324037"/>
                </a:lnTo>
                <a:lnTo>
                  <a:pt x="1944216" y="427952"/>
                </a:lnTo>
                <a:lnTo>
                  <a:pt x="1944216" y="648072"/>
                </a:lnTo>
                <a:lnTo>
                  <a:pt x="0" y="6480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5" name="Rectangle 2">
            <a:extLst>
              <a:ext uri="{FF2B5EF4-FFF2-40B4-BE49-F238E27FC236}">
                <a16:creationId xmlns:a16="http://schemas.microsoft.com/office/drawing/2014/main" id="{9A97BDB8-1AF6-EAAD-EDFB-6E5C66390DCE}"/>
              </a:ext>
            </a:extLst>
          </p:cNvPr>
          <p:cNvSpPr/>
          <p:nvPr/>
        </p:nvSpPr>
        <p:spPr>
          <a:xfrm>
            <a:off x="5184288" y="2715766"/>
            <a:ext cx="1980000" cy="720000"/>
          </a:xfrm>
          <a:custGeom>
            <a:avLst/>
            <a:gdLst/>
            <a:ahLst/>
            <a:cxnLst/>
            <a:rect l="l" t="t" r="r" b="b"/>
            <a:pathLst>
              <a:path w="2123381" h="648072">
                <a:moveTo>
                  <a:pt x="0" y="0"/>
                </a:moveTo>
                <a:lnTo>
                  <a:pt x="1944216" y="0"/>
                </a:lnTo>
                <a:lnTo>
                  <a:pt x="1944216" y="220121"/>
                </a:lnTo>
                <a:lnTo>
                  <a:pt x="2123381" y="324037"/>
                </a:lnTo>
                <a:lnTo>
                  <a:pt x="1944216" y="427952"/>
                </a:lnTo>
                <a:lnTo>
                  <a:pt x="1944216" y="648072"/>
                </a:lnTo>
                <a:lnTo>
                  <a:pt x="0" y="64807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 name="Rectangle 2">
            <a:extLst>
              <a:ext uri="{FF2B5EF4-FFF2-40B4-BE49-F238E27FC236}">
                <a16:creationId xmlns:a16="http://schemas.microsoft.com/office/drawing/2014/main" id="{22F8C44B-57C5-EB3E-55DC-3F9558A0017D}"/>
              </a:ext>
            </a:extLst>
          </p:cNvPr>
          <p:cNvSpPr/>
          <p:nvPr/>
        </p:nvSpPr>
        <p:spPr>
          <a:xfrm>
            <a:off x="3510815" y="2715766"/>
            <a:ext cx="1980000" cy="720000"/>
          </a:xfrm>
          <a:custGeom>
            <a:avLst/>
            <a:gdLst/>
            <a:ahLst/>
            <a:cxnLst/>
            <a:rect l="l" t="t" r="r" b="b"/>
            <a:pathLst>
              <a:path w="2123381" h="648072">
                <a:moveTo>
                  <a:pt x="0" y="0"/>
                </a:moveTo>
                <a:lnTo>
                  <a:pt x="1944216" y="0"/>
                </a:lnTo>
                <a:lnTo>
                  <a:pt x="1944216" y="220121"/>
                </a:lnTo>
                <a:lnTo>
                  <a:pt x="2123381" y="324037"/>
                </a:lnTo>
                <a:lnTo>
                  <a:pt x="1944216" y="427952"/>
                </a:lnTo>
                <a:lnTo>
                  <a:pt x="1944216" y="648072"/>
                </a:lnTo>
                <a:lnTo>
                  <a:pt x="0" y="6480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Rectangle 2">
            <a:extLst>
              <a:ext uri="{FF2B5EF4-FFF2-40B4-BE49-F238E27FC236}">
                <a16:creationId xmlns:a16="http://schemas.microsoft.com/office/drawing/2014/main" id="{2DA11B3E-E264-BF61-28E2-FB43B023E6DE}"/>
              </a:ext>
            </a:extLst>
          </p:cNvPr>
          <p:cNvSpPr/>
          <p:nvPr/>
        </p:nvSpPr>
        <p:spPr>
          <a:xfrm>
            <a:off x="1907704" y="2715766"/>
            <a:ext cx="1980000" cy="720000"/>
          </a:xfrm>
          <a:custGeom>
            <a:avLst/>
            <a:gdLst/>
            <a:ahLst/>
            <a:cxnLst/>
            <a:rect l="l" t="t" r="r" b="b"/>
            <a:pathLst>
              <a:path w="2123381" h="648072">
                <a:moveTo>
                  <a:pt x="0" y="0"/>
                </a:moveTo>
                <a:lnTo>
                  <a:pt x="1944216" y="0"/>
                </a:lnTo>
                <a:lnTo>
                  <a:pt x="1944216" y="220121"/>
                </a:lnTo>
                <a:lnTo>
                  <a:pt x="2123381" y="324037"/>
                </a:lnTo>
                <a:lnTo>
                  <a:pt x="1944216" y="427952"/>
                </a:lnTo>
                <a:lnTo>
                  <a:pt x="1944216" y="648072"/>
                </a:lnTo>
                <a:lnTo>
                  <a:pt x="0" y="6480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 name="Rectangle 2">
            <a:extLst>
              <a:ext uri="{FF2B5EF4-FFF2-40B4-BE49-F238E27FC236}">
                <a16:creationId xmlns:a16="http://schemas.microsoft.com/office/drawing/2014/main" id="{B026F563-3375-542E-FEE1-28DBB390897F}"/>
              </a:ext>
            </a:extLst>
          </p:cNvPr>
          <p:cNvSpPr/>
          <p:nvPr/>
        </p:nvSpPr>
        <p:spPr>
          <a:xfrm>
            <a:off x="251520" y="2715766"/>
            <a:ext cx="1908000" cy="720000"/>
          </a:xfrm>
          <a:custGeom>
            <a:avLst/>
            <a:gdLst/>
            <a:ahLst/>
            <a:cxnLst/>
            <a:rect l="l" t="t" r="r" b="b"/>
            <a:pathLst>
              <a:path w="2123381" h="648072">
                <a:moveTo>
                  <a:pt x="0" y="0"/>
                </a:moveTo>
                <a:lnTo>
                  <a:pt x="1944216" y="0"/>
                </a:lnTo>
                <a:lnTo>
                  <a:pt x="1944216" y="220121"/>
                </a:lnTo>
                <a:lnTo>
                  <a:pt x="2123381" y="324037"/>
                </a:lnTo>
                <a:lnTo>
                  <a:pt x="1944216" y="427952"/>
                </a:lnTo>
                <a:lnTo>
                  <a:pt x="1944216" y="648072"/>
                </a:lnTo>
                <a:lnTo>
                  <a:pt x="0" y="6480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 name="TextBox 8">
            <a:extLst>
              <a:ext uri="{FF2B5EF4-FFF2-40B4-BE49-F238E27FC236}">
                <a16:creationId xmlns:a16="http://schemas.microsoft.com/office/drawing/2014/main" id="{95004B78-6AA6-C975-EB38-8F24DCCFC688}"/>
              </a:ext>
            </a:extLst>
          </p:cNvPr>
          <p:cNvSpPr txBox="1"/>
          <p:nvPr/>
        </p:nvSpPr>
        <p:spPr>
          <a:xfrm>
            <a:off x="2267744" y="2814156"/>
            <a:ext cx="134606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PRIOR TO STORAGE</a:t>
            </a:r>
            <a:endParaRPr lang="ko-KR" altLang="en-US" sz="1400" b="1" dirty="0">
              <a:solidFill>
                <a:schemeClr val="bg1"/>
              </a:solidFill>
              <a:cs typeface="Arial" pitchFamily="34" charset="0"/>
            </a:endParaRPr>
          </a:p>
        </p:txBody>
      </p:sp>
      <p:sp>
        <p:nvSpPr>
          <p:cNvPr id="10" name="TextBox 9">
            <a:extLst>
              <a:ext uri="{FF2B5EF4-FFF2-40B4-BE49-F238E27FC236}">
                <a16:creationId xmlns:a16="http://schemas.microsoft.com/office/drawing/2014/main" id="{8B7BACA0-C6E9-8DCE-F8CD-B09CB3C9F3DF}"/>
              </a:ext>
            </a:extLst>
          </p:cNvPr>
          <p:cNvSpPr txBox="1"/>
          <p:nvPr/>
        </p:nvSpPr>
        <p:spPr>
          <a:xfrm>
            <a:off x="5476251" y="2787694"/>
            <a:ext cx="140000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PERIODIC INSPECTION</a:t>
            </a:r>
            <a:endParaRPr lang="ko-KR" altLang="en-US" sz="1400" b="1" dirty="0">
              <a:solidFill>
                <a:schemeClr val="bg1"/>
              </a:solidFill>
              <a:cs typeface="Arial" pitchFamily="34" charset="0"/>
            </a:endParaRPr>
          </a:p>
        </p:txBody>
      </p:sp>
      <p:sp>
        <p:nvSpPr>
          <p:cNvPr id="11" name="TextBox 10">
            <a:extLst>
              <a:ext uri="{FF2B5EF4-FFF2-40B4-BE49-F238E27FC236}">
                <a16:creationId xmlns:a16="http://schemas.microsoft.com/office/drawing/2014/main" id="{E665CD29-26D1-E1F4-E0C1-9500025A2CA4}"/>
              </a:ext>
            </a:extLst>
          </p:cNvPr>
          <p:cNvSpPr txBox="1"/>
          <p:nvPr/>
        </p:nvSpPr>
        <p:spPr>
          <a:xfrm>
            <a:off x="3851920" y="2787694"/>
            <a:ext cx="1272715"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DURING STORAGE</a:t>
            </a:r>
            <a:endParaRPr lang="ko-KR" altLang="en-US" sz="1400" b="1" dirty="0">
              <a:solidFill>
                <a:schemeClr val="bg1"/>
              </a:solidFill>
              <a:cs typeface="Arial" pitchFamily="34" charset="0"/>
            </a:endParaRPr>
          </a:p>
        </p:txBody>
      </p:sp>
      <p:sp>
        <p:nvSpPr>
          <p:cNvPr id="12" name="TextBox 11">
            <a:extLst>
              <a:ext uri="{FF2B5EF4-FFF2-40B4-BE49-F238E27FC236}">
                <a16:creationId xmlns:a16="http://schemas.microsoft.com/office/drawing/2014/main" id="{A82F3F8D-9583-74A2-D1A7-682E6CCC57A6}"/>
              </a:ext>
            </a:extLst>
          </p:cNvPr>
          <p:cNvSpPr txBox="1"/>
          <p:nvPr/>
        </p:nvSpPr>
        <p:spPr>
          <a:xfrm>
            <a:off x="7020272" y="2812871"/>
            <a:ext cx="1517306"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ISSUING OF FOODGRAINS</a:t>
            </a:r>
            <a:endParaRPr lang="ko-KR" altLang="en-US" sz="1400" b="1" dirty="0">
              <a:solidFill>
                <a:schemeClr val="bg1"/>
              </a:solidFill>
              <a:cs typeface="Arial" pitchFamily="34" charset="0"/>
            </a:endParaRPr>
          </a:p>
        </p:txBody>
      </p:sp>
      <p:sp>
        <p:nvSpPr>
          <p:cNvPr id="30" name="TextBox 29">
            <a:extLst>
              <a:ext uri="{FF2B5EF4-FFF2-40B4-BE49-F238E27FC236}">
                <a16:creationId xmlns:a16="http://schemas.microsoft.com/office/drawing/2014/main" id="{2A977522-BD0C-5EA4-DB8C-A3C327C4B67A}"/>
              </a:ext>
            </a:extLst>
          </p:cNvPr>
          <p:cNvSpPr txBox="1"/>
          <p:nvPr/>
        </p:nvSpPr>
        <p:spPr>
          <a:xfrm>
            <a:off x="467544" y="2814966"/>
            <a:ext cx="1502261"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RECEIPT OF FOODGRAINS</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39851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7"/>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a:latin typeface="Cambria" panose="02040503050406030204" pitchFamily="18" charset="0"/>
              </a:rPr>
              <a:t>IS 6151-2   RECEIPT OF FOODGRAIN FOR STORAGE</a:t>
            </a:r>
            <a:endParaRPr lang="en-US" sz="2400"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3" name="TextBox 2">
            <a:extLst>
              <a:ext uri="{FF2B5EF4-FFF2-40B4-BE49-F238E27FC236}">
                <a16:creationId xmlns:a16="http://schemas.microsoft.com/office/drawing/2014/main" id="{FB176BE9-42E5-EC31-3959-B3AD99B22106}"/>
              </a:ext>
            </a:extLst>
          </p:cNvPr>
          <p:cNvSpPr txBox="1"/>
          <p:nvPr/>
        </p:nvSpPr>
        <p:spPr>
          <a:xfrm>
            <a:off x="179512" y="1478527"/>
            <a:ext cx="8784976" cy="2749407"/>
          </a:xfrm>
          <a:prstGeom prst="rect">
            <a:avLst/>
          </a:prstGeom>
          <a:noFill/>
        </p:spPr>
        <p:txBody>
          <a:bodyPr wrap="square">
            <a:spAutoFit/>
          </a:bodyPr>
          <a:lstStyle/>
          <a:p>
            <a:pPr marL="285750" indent="-285750" algn="just">
              <a:lnSpc>
                <a:spcPct val="107000"/>
              </a:lnSpc>
              <a:spcAft>
                <a:spcPts val="801"/>
              </a:spcAft>
              <a:buClr>
                <a:schemeClr val="tx2"/>
              </a:buClr>
              <a:buFont typeface="Wingdings" pitchFamily="2" charset="2"/>
              <a:buChar char="§"/>
            </a:pPr>
            <a:r>
              <a:rPr lang="en-IN" dirty="0">
                <a:latin typeface="Cambria" panose="02040503050406030204" pitchFamily="18" charset="0"/>
                <a:ea typeface="Calibri" panose="020F0502020204030204" pitchFamily="34" charset="0"/>
                <a:cs typeface="Mangal" panose="02040503050203030202" pitchFamily="18" charset="0"/>
              </a:rPr>
              <a:t>Trucks, wagons or carts shall be carefully inspected for dump and infested                        </a:t>
            </a:r>
            <a:r>
              <a:rPr lang="en-IN" dirty="0" err="1" smtClean="0">
                <a:latin typeface="Cambria" panose="02040503050406030204" pitchFamily="18" charset="0"/>
                <a:ea typeface="Calibri" panose="020F0502020204030204" pitchFamily="34" charset="0"/>
                <a:cs typeface="Mangal" panose="02040503050203030202" pitchFamily="18" charset="0"/>
              </a:rPr>
              <a:t>foodrains</a:t>
            </a:r>
            <a:endParaRPr lang="en-IN" dirty="0">
              <a:latin typeface="Cambria" panose="02040503050406030204" pitchFamily="18" charset="0"/>
              <a:ea typeface="Calibri" panose="020F0502020204030204" pitchFamily="34" charset="0"/>
              <a:cs typeface="Mangal" panose="02040503050203030202" pitchFamily="18" charset="0"/>
            </a:endParaRPr>
          </a:p>
          <a:p>
            <a:pPr marL="285750" indent="-285750" algn="just">
              <a:lnSpc>
                <a:spcPct val="107000"/>
              </a:lnSpc>
              <a:spcAft>
                <a:spcPts val="801"/>
              </a:spcAft>
              <a:buClr>
                <a:schemeClr val="tx2"/>
              </a:buClr>
              <a:buFont typeface="Wingdings" pitchFamily="2" charset="2"/>
              <a:buChar char="§"/>
            </a:pPr>
            <a:r>
              <a:rPr lang="en-IN" dirty="0">
                <a:latin typeface="Cambria" panose="02040503050406030204" pitchFamily="18" charset="0"/>
                <a:ea typeface="Calibri" panose="020F0502020204030204" pitchFamily="34" charset="0"/>
                <a:cs typeface="Mangal" panose="02040503050203030202" pitchFamily="18" charset="0"/>
              </a:rPr>
              <a:t>Wagon or truck dumps receiving grain for storage should be provided with suitable        sieves to separate hay, stones, etc</a:t>
            </a:r>
          </a:p>
          <a:p>
            <a:pPr marL="285750" indent="-285750" algn="just">
              <a:lnSpc>
                <a:spcPct val="107000"/>
              </a:lnSpc>
              <a:spcAft>
                <a:spcPts val="801"/>
              </a:spcAft>
              <a:buClr>
                <a:schemeClr val="tx2"/>
              </a:buClr>
              <a:buFont typeface="Wingdings" pitchFamily="2" charset="2"/>
              <a:buChar char="§"/>
            </a:pPr>
            <a:r>
              <a:rPr lang="en-IN" dirty="0">
                <a:latin typeface="Cambria" panose="02040503050406030204" pitchFamily="18" charset="0"/>
                <a:ea typeface="Calibri" panose="020F0502020204030204" pitchFamily="34" charset="0"/>
                <a:cs typeface="Mangal" panose="02040503050203030202" pitchFamily="18" charset="0"/>
              </a:rPr>
              <a:t>Temporary sheds and weighing scales receiving bags or loose grain for storage                should be cleaned prior to receipt of agricultural produce</a:t>
            </a:r>
          </a:p>
          <a:p>
            <a:pPr marL="285750" indent="-285750" algn="just">
              <a:lnSpc>
                <a:spcPct val="107000"/>
              </a:lnSpc>
              <a:spcAft>
                <a:spcPts val="801"/>
              </a:spcAft>
              <a:buClr>
                <a:schemeClr val="tx2"/>
              </a:buClr>
              <a:buFont typeface="Wingdings" pitchFamily="2" charset="2"/>
              <a:buChar char="§"/>
            </a:pPr>
            <a:r>
              <a:rPr lang="en-IN" dirty="0">
                <a:latin typeface="Cambria" panose="02040503050406030204" pitchFamily="18" charset="0"/>
                <a:ea typeface="Calibri" panose="020F0502020204030204" pitchFamily="34" charset="0"/>
                <a:cs typeface="Mangal" panose="02040503050203030202" pitchFamily="18" charset="0"/>
              </a:rPr>
              <a:t>Wagon or truck dumps, temporary sheds and weighing scale should be provided           protection against rain</a:t>
            </a:r>
          </a:p>
        </p:txBody>
      </p:sp>
    </p:spTree>
    <p:extLst>
      <p:ext uri="{BB962C8B-B14F-4D97-AF65-F5344CB8AC3E}">
        <p14:creationId xmlns:p14="http://schemas.microsoft.com/office/powerpoint/2010/main" val="295575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7"/>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a:latin typeface="Cambria" panose="02040503050406030204" pitchFamily="18" charset="0"/>
              </a:rPr>
              <a:t>IS 6151-2 - PRIOR TO STORAGE</a:t>
            </a:r>
            <a:endParaRPr lang="en-US" sz="2400"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3" name="TextBox 2">
            <a:extLst>
              <a:ext uri="{FF2B5EF4-FFF2-40B4-BE49-F238E27FC236}">
                <a16:creationId xmlns:a16="http://schemas.microsoft.com/office/drawing/2014/main" id="{FB176BE9-42E5-EC31-3959-B3AD99B22106}"/>
              </a:ext>
            </a:extLst>
          </p:cNvPr>
          <p:cNvSpPr txBox="1"/>
          <p:nvPr/>
        </p:nvSpPr>
        <p:spPr>
          <a:xfrm>
            <a:off x="179512" y="1275606"/>
            <a:ext cx="8784976" cy="3466334"/>
          </a:xfrm>
          <a:prstGeom prst="rect">
            <a:avLst/>
          </a:prstGeom>
          <a:noFill/>
        </p:spPr>
        <p:txBody>
          <a:bodyPr wrap="square">
            <a:spAutoFit/>
          </a:bodyPr>
          <a:lstStyle/>
          <a:p>
            <a:pPr marL="285750" indent="-285750" algn="just" latinLnBrk="0" hangingPunct="0">
              <a:lnSpc>
                <a:spcPct val="107000"/>
              </a:lnSpc>
              <a:spcAft>
                <a:spcPts val="800"/>
              </a:spcAft>
              <a:buClr>
                <a:schemeClr val="tx2"/>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Bags used for storage shall be either new or sound second hand bags </a:t>
            </a:r>
          </a:p>
          <a:p>
            <a:pPr marL="285750" indent="-285750" algn="just" latinLnBrk="0" hangingPunct="0">
              <a:lnSpc>
                <a:spcPct val="107000"/>
              </a:lnSpc>
              <a:spcAft>
                <a:spcPts val="800"/>
              </a:spcAft>
              <a:buClr>
                <a:schemeClr val="tx2"/>
              </a:buClr>
              <a:buFont typeface="Wingdings" pitchFamily="2" charset="2"/>
              <a:buChar char="§"/>
            </a:pP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marL="285750" indent="-285750" algn="just" latinLnBrk="0" hangingPunct="0">
              <a:lnSpc>
                <a:spcPct val="107000"/>
              </a:lnSpc>
              <a:spcAft>
                <a:spcPts val="800"/>
              </a:spcAft>
              <a:buClr>
                <a:schemeClr val="tx2"/>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All bags prior to storage shall be examined, and segregated:</a:t>
            </a:r>
          </a:p>
          <a:p>
            <a:pPr marL="800095" lvl="1" indent="-342900" algn="just" latinLnBrk="0" hangingPunct="0">
              <a:lnSpc>
                <a:spcPct val="107000"/>
              </a:lnSpc>
              <a:buFont typeface="+mj-lt"/>
              <a:buAutoNum type="alphaLcParenR"/>
            </a:pPr>
            <a:r>
              <a:rPr lang="en-IN" dirty="0">
                <a:effectLst/>
                <a:latin typeface="Cambria" panose="02040503050406030204" pitchFamily="18" charset="0"/>
                <a:ea typeface="Calibri" panose="020F0502020204030204" pitchFamily="34" charset="0"/>
                <a:cs typeface="Mangal" panose="02040503050203030202" pitchFamily="18" charset="0"/>
              </a:rPr>
              <a:t>Bags which are cut, torn, slack or have deleterious contaminations</a:t>
            </a:r>
          </a:p>
          <a:p>
            <a:pPr marL="800095" lvl="1" indent="-342900" algn="just" latinLnBrk="0" hangingPunct="0">
              <a:lnSpc>
                <a:spcPct val="107000"/>
              </a:lnSpc>
              <a:buFont typeface="+mj-lt"/>
              <a:buAutoNum type="alphaLcParenR"/>
            </a:pPr>
            <a:r>
              <a:rPr lang="en-IN" dirty="0">
                <a:effectLst/>
                <a:latin typeface="Cambria" panose="02040503050406030204" pitchFamily="18" charset="0"/>
                <a:ea typeface="Calibri" panose="020F0502020204030204" pitchFamily="34" charset="0"/>
                <a:cs typeface="Mangal" panose="02040503050203030202" pitchFamily="18" charset="0"/>
              </a:rPr>
              <a:t>Bags which contain </a:t>
            </a:r>
            <a:r>
              <a:rPr lang="en-IN" dirty="0" err="1" smtClean="0">
                <a:effectLst/>
                <a:latin typeface="Cambria" panose="02040503050406030204" pitchFamily="18" charset="0"/>
                <a:ea typeface="Calibri" panose="020F0502020204030204" pitchFamily="34" charset="0"/>
                <a:cs typeface="Mangal" panose="02040503050203030202" pitchFamily="18" charset="0"/>
              </a:rPr>
              <a:t>foodgrain</a:t>
            </a:r>
            <a:r>
              <a:rPr lang="en-IN" dirty="0" smtClean="0">
                <a:effectLst/>
                <a:latin typeface="Cambria" panose="02040503050406030204" pitchFamily="18" charset="0"/>
                <a:ea typeface="Calibri" panose="020F0502020204030204" pitchFamily="34" charset="0"/>
                <a:cs typeface="Mangal" panose="02040503050203030202" pitchFamily="18" charset="0"/>
              </a:rPr>
              <a:t> either </a:t>
            </a:r>
            <a:r>
              <a:rPr lang="en-IN" dirty="0">
                <a:effectLst/>
                <a:latin typeface="Cambria" panose="02040503050406030204" pitchFamily="18" charset="0"/>
                <a:ea typeface="Calibri" panose="020F0502020204030204" pitchFamily="34" charset="0"/>
                <a:cs typeface="Mangal" panose="02040503050203030202" pitchFamily="18" charset="0"/>
              </a:rPr>
              <a:t>damaged due to insect infestation, moisture, dampness or having deleterious refractions or contamination.</a:t>
            </a:r>
          </a:p>
          <a:p>
            <a:pPr marL="800095" lvl="1" indent="-342900" algn="just" latinLnBrk="0" hangingPunct="0">
              <a:lnSpc>
                <a:spcPct val="107000"/>
              </a:lnSpc>
              <a:buFont typeface="+mj-lt"/>
              <a:buAutoNum type="alphaLcParenR"/>
            </a:pP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marL="285750" indent="-285750" algn="just" latinLnBrk="0" hangingPunct="0">
              <a:lnSpc>
                <a:spcPct val="107000"/>
              </a:lnSpc>
              <a:spcAft>
                <a:spcPts val="800"/>
              </a:spcAft>
              <a:buClr>
                <a:schemeClr val="tx2"/>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If sound second-hand bags are used, they shall be fumigated before filling them with </a:t>
            </a:r>
            <a:r>
              <a:rPr lang="en-IN" sz="1800" dirty="0" err="1" smtClean="0">
                <a:effectLst/>
                <a:latin typeface="Cambria" panose="02040503050406030204" pitchFamily="18" charset="0"/>
                <a:ea typeface="Calibri" panose="020F0502020204030204" pitchFamily="34" charset="0"/>
                <a:cs typeface="Mangal" panose="02040503050203030202" pitchFamily="18" charset="0"/>
              </a:rPr>
              <a:t>foodgrain</a:t>
            </a: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algn="just" latinLnBrk="0" hangingPunct="0">
              <a:lnSpc>
                <a:spcPct val="107000"/>
              </a:lnSpc>
              <a:spcAft>
                <a:spcPts val="800"/>
              </a:spcAft>
            </a:pPr>
            <a:r>
              <a:rPr lang="en-IN" sz="1800" dirty="0">
                <a:effectLst/>
                <a:latin typeface="Cambria" panose="02040503050406030204" pitchFamily="18" charset="0"/>
                <a:ea typeface="Calibri" panose="020F0502020204030204" pitchFamily="34" charset="0"/>
                <a:cs typeface="Mangal" panose="02040503050203030202" pitchFamily="18" charset="0"/>
              </a:rPr>
              <a:t> </a:t>
            </a:r>
          </a:p>
        </p:txBody>
      </p:sp>
    </p:spTree>
    <p:extLst>
      <p:ext uri="{BB962C8B-B14F-4D97-AF65-F5344CB8AC3E}">
        <p14:creationId xmlns:p14="http://schemas.microsoft.com/office/powerpoint/2010/main" val="309697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7"/>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b="1" dirty="0">
                <a:latin typeface="Cambria" panose="02040503050406030204" pitchFamily="18" charset="0"/>
              </a:rPr>
              <a:t>IS 6151-2 - PRIOR TO STORAGE</a:t>
            </a:r>
            <a:endParaRPr lang="en-US"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3" name="TextBox 2">
            <a:extLst>
              <a:ext uri="{FF2B5EF4-FFF2-40B4-BE49-F238E27FC236}">
                <a16:creationId xmlns:a16="http://schemas.microsoft.com/office/drawing/2014/main" id="{FB176BE9-42E5-EC31-3959-B3AD99B22106}"/>
              </a:ext>
            </a:extLst>
          </p:cNvPr>
          <p:cNvSpPr txBox="1"/>
          <p:nvPr/>
        </p:nvSpPr>
        <p:spPr>
          <a:xfrm>
            <a:off x="179512" y="1419622"/>
            <a:ext cx="8784976" cy="2280881"/>
          </a:xfrm>
          <a:prstGeom prst="rect">
            <a:avLst/>
          </a:prstGeom>
          <a:noFill/>
        </p:spPr>
        <p:txBody>
          <a:bodyPr wrap="square">
            <a:spAutoFit/>
          </a:bodyPr>
          <a:lstStyle/>
          <a:p>
            <a:pPr algn="just" latinLnBrk="0" hangingPunct="0">
              <a:lnSpc>
                <a:spcPct val="107000"/>
              </a:lnSpc>
              <a:spcAft>
                <a:spcPts val="800"/>
              </a:spcAft>
            </a:pPr>
            <a:r>
              <a:rPr lang="en-IN" sz="1800" b="1" dirty="0">
                <a:effectLst/>
                <a:latin typeface="Cambria" panose="02040503050406030204" pitchFamily="18" charset="0"/>
                <a:ea typeface="Calibri" panose="020F0502020204030204" pitchFamily="34" charset="0"/>
                <a:cs typeface="Mangal" panose="02040503050203030202" pitchFamily="18" charset="0"/>
              </a:rPr>
              <a:t>Damaged Bags </a:t>
            </a:r>
            <a:r>
              <a:rPr lang="en-IN" sz="1800" dirty="0">
                <a:effectLst/>
                <a:latin typeface="Cambria" panose="02040503050406030204" pitchFamily="18" charset="0"/>
                <a:ea typeface="Calibri" panose="020F0502020204030204" pitchFamily="34" charset="0"/>
                <a:cs typeface="Mangal" panose="02040503050203030202" pitchFamily="18" charset="0"/>
              </a:rPr>
              <a:t> </a:t>
            </a:r>
            <a:endParaRPr lang="en-IN" sz="1800" dirty="0" smtClean="0">
              <a:effectLst/>
              <a:latin typeface="Cambria" panose="02040503050406030204" pitchFamily="18" charset="0"/>
              <a:ea typeface="Calibri" panose="020F0502020204030204" pitchFamily="34" charset="0"/>
              <a:cs typeface="Mangal" panose="02040503050203030202" pitchFamily="18" charset="0"/>
            </a:endParaRPr>
          </a:p>
          <a:p>
            <a:pPr algn="just" latinLnBrk="0" hangingPunct="0">
              <a:lnSpc>
                <a:spcPct val="107000"/>
              </a:lnSpc>
              <a:spcAft>
                <a:spcPts val="800"/>
              </a:spcAft>
            </a:pP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Bags damaged due to moisture, fungus or deleterious contaminations, or those unduly damaged or cut shall be discarded and </a:t>
            </a:r>
            <a:r>
              <a:rPr lang="en-IN" sz="1800" dirty="0" smtClean="0">
                <a:effectLst/>
                <a:latin typeface="Cambria" panose="02040503050406030204" pitchFamily="18" charset="0"/>
                <a:ea typeface="Calibri" panose="020F0502020204030204" pitchFamily="34" charset="0"/>
                <a:cs typeface="Mangal" panose="02040503050203030202" pitchFamily="18" charset="0"/>
              </a:rPr>
              <a:t>replaced</a:t>
            </a:r>
          </a:p>
          <a:p>
            <a:pPr marL="285750" indent="-285750" algn="just" latinLnBrk="0" hangingPunct="0">
              <a:lnSpc>
                <a:spcPct val="107000"/>
              </a:lnSpc>
              <a:spcAft>
                <a:spcPts val="800"/>
              </a:spcAft>
              <a:buFont typeface="Wingdings" pitchFamily="2" charset="2"/>
              <a:buChar char="§"/>
            </a:pP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Slack bags shall be made up to the average weight of bags of the </a:t>
            </a:r>
            <a:r>
              <a:rPr lang="en-IN" sz="1800" dirty="0" smtClean="0">
                <a:effectLst/>
                <a:latin typeface="Cambria" panose="02040503050406030204" pitchFamily="18" charset="0"/>
                <a:ea typeface="Calibri" panose="020F0502020204030204" pitchFamily="34" charset="0"/>
                <a:cs typeface="Mangal" panose="02040503050203030202" pitchFamily="18" charset="0"/>
              </a:rPr>
              <a:t>lot</a:t>
            </a:r>
            <a:endParaRPr lang="en-IN" sz="1800" dirty="0">
              <a:effectLst/>
              <a:latin typeface="Cambria" panose="02040503050406030204"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007081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6CF4603E-8167-B15C-50ED-B3AE19048CD8}"/>
              </a:ext>
            </a:extLst>
          </p:cNvPr>
          <p:cNvSpPr txBox="1">
            <a:spLocks/>
          </p:cNvSpPr>
          <p:nvPr/>
        </p:nvSpPr>
        <p:spPr>
          <a:xfrm>
            <a:off x="-36512" y="123478"/>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3200" b="1" dirty="0">
                <a:solidFill>
                  <a:prstClr val="white"/>
                </a:solidFill>
                <a:latin typeface="Cambria" panose="02040503050406030204" pitchFamily="18" charset="0"/>
              </a:rPr>
              <a:t>IS 6151-2 – DAMAGED FOODGRAINS</a:t>
            </a:r>
          </a:p>
        </p:txBody>
      </p:sp>
      <p:grpSp>
        <p:nvGrpSpPr>
          <p:cNvPr id="28" name="Group 27">
            <a:extLst>
              <a:ext uri="{FF2B5EF4-FFF2-40B4-BE49-F238E27FC236}">
                <a16:creationId xmlns:a16="http://schemas.microsoft.com/office/drawing/2014/main" id="{11B762A1-4C9B-8F8A-651F-637686C186B7}"/>
              </a:ext>
            </a:extLst>
          </p:cNvPr>
          <p:cNvGrpSpPr/>
          <p:nvPr/>
        </p:nvGrpSpPr>
        <p:grpSpPr>
          <a:xfrm>
            <a:off x="2759810" y="1131590"/>
            <a:ext cx="2829970" cy="2912148"/>
            <a:chOff x="2715055" y="1785698"/>
            <a:chExt cx="3654286" cy="3551880"/>
          </a:xfrm>
        </p:grpSpPr>
        <p:grpSp>
          <p:nvGrpSpPr>
            <p:cNvPr id="30" name="Group 29">
              <a:extLst>
                <a:ext uri="{FF2B5EF4-FFF2-40B4-BE49-F238E27FC236}">
                  <a16:creationId xmlns:a16="http://schemas.microsoft.com/office/drawing/2014/main" id="{989B262B-F338-19D1-8732-48562B55CBC2}"/>
                </a:ext>
              </a:extLst>
            </p:cNvPr>
            <p:cNvGrpSpPr/>
            <p:nvPr/>
          </p:nvGrpSpPr>
          <p:grpSpPr>
            <a:xfrm>
              <a:off x="3945700" y="1785698"/>
              <a:ext cx="1139838" cy="1632238"/>
              <a:chOff x="3692771" y="1580738"/>
              <a:chExt cx="1954016" cy="2798134"/>
            </a:xfrm>
          </p:grpSpPr>
          <p:sp>
            <p:nvSpPr>
              <p:cNvPr id="43" name="Freeform 18">
                <a:extLst>
                  <a:ext uri="{FF2B5EF4-FFF2-40B4-BE49-F238E27FC236}">
                    <a16:creationId xmlns:a16="http://schemas.microsoft.com/office/drawing/2014/main" id="{3F4B5CB4-68AA-F73A-3634-BD773CD7C1B0}"/>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44" name="Down Arrow 1">
                <a:extLst>
                  <a:ext uri="{FF2B5EF4-FFF2-40B4-BE49-F238E27FC236}">
                    <a16:creationId xmlns:a16="http://schemas.microsoft.com/office/drawing/2014/main" id="{86435C6D-684E-6B75-9A21-9091486BA76B}"/>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31" name="Group 30">
              <a:extLst>
                <a:ext uri="{FF2B5EF4-FFF2-40B4-BE49-F238E27FC236}">
                  <a16:creationId xmlns:a16="http://schemas.microsoft.com/office/drawing/2014/main" id="{90CD34AF-B8A6-825D-271B-DC33F8C6DDE2}"/>
                </a:ext>
              </a:extLst>
            </p:cNvPr>
            <p:cNvGrpSpPr/>
            <p:nvPr/>
          </p:nvGrpSpPr>
          <p:grpSpPr>
            <a:xfrm rot="4113254">
              <a:off x="4983303" y="2478942"/>
              <a:ext cx="1139838" cy="1632238"/>
              <a:chOff x="3692771" y="1580738"/>
              <a:chExt cx="1954016" cy="2798134"/>
            </a:xfrm>
          </p:grpSpPr>
          <p:sp>
            <p:nvSpPr>
              <p:cNvPr id="41" name="Freeform 28">
                <a:extLst>
                  <a:ext uri="{FF2B5EF4-FFF2-40B4-BE49-F238E27FC236}">
                    <a16:creationId xmlns:a16="http://schemas.microsoft.com/office/drawing/2014/main" id="{BD3AC9E5-0AB1-B2F8-152D-122CFCC32EE9}"/>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2" name="Down Arrow 1">
                <a:extLst>
                  <a:ext uri="{FF2B5EF4-FFF2-40B4-BE49-F238E27FC236}">
                    <a16:creationId xmlns:a16="http://schemas.microsoft.com/office/drawing/2014/main" id="{236D5E46-24D2-3648-F0C7-6BE73F67258D}"/>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32" name="Group 31">
              <a:extLst>
                <a:ext uri="{FF2B5EF4-FFF2-40B4-BE49-F238E27FC236}">
                  <a16:creationId xmlns:a16="http://schemas.microsoft.com/office/drawing/2014/main" id="{4E0CD2B8-FA7E-4005-562C-B45F148829F9}"/>
                </a:ext>
              </a:extLst>
            </p:cNvPr>
            <p:cNvGrpSpPr/>
            <p:nvPr/>
          </p:nvGrpSpPr>
          <p:grpSpPr>
            <a:xfrm rot="8531373">
              <a:off x="4670582" y="3689584"/>
              <a:ext cx="1139838" cy="1632238"/>
              <a:chOff x="3692771" y="1580738"/>
              <a:chExt cx="1954016" cy="2798134"/>
            </a:xfrm>
          </p:grpSpPr>
          <p:sp>
            <p:nvSpPr>
              <p:cNvPr id="39" name="Freeform 32">
                <a:extLst>
                  <a:ext uri="{FF2B5EF4-FFF2-40B4-BE49-F238E27FC236}">
                    <a16:creationId xmlns:a16="http://schemas.microsoft.com/office/drawing/2014/main" id="{EFBF1E39-5117-A3BD-8871-38FACF519ABD}"/>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0" name="Down Arrow 1">
                <a:extLst>
                  <a:ext uri="{FF2B5EF4-FFF2-40B4-BE49-F238E27FC236}">
                    <a16:creationId xmlns:a16="http://schemas.microsoft.com/office/drawing/2014/main" id="{4E347528-A66E-6FEB-3C02-5FBC67336095}"/>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33" name="Group 32">
              <a:extLst>
                <a:ext uri="{FF2B5EF4-FFF2-40B4-BE49-F238E27FC236}">
                  <a16:creationId xmlns:a16="http://schemas.microsoft.com/office/drawing/2014/main" id="{75AE5F15-9912-C077-6C51-79CC34C74111}"/>
                </a:ext>
              </a:extLst>
            </p:cNvPr>
            <p:cNvGrpSpPr/>
            <p:nvPr/>
          </p:nvGrpSpPr>
          <p:grpSpPr>
            <a:xfrm rot="13128837">
              <a:off x="3387455" y="3705340"/>
              <a:ext cx="1139838" cy="1632238"/>
              <a:chOff x="3692771" y="1580738"/>
              <a:chExt cx="1954016" cy="2798134"/>
            </a:xfrm>
          </p:grpSpPr>
          <p:sp>
            <p:nvSpPr>
              <p:cNvPr id="37" name="Freeform 37">
                <a:extLst>
                  <a:ext uri="{FF2B5EF4-FFF2-40B4-BE49-F238E27FC236}">
                    <a16:creationId xmlns:a16="http://schemas.microsoft.com/office/drawing/2014/main" id="{257EB102-5829-5E09-7C06-C1C03E25AE25}"/>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8" name="Down Arrow 1">
                <a:extLst>
                  <a:ext uri="{FF2B5EF4-FFF2-40B4-BE49-F238E27FC236}">
                    <a16:creationId xmlns:a16="http://schemas.microsoft.com/office/drawing/2014/main" id="{3AAFBF16-05BB-724F-23E3-C6F9BB0ADC3D}"/>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34" name="Group 33">
              <a:extLst>
                <a:ext uri="{FF2B5EF4-FFF2-40B4-BE49-F238E27FC236}">
                  <a16:creationId xmlns:a16="http://schemas.microsoft.com/office/drawing/2014/main" id="{0B17CDBC-9229-AFAD-3F33-DCA6B3756315}"/>
                </a:ext>
              </a:extLst>
            </p:cNvPr>
            <p:cNvGrpSpPr/>
            <p:nvPr/>
          </p:nvGrpSpPr>
          <p:grpSpPr>
            <a:xfrm rot="17414357">
              <a:off x="2961255" y="2533125"/>
              <a:ext cx="1139838" cy="1632238"/>
              <a:chOff x="3692771" y="1580738"/>
              <a:chExt cx="1954016" cy="2798134"/>
            </a:xfrm>
          </p:grpSpPr>
          <p:sp>
            <p:nvSpPr>
              <p:cNvPr id="35" name="Freeform 40">
                <a:extLst>
                  <a:ext uri="{FF2B5EF4-FFF2-40B4-BE49-F238E27FC236}">
                    <a16:creationId xmlns:a16="http://schemas.microsoft.com/office/drawing/2014/main" id="{9DF08115-6939-931B-C070-104FA8A601C9}"/>
                  </a:ext>
                </a:extLst>
              </p:cNvPr>
              <p:cNvSpPr/>
              <p:nvPr/>
            </p:nvSpPr>
            <p:spPr>
              <a:xfrm>
                <a:off x="3692771" y="1580738"/>
                <a:ext cx="1593605" cy="1038637"/>
              </a:xfrm>
              <a:custGeom>
                <a:avLst/>
                <a:gdLst>
                  <a:gd name="connsiteX0" fmla="*/ 714375 w 1924050"/>
                  <a:gd name="connsiteY0" fmla="*/ 9525 h 1104900"/>
                  <a:gd name="connsiteX1" fmla="*/ 0 w 1924050"/>
                  <a:gd name="connsiteY1" fmla="*/ 0 h 1104900"/>
                  <a:gd name="connsiteX2" fmla="*/ 1590675 w 1924050"/>
                  <a:gd name="connsiteY2" fmla="*/ 1104900 h 1104900"/>
                  <a:gd name="connsiteX3" fmla="*/ 1924050 w 1924050"/>
                  <a:gd name="connsiteY3" fmla="*/ 942975 h 1104900"/>
                  <a:gd name="connsiteX4" fmla="*/ 714375 w 1924050"/>
                  <a:gd name="connsiteY4" fmla="*/ 9525 h 1104900"/>
                  <a:gd name="connsiteX0" fmla="*/ 704850 w 1914525"/>
                  <a:gd name="connsiteY0" fmla="*/ 0 h 1095375"/>
                  <a:gd name="connsiteX1" fmla="*/ 0 w 1914525"/>
                  <a:gd name="connsiteY1" fmla="*/ 38100 h 1095375"/>
                  <a:gd name="connsiteX2" fmla="*/ 1581150 w 1914525"/>
                  <a:gd name="connsiteY2" fmla="*/ 1095375 h 1095375"/>
                  <a:gd name="connsiteX3" fmla="*/ 1914525 w 1914525"/>
                  <a:gd name="connsiteY3" fmla="*/ 933450 h 1095375"/>
                  <a:gd name="connsiteX4" fmla="*/ 704850 w 1914525"/>
                  <a:gd name="connsiteY4" fmla="*/ 0 h 1095375"/>
                  <a:gd name="connsiteX0" fmla="*/ 704850 w 1914525"/>
                  <a:gd name="connsiteY0" fmla="*/ 2444 h 1097819"/>
                  <a:gd name="connsiteX1" fmla="*/ 0 w 1914525"/>
                  <a:gd name="connsiteY1" fmla="*/ 40544 h 1097819"/>
                  <a:gd name="connsiteX2" fmla="*/ 1581150 w 1914525"/>
                  <a:gd name="connsiteY2" fmla="*/ 1097819 h 1097819"/>
                  <a:gd name="connsiteX3" fmla="*/ 1914525 w 1914525"/>
                  <a:gd name="connsiteY3" fmla="*/ 935894 h 1097819"/>
                  <a:gd name="connsiteX4" fmla="*/ 704850 w 1914525"/>
                  <a:gd name="connsiteY4" fmla="*/ 2444 h 1097819"/>
                  <a:gd name="connsiteX0" fmla="*/ 704850 w 1914525"/>
                  <a:gd name="connsiteY0" fmla="*/ 21793 h 1117168"/>
                  <a:gd name="connsiteX1" fmla="*/ 0 w 1914525"/>
                  <a:gd name="connsiteY1" fmla="*/ 59893 h 1117168"/>
                  <a:gd name="connsiteX2" fmla="*/ 1581150 w 1914525"/>
                  <a:gd name="connsiteY2" fmla="*/ 1117168 h 1117168"/>
                  <a:gd name="connsiteX3" fmla="*/ 1914525 w 1914525"/>
                  <a:gd name="connsiteY3" fmla="*/ 955243 h 1117168"/>
                  <a:gd name="connsiteX4" fmla="*/ 704850 w 1914525"/>
                  <a:gd name="connsiteY4" fmla="*/ 21793 h 1117168"/>
                  <a:gd name="connsiteX0" fmla="*/ 704850 w 1914525"/>
                  <a:gd name="connsiteY0" fmla="*/ 21793 h 1079068"/>
                  <a:gd name="connsiteX1" fmla="*/ 0 w 1914525"/>
                  <a:gd name="connsiteY1" fmla="*/ 59893 h 1079068"/>
                  <a:gd name="connsiteX2" fmla="*/ 1676400 w 1914525"/>
                  <a:gd name="connsiteY2" fmla="*/ 1079068 h 1079068"/>
                  <a:gd name="connsiteX3" fmla="*/ 1914525 w 1914525"/>
                  <a:gd name="connsiteY3" fmla="*/ 955243 h 1079068"/>
                  <a:gd name="connsiteX4" fmla="*/ 704850 w 1914525"/>
                  <a:gd name="connsiteY4" fmla="*/ 21793 h 1079068"/>
                  <a:gd name="connsiteX0" fmla="*/ 485775 w 1695450"/>
                  <a:gd name="connsiteY0" fmla="*/ 21793 h 1079068"/>
                  <a:gd name="connsiteX1" fmla="*/ 0 w 1695450"/>
                  <a:gd name="connsiteY1" fmla="*/ 59893 h 1079068"/>
                  <a:gd name="connsiteX2" fmla="*/ 1457325 w 1695450"/>
                  <a:gd name="connsiteY2" fmla="*/ 1079068 h 1079068"/>
                  <a:gd name="connsiteX3" fmla="*/ 1695450 w 1695450"/>
                  <a:gd name="connsiteY3" fmla="*/ 955243 h 1079068"/>
                  <a:gd name="connsiteX4" fmla="*/ 485775 w 1695450"/>
                  <a:gd name="connsiteY4" fmla="*/ 21793 h 1079068"/>
                  <a:gd name="connsiteX0" fmla="*/ 485775 w 1695450"/>
                  <a:gd name="connsiteY0" fmla="*/ 21793 h 1021918"/>
                  <a:gd name="connsiteX1" fmla="*/ 0 w 1695450"/>
                  <a:gd name="connsiteY1" fmla="*/ 59893 h 1021918"/>
                  <a:gd name="connsiteX2" fmla="*/ 1362075 w 1695450"/>
                  <a:gd name="connsiteY2" fmla="*/ 1021918 h 1021918"/>
                  <a:gd name="connsiteX3" fmla="*/ 1695450 w 1695450"/>
                  <a:gd name="connsiteY3" fmla="*/ 955243 h 1021918"/>
                  <a:gd name="connsiteX4" fmla="*/ 485775 w 1695450"/>
                  <a:gd name="connsiteY4" fmla="*/ 21793 h 1021918"/>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85775 w 1695450"/>
                  <a:gd name="connsiteY0" fmla="*/ 16934 h 1017059"/>
                  <a:gd name="connsiteX1" fmla="*/ 0 w 1695450"/>
                  <a:gd name="connsiteY1" fmla="*/ 55034 h 1017059"/>
                  <a:gd name="connsiteX2" fmla="*/ 1362075 w 1695450"/>
                  <a:gd name="connsiteY2" fmla="*/ 1017059 h 1017059"/>
                  <a:gd name="connsiteX3" fmla="*/ 1695450 w 1695450"/>
                  <a:gd name="connsiteY3" fmla="*/ 950384 h 1017059"/>
                  <a:gd name="connsiteX4" fmla="*/ 485775 w 1695450"/>
                  <a:gd name="connsiteY4" fmla="*/ 16934 h 1017059"/>
                  <a:gd name="connsiteX0" fmla="*/ 419100 w 1628775"/>
                  <a:gd name="connsiteY0" fmla="*/ 16934 h 1017059"/>
                  <a:gd name="connsiteX1" fmla="*/ 0 w 1628775"/>
                  <a:gd name="connsiteY1" fmla="*/ 55034 h 1017059"/>
                  <a:gd name="connsiteX2" fmla="*/ 1295400 w 1628775"/>
                  <a:gd name="connsiteY2" fmla="*/ 1017059 h 1017059"/>
                  <a:gd name="connsiteX3" fmla="*/ 1628775 w 1628775"/>
                  <a:gd name="connsiteY3" fmla="*/ 950384 h 1017059"/>
                  <a:gd name="connsiteX4" fmla="*/ 419100 w 1628775"/>
                  <a:gd name="connsiteY4" fmla="*/ 16934 h 1017059"/>
                  <a:gd name="connsiteX0" fmla="*/ 419100 w 1628775"/>
                  <a:gd name="connsiteY0" fmla="*/ 21793 h 1021918"/>
                  <a:gd name="connsiteX1" fmla="*/ 0 w 1628775"/>
                  <a:gd name="connsiteY1" fmla="*/ 59893 h 1021918"/>
                  <a:gd name="connsiteX2" fmla="*/ 1295400 w 1628775"/>
                  <a:gd name="connsiteY2" fmla="*/ 1021918 h 1021918"/>
                  <a:gd name="connsiteX3" fmla="*/ 1628775 w 1628775"/>
                  <a:gd name="connsiteY3" fmla="*/ 955243 h 1021918"/>
                  <a:gd name="connsiteX4" fmla="*/ 419100 w 1628775"/>
                  <a:gd name="connsiteY4" fmla="*/ 21793 h 1021918"/>
                  <a:gd name="connsiteX0" fmla="*/ 419100 w 1628775"/>
                  <a:gd name="connsiteY0" fmla="*/ 38457 h 1038582"/>
                  <a:gd name="connsiteX1" fmla="*/ 0 w 1628775"/>
                  <a:gd name="connsiteY1" fmla="*/ 76557 h 1038582"/>
                  <a:gd name="connsiteX2" fmla="*/ 1295400 w 1628775"/>
                  <a:gd name="connsiteY2" fmla="*/ 1038582 h 1038582"/>
                  <a:gd name="connsiteX3" fmla="*/ 1628775 w 1628775"/>
                  <a:gd name="connsiteY3" fmla="*/ 971907 h 1038582"/>
                  <a:gd name="connsiteX4" fmla="*/ 419100 w 1628775"/>
                  <a:gd name="connsiteY4" fmla="*/ 38457 h 1038582"/>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2655 h 1042780"/>
                  <a:gd name="connsiteX1" fmla="*/ 0 w 1628775"/>
                  <a:gd name="connsiteY1" fmla="*/ 80755 h 1042780"/>
                  <a:gd name="connsiteX2" fmla="*/ 1295400 w 1628775"/>
                  <a:gd name="connsiteY2" fmla="*/ 1042780 h 1042780"/>
                  <a:gd name="connsiteX3" fmla="*/ 1628775 w 1628775"/>
                  <a:gd name="connsiteY3" fmla="*/ 976105 h 1042780"/>
                  <a:gd name="connsiteX4" fmla="*/ 419100 w 1628775"/>
                  <a:gd name="connsiteY4" fmla="*/ 42655 h 1042780"/>
                  <a:gd name="connsiteX0" fmla="*/ 419100 w 1628775"/>
                  <a:gd name="connsiteY0" fmla="*/ 45241 h 1045366"/>
                  <a:gd name="connsiteX1" fmla="*/ 0 w 1628775"/>
                  <a:gd name="connsiteY1" fmla="*/ 83341 h 1045366"/>
                  <a:gd name="connsiteX2" fmla="*/ 1295400 w 1628775"/>
                  <a:gd name="connsiteY2" fmla="*/ 1045366 h 1045366"/>
                  <a:gd name="connsiteX3" fmla="*/ 1628775 w 1628775"/>
                  <a:gd name="connsiteY3" fmla="*/ 978691 h 1045366"/>
                  <a:gd name="connsiteX4" fmla="*/ 419100 w 1628775"/>
                  <a:gd name="connsiteY4" fmla="*/ 45241 h 1045366"/>
                  <a:gd name="connsiteX0" fmla="*/ 383930 w 1593605"/>
                  <a:gd name="connsiteY0" fmla="*/ 45241 h 1045366"/>
                  <a:gd name="connsiteX1" fmla="*/ 0 w 1593605"/>
                  <a:gd name="connsiteY1" fmla="*/ 83341 h 1045366"/>
                  <a:gd name="connsiteX2" fmla="*/ 1260230 w 1593605"/>
                  <a:gd name="connsiteY2" fmla="*/ 1045366 h 1045366"/>
                  <a:gd name="connsiteX3" fmla="*/ 1593605 w 1593605"/>
                  <a:gd name="connsiteY3" fmla="*/ 978691 h 1045366"/>
                  <a:gd name="connsiteX4" fmla="*/ 383930 w 1593605"/>
                  <a:gd name="connsiteY4" fmla="*/ 45241 h 1045366"/>
                  <a:gd name="connsiteX0" fmla="*/ 383930 w 1593605"/>
                  <a:gd name="connsiteY0" fmla="*/ 38512 h 1038637"/>
                  <a:gd name="connsiteX1" fmla="*/ 0 w 1593605"/>
                  <a:gd name="connsiteY1" fmla="*/ 76612 h 1038637"/>
                  <a:gd name="connsiteX2" fmla="*/ 1260230 w 1593605"/>
                  <a:gd name="connsiteY2" fmla="*/ 1038637 h 1038637"/>
                  <a:gd name="connsiteX3" fmla="*/ 1593605 w 1593605"/>
                  <a:gd name="connsiteY3" fmla="*/ 971962 h 1038637"/>
                  <a:gd name="connsiteX4" fmla="*/ 383930 w 1593605"/>
                  <a:gd name="connsiteY4" fmla="*/ 38512 h 1038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6" name="Down Arrow 1">
                <a:extLst>
                  <a:ext uri="{FF2B5EF4-FFF2-40B4-BE49-F238E27FC236}">
                    <a16:creationId xmlns:a16="http://schemas.microsoft.com/office/drawing/2014/main" id="{B605BC00-E10A-73F4-A3E0-2282BE283D8C}"/>
                  </a:ext>
                </a:extLst>
              </p:cNvPr>
              <p:cNvSpPr/>
              <p:nvPr/>
            </p:nvSpPr>
            <p:spPr>
              <a:xfrm>
                <a:off x="3846587" y="1612057"/>
                <a:ext cx="1800200" cy="2766815"/>
              </a:xfrm>
              <a:custGeom>
                <a:avLst/>
                <a:gdLst>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512069 w 1800200"/>
                  <a:gd name="connsiteY1" fmla="*/ 9680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 name="connsiteX0" fmla="*/ 221456 w 1800200"/>
                  <a:gd name="connsiteY0" fmla="*/ 0 h 2766815"/>
                  <a:gd name="connsiteX1" fmla="*/ 1464444 w 1800200"/>
                  <a:gd name="connsiteY1" fmla="*/ 929953 h 2766815"/>
                  <a:gd name="connsiteX2" fmla="*/ 1512069 w 1800200"/>
                  <a:gd name="connsiteY2" fmla="*/ 1838146 h 2766815"/>
                  <a:gd name="connsiteX3" fmla="*/ 1800200 w 1800200"/>
                  <a:gd name="connsiteY3" fmla="*/ 1838146 h 2766815"/>
                  <a:gd name="connsiteX4" fmla="*/ 900100 w 1800200"/>
                  <a:gd name="connsiteY4" fmla="*/ 2766815 h 2766815"/>
                  <a:gd name="connsiteX5" fmla="*/ 0 w 1800200"/>
                  <a:gd name="connsiteY5" fmla="*/ 1838146 h 2766815"/>
                  <a:gd name="connsiteX6" fmla="*/ 288131 w 1800200"/>
                  <a:gd name="connsiteY6" fmla="*/ 1838146 h 2766815"/>
                  <a:gd name="connsiteX7" fmla="*/ 221456 w 1800200"/>
                  <a:gd name="connsiteY7" fmla="*/ 0 h 276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grpSp>
        <p:nvGrpSpPr>
          <p:cNvPr id="57" name="그룹 4">
            <a:extLst>
              <a:ext uri="{FF2B5EF4-FFF2-40B4-BE49-F238E27FC236}">
                <a16:creationId xmlns:a16="http://schemas.microsoft.com/office/drawing/2014/main" id="{12CCAD81-4F0D-FEAD-0CA7-4F7F1BECB758}"/>
              </a:ext>
            </a:extLst>
          </p:cNvPr>
          <p:cNvGrpSpPr/>
          <p:nvPr/>
        </p:nvGrpSpPr>
        <p:grpSpPr>
          <a:xfrm>
            <a:off x="3359189" y="3958058"/>
            <a:ext cx="3517067" cy="1205980"/>
            <a:chOff x="5490765" y="5112837"/>
            <a:chExt cx="2353159" cy="1205980"/>
          </a:xfrm>
        </p:grpSpPr>
        <p:sp>
          <p:nvSpPr>
            <p:cNvPr id="58" name="TextBox 57">
              <a:extLst>
                <a:ext uri="{FF2B5EF4-FFF2-40B4-BE49-F238E27FC236}">
                  <a16:creationId xmlns:a16="http://schemas.microsoft.com/office/drawing/2014/main" id="{42954AE7-16D0-36A4-706F-A85FE97256AF}"/>
                </a:ext>
              </a:extLst>
            </p:cNvPr>
            <p:cNvSpPr txBox="1"/>
            <p:nvPr/>
          </p:nvSpPr>
          <p:spPr>
            <a:xfrm>
              <a:off x="5490765" y="5112837"/>
              <a:ext cx="2304256" cy="523220"/>
            </a:xfrm>
            <a:prstGeom prst="rect">
              <a:avLst/>
            </a:prstGeom>
            <a:noFill/>
          </p:spPr>
          <p:txBody>
            <a:bodyPr wrap="square" lIns="0" rtlCol="0" anchor="ctr">
              <a:spAutoFit/>
            </a:bodyPr>
            <a:lstStyle/>
            <a:p>
              <a:pPr algn="ctr"/>
              <a:r>
                <a:rPr lang="en-US" altLang="ko-KR" sz="1400" b="1" dirty="0">
                  <a:solidFill>
                    <a:schemeClr val="tx1">
                      <a:lumMod val="75000"/>
                      <a:lumOff val="25000"/>
                    </a:schemeClr>
                  </a:solidFill>
                  <a:latin typeface="Cambria" panose="02040503050406030204" pitchFamily="18" charset="0"/>
                  <a:cs typeface="Arial" pitchFamily="34" charset="0"/>
                </a:rPr>
                <a:t>CONTAINING DELETERIOUS REFRACTIONS OR CONTAMINANTS</a:t>
              </a:r>
              <a:endParaRPr lang="ko-KR" altLang="en-US" sz="1400" b="1" dirty="0">
                <a:solidFill>
                  <a:schemeClr val="tx1">
                    <a:lumMod val="75000"/>
                    <a:lumOff val="25000"/>
                  </a:schemeClr>
                </a:solidFill>
                <a:latin typeface="Cambria" panose="02040503050406030204" pitchFamily="18" charset="0"/>
                <a:cs typeface="Arial" pitchFamily="34" charset="0"/>
              </a:endParaRPr>
            </a:p>
          </p:txBody>
        </p:sp>
        <p:sp>
          <p:nvSpPr>
            <p:cNvPr id="59" name="TextBox 58">
              <a:extLst>
                <a:ext uri="{FF2B5EF4-FFF2-40B4-BE49-F238E27FC236}">
                  <a16:creationId xmlns:a16="http://schemas.microsoft.com/office/drawing/2014/main" id="{9A2868FD-26EE-7591-28DB-B14176BD20DE}"/>
                </a:ext>
              </a:extLst>
            </p:cNvPr>
            <p:cNvSpPr txBox="1"/>
            <p:nvPr/>
          </p:nvSpPr>
          <p:spPr>
            <a:xfrm>
              <a:off x="5539668" y="5580153"/>
              <a:ext cx="2304256" cy="738664"/>
            </a:xfrm>
            <a:prstGeom prst="rect">
              <a:avLst/>
            </a:prstGeom>
            <a:noFill/>
          </p:spPr>
          <p:txBody>
            <a:bodyPr wrap="square" lIns="0" rtlCol="0">
              <a:spAutoFit/>
            </a:bodyPr>
            <a:lstStyle/>
            <a:p>
              <a:r>
                <a:rPr lang="en-IN" sz="1400" dirty="0">
                  <a:effectLst/>
                  <a:latin typeface="Cambria" panose="02040503050406030204" pitchFamily="18" charset="0"/>
                  <a:ea typeface="Calibri" panose="020F0502020204030204" pitchFamily="34" charset="0"/>
                </a:rPr>
                <a:t>Lot containing deleterious refractions and contaminants shall be suitably segregated to remove substandard grains</a:t>
              </a:r>
              <a:endParaRPr lang="ko-KR" altLang="en-US" sz="1050" dirty="0">
                <a:solidFill>
                  <a:schemeClr val="tx1">
                    <a:lumMod val="75000"/>
                    <a:lumOff val="25000"/>
                  </a:schemeClr>
                </a:solidFill>
                <a:latin typeface="Cambria" panose="02040503050406030204" pitchFamily="18" charset="0"/>
                <a:cs typeface="Arial" pitchFamily="34" charset="0"/>
              </a:endParaRPr>
            </a:p>
          </p:txBody>
        </p:sp>
      </p:grpSp>
      <p:grpSp>
        <p:nvGrpSpPr>
          <p:cNvPr id="67" name="Group 66">
            <a:extLst>
              <a:ext uri="{FF2B5EF4-FFF2-40B4-BE49-F238E27FC236}">
                <a16:creationId xmlns:a16="http://schemas.microsoft.com/office/drawing/2014/main" id="{3028E394-6D63-8930-7301-C4C1074C97CD}"/>
              </a:ext>
            </a:extLst>
          </p:cNvPr>
          <p:cNvGrpSpPr/>
          <p:nvPr/>
        </p:nvGrpSpPr>
        <p:grpSpPr>
          <a:xfrm>
            <a:off x="935087" y="927117"/>
            <a:ext cx="3237085" cy="778253"/>
            <a:chOff x="618117" y="1489862"/>
            <a:chExt cx="2356505" cy="563304"/>
          </a:xfrm>
        </p:grpSpPr>
        <p:sp>
          <p:nvSpPr>
            <p:cNvPr id="68" name="TextBox 67">
              <a:extLst>
                <a:ext uri="{FF2B5EF4-FFF2-40B4-BE49-F238E27FC236}">
                  <a16:creationId xmlns:a16="http://schemas.microsoft.com/office/drawing/2014/main" id="{54440543-CF53-4121-E4F0-CD6A29898152}"/>
                </a:ext>
              </a:extLst>
            </p:cNvPr>
            <p:cNvSpPr txBox="1"/>
            <p:nvPr/>
          </p:nvSpPr>
          <p:spPr>
            <a:xfrm>
              <a:off x="618117" y="1489862"/>
              <a:ext cx="2356505" cy="222771"/>
            </a:xfrm>
            <a:prstGeom prst="rect">
              <a:avLst/>
            </a:prstGeom>
            <a:noFill/>
          </p:spPr>
          <p:txBody>
            <a:bodyPr wrap="square" rtlCol="0">
              <a:spAutoFit/>
            </a:bodyPr>
            <a:lstStyle/>
            <a:p>
              <a:pPr defTabSz="685800" latinLnBrk="0"/>
              <a:r>
                <a:rPr lang="en-US" altLang="ko-KR" sz="1400" b="1" dirty="0">
                  <a:latin typeface="Cambria" panose="02040503050406030204" pitchFamily="18" charset="0"/>
                  <a:ea typeface="Arial Unicode MS"/>
                  <a:cs typeface="Arial" pitchFamily="34" charset="0"/>
                </a:rPr>
                <a:t>INSECT-INFESTED FOODGRAINS</a:t>
              </a:r>
              <a:endParaRPr lang="ko-KR" altLang="en-US" sz="1400" b="1" dirty="0">
                <a:latin typeface="Cambria" panose="02040503050406030204" pitchFamily="18" charset="0"/>
                <a:ea typeface="Arial Unicode MS"/>
                <a:cs typeface="Arial" pitchFamily="34" charset="0"/>
              </a:endParaRPr>
            </a:p>
          </p:txBody>
        </p:sp>
        <p:sp>
          <p:nvSpPr>
            <p:cNvPr id="69" name="TextBox 68">
              <a:extLst>
                <a:ext uri="{FF2B5EF4-FFF2-40B4-BE49-F238E27FC236}">
                  <a16:creationId xmlns:a16="http://schemas.microsoft.com/office/drawing/2014/main" id="{F918E5A5-1A80-05C2-270D-C2FB7D17A20E}"/>
                </a:ext>
              </a:extLst>
            </p:cNvPr>
            <p:cNvSpPr txBox="1"/>
            <p:nvPr/>
          </p:nvSpPr>
          <p:spPr>
            <a:xfrm>
              <a:off x="727923" y="1674456"/>
              <a:ext cx="2227996" cy="378710"/>
            </a:xfrm>
            <a:prstGeom prst="rect">
              <a:avLst/>
            </a:prstGeom>
            <a:noFill/>
          </p:spPr>
          <p:txBody>
            <a:bodyPr wrap="square" rtlCol="0">
              <a:spAutoFit/>
            </a:bodyPr>
            <a:lstStyle/>
            <a:p>
              <a:pPr defTabSz="685800" latinLnBrk="0"/>
              <a:r>
                <a:rPr lang="en-IN" sz="1400" dirty="0">
                  <a:effectLst/>
                  <a:latin typeface="Cambria" panose="02040503050406030204" pitchFamily="18" charset="0"/>
                  <a:ea typeface="Calibri" panose="020F0502020204030204" pitchFamily="34" charset="0"/>
                  <a:cs typeface="Mangal" panose="02040503050203030202" pitchFamily="18" charset="0"/>
                </a:rPr>
                <a:t>Bags containing insect infested foodgrains shall be fumigated</a:t>
              </a:r>
              <a:endParaRPr lang="ko-KR" altLang="en-US" sz="1400" dirty="0">
                <a:latin typeface="Cambria" panose="02040503050406030204" pitchFamily="18" charset="0"/>
                <a:ea typeface="Arial Unicode MS"/>
                <a:cs typeface="Arial" pitchFamily="34" charset="0"/>
              </a:endParaRPr>
            </a:p>
          </p:txBody>
        </p:sp>
      </p:grpSp>
      <p:grpSp>
        <p:nvGrpSpPr>
          <p:cNvPr id="70" name="Group 69">
            <a:extLst>
              <a:ext uri="{FF2B5EF4-FFF2-40B4-BE49-F238E27FC236}">
                <a16:creationId xmlns:a16="http://schemas.microsoft.com/office/drawing/2014/main" id="{58A508F8-24F8-C9AD-C190-B88D10AF91A6}"/>
              </a:ext>
            </a:extLst>
          </p:cNvPr>
          <p:cNvGrpSpPr/>
          <p:nvPr/>
        </p:nvGrpSpPr>
        <p:grpSpPr>
          <a:xfrm>
            <a:off x="141699" y="2077544"/>
            <a:ext cx="2863351" cy="2366414"/>
            <a:chOff x="616044" y="3534175"/>
            <a:chExt cx="1855141" cy="3155223"/>
          </a:xfrm>
        </p:grpSpPr>
        <p:sp>
          <p:nvSpPr>
            <p:cNvPr id="71" name="TextBox 70">
              <a:extLst>
                <a:ext uri="{FF2B5EF4-FFF2-40B4-BE49-F238E27FC236}">
                  <a16:creationId xmlns:a16="http://schemas.microsoft.com/office/drawing/2014/main" id="{9DC0F5B1-EEC6-85F0-EEFC-63CB6D54E8E3}"/>
                </a:ext>
              </a:extLst>
            </p:cNvPr>
            <p:cNvSpPr txBox="1"/>
            <p:nvPr/>
          </p:nvSpPr>
          <p:spPr>
            <a:xfrm>
              <a:off x="616044" y="3534175"/>
              <a:ext cx="1855141" cy="410370"/>
            </a:xfrm>
            <a:prstGeom prst="rect">
              <a:avLst/>
            </a:prstGeom>
            <a:noFill/>
          </p:spPr>
          <p:txBody>
            <a:bodyPr wrap="square" rtlCol="0">
              <a:spAutoFit/>
            </a:bodyPr>
            <a:lstStyle/>
            <a:p>
              <a:pPr algn="ctr" defTabSz="685800" latinLnBrk="0"/>
              <a:r>
                <a:rPr lang="en-US" altLang="ko-KR" sz="1400" b="1" dirty="0">
                  <a:latin typeface="Cambria" panose="02040503050406030204" pitchFamily="18" charset="0"/>
                  <a:ea typeface="Arial Unicode MS"/>
                  <a:cs typeface="Arial" pitchFamily="34" charset="0"/>
                </a:rPr>
                <a:t>HEATED FOODGRAINS</a:t>
              </a:r>
              <a:endParaRPr lang="ko-KR" altLang="en-US" sz="1400" b="1" dirty="0">
                <a:latin typeface="Cambria" panose="02040503050406030204" pitchFamily="18" charset="0"/>
                <a:ea typeface="Arial Unicode MS"/>
                <a:cs typeface="Arial" pitchFamily="34" charset="0"/>
              </a:endParaRPr>
            </a:p>
          </p:txBody>
        </p:sp>
        <p:sp>
          <p:nvSpPr>
            <p:cNvPr id="72" name="TextBox 71">
              <a:extLst>
                <a:ext uri="{FF2B5EF4-FFF2-40B4-BE49-F238E27FC236}">
                  <a16:creationId xmlns:a16="http://schemas.microsoft.com/office/drawing/2014/main" id="{73893E2B-E66E-5A9C-AFE8-8A7CDDAC4EE2}"/>
                </a:ext>
              </a:extLst>
            </p:cNvPr>
            <p:cNvSpPr txBox="1"/>
            <p:nvPr/>
          </p:nvSpPr>
          <p:spPr>
            <a:xfrm>
              <a:off x="647167" y="3980961"/>
              <a:ext cx="1740737" cy="2708437"/>
            </a:xfrm>
            <a:prstGeom prst="rect">
              <a:avLst/>
            </a:prstGeom>
            <a:noFill/>
          </p:spPr>
          <p:txBody>
            <a:bodyPr wrap="square" rtlCol="0">
              <a:spAutoFit/>
            </a:bodyPr>
            <a:lstStyle/>
            <a:p>
              <a:pPr algn="ctr" defTabSz="685800" latinLnBrk="0"/>
              <a:r>
                <a:rPr lang="en-US" altLang="ko-KR" sz="1400" dirty="0">
                  <a:latin typeface="Cambria" panose="02040503050406030204" pitchFamily="18" charset="0"/>
                  <a:ea typeface="Arial Unicode MS"/>
                  <a:cs typeface="Arial" pitchFamily="34" charset="0"/>
                </a:rPr>
                <a:t>If  Foodgrain feels hot on the </a:t>
              </a:r>
            </a:p>
            <a:p>
              <a:pPr algn="ctr" defTabSz="685800" latinLnBrk="0"/>
              <a:r>
                <a:rPr lang="en-US" altLang="ko-KR" sz="1400" dirty="0">
                  <a:latin typeface="Cambria" panose="02040503050406030204" pitchFamily="18" charset="0"/>
                  <a:ea typeface="Arial Unicode MS"/>
                  <a:cs typeface="Arial" pitchFamily="34" charset="0"/>
                </a:rPr>
                <a:t>palm of  hand, but no cake </a:t>
              </a:r>
            </a:p>
            <a:p>
              <a:pPr algn="ctr" defTabSz="685800" latinLnBrk="0"/>
              <a:r>
                <a:rPr lang="en-US" altLang="ko-KR" sz="1400" dirty="0">
                  <a:latin typeface="Cambria" panose="02040503050406030204" pitchFamily="18" charset="0"/>
                  <a:ea typeface="Arial Unicode MS"/>
                  <a:cs typeface="Arial" pitchFamily="34" charset="0"/>
                </a:rPr>
                <a:t>formation has set in, it shall be aerated by spreading in layers not exceeding 2.5 cm in thickness on a smooth plastered, dry and clean floor inside the BGSS </a:t>
              </a:r>
            </a:p>
            <a:p>
              <a:pPr algn="ctr" defTabSz="685800" latinLnBrk="0"/>
              <a:r>
                <a:rPr lang="en-US" altLang="ko-KR" sz="1400" dirty="0">
                  <a:latin typeface="Cambria" panose="02040503050406030204" pitchFamily="18" charset="0"/>
                  <a:ea typeface="Arial Unicode MS"/>
                  <a:cs typeface="Arial" pitchFamily="34" charset="0"/>
                </a:rPr>
                <a:t>Foodgrain should not be exposed to the sun</a:t>
              </a:r>
            </a:p>
          </p:txBody>
        </p:sp>
      </p:grpSp>
      <p:grpSp>
        <p:nvGrpSpPr>
          <p:cNvPr id="73" name="Group 72">
            <a:extLst>
              <a:ext uri="{FF2B5EF4-FFF2-40B4-BE49-F238E27FC236}">
                <a16:creationId xmlns:a16="http://schemas.microsoft.com/office/drawing/2014/main" id="{5131451B-D6FE-11F6-1B87-1D3D09825585}"/>
              </a:ext>
            </a:extLst>
          </p:cNvPr>
          <p:cNvGrpSpPr/>
          <p:nvPr/>
        </p:nvGrpSpPr>
        <p:grpSpPr>
          <a:xfrm>
            <a:off x="5422903" y="943252"/>
            <a:ext cx="3541585" cy="1842628"/>
            <a:chOff x="6116425" y="1489862"/>
            <a:chExt cx="2554095" cy="2456837"/>
          </a:xfrm>
        </p:grpSpPr>
        <p:sp>
          <p:nvSpPr>
            <p:cNvPr id="74" name="TextBox 73">
              <a:extLst>
                <a:ext uri="{FF2B5EF4-FFF2-40B4-BE49-F238E27FC236}">
                  <a16:creationId xmlns:a16="http://schemas.microsoft.com/office/drawing/2014/main" id="{2D132393-C572-30A3-A5C9-308578703EBA}"/>
                </a:ext>
              </a:extLst>
            </p:cNvPr>
            <p:cNvSpPr txBox="1"/>
            <p:nvPr/>
          </p:nvSpPr>
          <p:spPr>
            <a:xfrm>
              <a:off x="6302132" y="1489862"/>
              <a:ext cx="2222357" cy="410369"/>
            </a:xfrm>
            <a:prstGeom prst="rect">
              <a:avLst/>
            </a:prstGeom>
            <a:noFill/>
          </p:spPr>
          <p:txBody>
            <a:bodyPr wrap="square" rtlCol="0">
              <a:spAutoFit/>
            </a:bodyPr>
            <a:lstStyle/>
            <a:p>
              <a:pPr algn="ctr" defTabSz="685800" latinLnBrk="0"/>
              <a:r>
                <a:rPr lang="en-IN" sz="1400" b="1" dirty="0">
                  <a:effectLst/>
                  <a:latin typeface="Cambria" panose="02040503050406030204" pitchFamily="18" charset="0"/>
                  <a:ea typeface="Calibri" panose="020F0502020204030204" pitchFamily="34" charset="0"/>
                  <a:cs typeface="Mangal" panose="02040503050203030202" pitchFamily="18" charset="0"/>
                </a:rPr>
                <a:t>MOIST FOODGRAINS</a:t>
              </a:r>
              <a:endParaRPr lang="ko-KR" altLang="en-US" sz="1400" b="1" dirty="0">
                <a:latin typeface="Cambria" panose="02040503050406030204" pitchFamily="18" charset="0"/>
                <a:ea typeface="Arial Unicode MS"/>
                <a:cs typeface="Arial" pitchFamily="34" charset="0"/>
              </a:endParaRPr>
            </a:p>
          </p:txBody>
        </p:sp>
        <p:sp>
          <p:nvSpPr>
            <p:cNvPr id="75" name="TextBox 74">
              <a:extLst>
                <a:ext uri="{FF2B5EF4-FFF2-40B4-BE49-F238E27FC236}">
                  <a16:creationId xmlns:a16="http://schemas.microsoft.com/office/drawing/2014/main" id="{7E807729-A212-2ADF-4D5D-2D617455FCDA}"/>
                </a:ext>
              </a:extLst>
            </p:cNvPr>
            <p:cNvSpPr txBox="1"/>
            <p:nvPr/>
          </p:nvSpPr>
          <p:spPr>
            <a:xfrm>
              <a:off x="6116425" y="1812782"/>
              <a:ext cx="2554095" cy="2133917"/>
            </a:xfrm>
            <a:prstGeom prst="rect">
              <a:avLst/>
            </a:prstGeom>
            <a:noFill/>
          </p:spPr>
          <p:txBody>
            <a:bodyPr wrap="square" rtlCol="0">
              <a:spAutoFit/>
            </a:bodyPr>
            <a:lstStyle/>
            <a:p>
              <a:pPr algn="ctr" defTabSz="685800" latinLnBrk="0"/>
              <a:r>
                <a:rPr lang="en-US" altLang="ko-KR" sz="1400" dirty="0">
                  <a:latin typeface="Cambria" panose="02040503050406030204" pitchFamily="18" charset="0"/>
                  <a:ea typeface="Arial Unicode MS"/>
                  <a:cs typeface="Arial" pitchFamily="34" charset="0"/>
                </a:rPr>
                <a:t>If the moisture content exceeds safe moisture limit shall be treated to safe moisture level.</a:t>
              </a:r>
            </a:p>
            <a:p>
              <a:pPr algn="ctr" defTabSz="685800" latinLnBrk="0"/>
              <a:r>
                <a:rPr lang="en-US" altLang="ko-KR" sz="1400" dirty="0">
                  <a:latin typeface="Cambria" panose="02040503050406030204" pitchFamily="18" charset="0"/>
                  <a:ea typeface="Arial Unicode MS"/>
                  <a:cs typeface="Arial" pitchFamily="34" charset="0"/>
                </a:rPr>
                <a:t>Drying of </a:t>
              </a:r>
              <a:r>
                <a:rPr lang="en-US" altLang="ko-KR" sz="1400" dirty="0" err="1" smtClean="0">
                  <a:latin typeface="Cambria" panose="02040503050406030204" pitchFamily="18" charset="0"/>
                  <a:ea typeface="Arial Unicode MS"/>
                  <a:cs typeface="Arial" pitchFamily="34" charset="0"/>
                </a:rPr>
                <a:t>foodgrains</a:t>
              </a:r>
              <a:r>
                <a:rPr lang="en-US" altLang="ko-KR" sz="1400" dirty="0" smtClean="0">
                  <a:latin typeface="Cambria" panose="02040503050406030204" pitchFamily="18" charset="0"/>
                  <a:ea typeface="Arial Unicode MS"/>
                  <a:cs typeface="Arial" pitchFamily="34" charset="0"/>
                </a:rPr>
                <a:t> may </a:t>
              </a:r>
              <a:r>
                <a:rPr lang="en-US" altLang="ko-KR" sz="1400" dirty="0">
                  <a:latin typeface="Cambria" panose="02040503050406030204" pitchFamily="18" charset="0"/>
                  <a:ea typeface="Arial Unicode MS"/>
                  <a:cs typeface="Arial" pitchFamily="34" charset="0"/>
                </a:rPr>
                <a:t>be done either in the sun or by means of mechanical driers. Rice shall not be dried in the sun.</a:t>
              </a:r>
            </a:p>
            <a:p>
              <a:pPr algn="ctr" defTabSz="685800" latinLnBrk="0"/>
              <a:r>
                <a:rPr lang="en-US" altLang="ko-KR" sz="1400" dirty="0">
                  <a:latin typeface="Cambria" panose="02040503050406030204" pitchFamily="18" charset="0"/>
                  <a:ea typeface="Arial Unicode MS"/>
                  <a:cs typeface="Arial" pitchFamily="34" charset="0"/>
                </a:rPr>
                <a:t>.  </a:t>
              </a:r>
              <a:endParaRPr lang="ko-KR" altLang="en-US" sz="1400" dirty="0">
                <a:latin typeface="Cambria" panose="02040503050406030204" pitchFamily="18" charset="0"/>
                <a:ea typeface="Arial Unicode MS"/>
                <a:cs typeface="Arial" pitchFamily="34" charset="0"/>
              </a:endParaRPr>
            </a:p>
          </p:txBody>
        </p:sp>
      </p:grpSp>
      <p:grpSp>
        <p:nvGrpSpPr>
          <p:cNvPr id="79" name="Group 78">
            <a:extLst>
              <a:ext uri="{FF2B5EF4-FFF2-40B4-BE49-F238E27FC236}">
                <a16:creationId xmlns:a16="http://schemas.microsoft.com/office/drawing/2014/main" id="{956BDFD0-8DD5-2908-3131-E74786FB097E}"/>
              </a:ext>
            </a:extLst>
          </p:cNvPr>
          <p:cNvGrpSpPr/>
          <p:nvPr/>
        </p:nvGrpSpPr>
        <p:grpSpPr>
          <a:xfrm>
            <a:off x="5296521" y="2844648"/>
            <a:ext cx="3169017" cy="985806"/>
            <a:chOff x="6151980" y="3628043"/>
            <a:chExt cx="2425760" cy="981055"/>
          </a:xfrm>
        </p:grpSpPr>
        <p:sp>
          <p:nvSpPr>
            <p:cNvPr id="80" name="TextBox 79">
              <a:extLst>
                <a:ext uri="{FF2B5EF4-FFF2-40B4-BE49-F238E27FC236}">
                  <a16:creationId xmlns:a16="http://schemas.microsoft.com/office/drawing/2014/main" id="{A83E3B11-373B-4194-B468-B9DF2AFBC85B}"/>
                </a:ext>
              </a:extLst>
            </p:cNvPr>
            <p:cNvSpPr txBox="1"/>
            <p:nvPr/>
          </p:nvSpPr>
          <p:spPr>
            <a:xfrm>
              <a:off x="6151980" y="3628043"/>
              <a:ext cx="2372509" cy="520698"/>
            </a:xfrm>
            <a:prstGeom prst="rect">
              <a:avLst/>
            </a:prstGeom>
            <a:noFill/>
          </p:spPr>
          <p:txBody>
            <a:bodyPr wrap="square" rtlCol="0">
              <a:spAutoFit/>
            </a:bodyPr>
            <a:lstStyle/>
            <a:p>
              <a:pPr algn="r" defTabSz="685800" latinLnBrk="0"/>
              <a:r>
                <a:rPr lang="en-US" altLang="ko-KR" sz="1400" b="1" dirty="0">
                  <a:latin typeface="Cambria" panose="02040503050406030204" pitchFamily="18" charset="0"/>
                  <a:ea typeface="Arial Unicode MS"/>
                  <a:cs typeface="Arial" pitchFamily="34" charset="0"/>
                </a:rPr>
                <a:t>FUNGUS-ATTACKED, CAKY OR SPROUTING FOODGRAINS</a:t>
              </a:r>
              <a:endParaRPr lang="ko-KR" altLang="en-US" sz="1400" b="1" dirty="0">
                <a:latin typeface="Cambria" panose="02040503050406030204" pitchFamily="18" charset="0"/>
                <a:ea typeface="Arial Unicode MS"/>
                <a:cs typeface="Arial" pitchFamily="34" charset="0"/>
              </a:endParaRPr>
            </a:p>
          </p:txBody>
        </p:sp>
        <p:sp>
          <p:nvSpPr>
            <p:cNvPr id="81" name="TextBox 80">
              <a:extLst>
                <a:ext uri="{FF2B5EF4-FFF2-40B4-BE49-F238E27FC236}">
                  <a16:creationId xmlns:a16="http://schemas.microsoft.com/office/drawing/2014/main" id="{09C5913D-80ED-A0DB-98C9-BC35866C253B}"/>
                </a:ext>
              </a:extLst>
            </p:cNvPr>
            <p:cNvSpPr txBox="1"/>
            <p:nvPr/>
          </p:nvSpPr>
          <p:spPr>
            <a:xfrm>
              <a:off x="6349744" y="4088400"/>
              <a:ext cx="2227996" cy="520698"/>
            </a:xfrm>
            <a:prstGeom prst="rect">
              <a:avLst/>
            </a:prstGeom>
            <a:noFill/>
          </p:spPr>
          <p:txBody>
            <a:bodyPr wrap="square" rtlCol="0">
              <a:spAutoFit/>
            </a:bodyPr>
            <a:lstStyle/>
            <a:p>
              <a:pPr algn="r" defTabSz="685800" latinLnBrk="0"/>
              <a:r>
                <a:rPr lang="en-IN" sz="1400" dirty="0">
                  <a:effectLst/>
                  <a:latin typeface="Cambria" panose="02040503050406030204" pitchFamily="18" charset="0"/>
                  <a:ea typeface="Calibri" panose="020F0502020204030204" pitchFamily="34" charset="0"/>
                  <a:cs typeface="Mangal" panose="02040503050203030202" pitchFamily="18" charset="0"/>
                </a:rPr>
                <a:t>Such foodgrain shall be disposed of for animal feed or industrial use</a:t>
              </a:r>
              <a:endParaRPr lang="ko-KR" altLang="en-US" sz="1400" dirty="0">
                <a:latin typeface="Cambria" panose="02040503050406030204" pitchFamily="18" charset="0"/>
                <a:ea typeface="Arial Unicode MS"/>
                <a:cs typeface="Arial" pitchFamily="34" charset="0"/>
              </a:endParaRPr>
            </a:p>
          </p:txBody>
        </p:sp>
      </p:grpSp>
      <p:sp>
        <p:nvSpPr>
          <p:cNvPr id="82" name="TextBox 81">
            <a:extLst>
              <a:ext uri="{FF2B5EF4-FFF2-40B4-BE49-F238E27FC236}">
                <a16:creationId xmlns:a16="http://schemas.microsoft.com/office/drawing/2014/main" id="{B4EBA874-E12C-45EF-B9DB-FC42A6095C12}"/>
              </a:ext>
            </a:extLst>
          </p:cNvPr>
          <p:cNvSpPr txBox="1"/>
          <p:nvPr/>
        </p:nvSpPr>
        <p:spPr>
          <a:xfrm>
            <a:off x="3962405" y="1818841"/>
            <a:ext cx="56289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rPr>
              <a:t>01</a:t>
            </a:r>
          </a:p>
        </p:txBody>
      </p:sp>
      <p:sp>
        <p:nvSpPr>
          <p:cNvPr id="83" name="TextBox 82">
            <a:extLst>
              <a:ext uri="{FF2B5EF4-FFF2-40B4-BE49-F238E27FC236}">
                <a16:creationId xmlns:a16="http://schemas.microsoft.com/office/drawing/2014/main" id="{CD066966-CDD2-6DAA-0662-1C979EFC86ED}"/>
              </a:ext>
            </a:extLst>
          </p:cNvPr>
          <p:cNvSpPr txBox="1"/>
          <p:nvPr/>
        </p:nvSpPr>
        <p:spPr>
          <a:xfrm>
            <a:off x="4569051" y="2279645"/>
            <a:ext cx="56289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rPr>
              <a:t>02</a:t>
            </a:r>
          </a:p>
        </p:txBody>
      </p:sp>
      <p:sp>
        <p:nvSpPr>
          <p:cNvPr id="84" name="TextBox 83">
            <a:extLst>
              <a:ext uri="{FF2B5EF4-FFF2-40B4-BE49-F238E27FC236}">
                <a16:creationId xmlns:a16="http://schemas.microsoft.com/office/drawing/2014/main" id="{2E707EAD-9A9C-9DC9-411B-6513FA4BACC3}"/>
              </a:ext>
            </a:extLst>
          </p:cNvPr>
          <p:cNvSpPr txBox="1"/>
          <p:nvPr/>
        </p:nvSpPr>
        <p:spPr>
          <a:xfrm>
            <a:off x="4367113" y="3046033"/>
            <a:ext cx="56289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rPr>
              <a:t>03</a:t>
            </a:r>
          </a:p>
        </p:txBody>
      </p:sp>
      <p:sp>
        <p:nvSpPr>
          <p:cNvPr id="85" name="TextBox 84">
            <a:extLst>
              <a:ext uri="{FF2B5EF4-FFF2-40B4-BE49-F238E27FC236}">
                <a16:creationId xmlns:a16="http://schemas.microsoft.com/office/drawing/2014/main" id="{DB19BDFF-C047-81D3-0136-3419C7382C3B}"/>
              </a:ext>
            </a:extLst>
          </p:cNvPr>
          <p:cNvSpPr txBox="1"/>
          <p:nvPr/>
        </p:nvSpPr>
        <p:spPr>
          <a:xfrm>
            <a:off x="3525278" y="3044296"/>
            <a:ext cx="56289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rPr>
              <a:t>04</a:t>
            </a:r>
          </a:p>
        </p:txBody>
      </p:sp>
      <p:sp>
        <p:nvSpPr>
          <p:cNvPr id="86" name="TextBox 85">
            <a:extLst>
              <a:ext uri="{FF2B5EF4-FFF2-40B4-BE49-F238E27FC236}">
                <a16:creationId xmlns:a16="http://schemas.microsoft.com/office/drawing/2014/main" id="{DCB4BFF9-5CE9-3D63-226E-7B107C9205B1}"/>
              </a:ext>
            </a:extLst>
          </p:cNvPr>
          <p:cNvSpPr txBox="1"/>
          <p:nvPr/>
        </p:nvSpPr>
        <p:spPr>
          <a:xfrm>
            <a:off x="3288340" y="2245111"/>
            <a:ext cx="56289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rPr>
              <a:t>05</a:t>
            </a:r>
          </a:p>
        </p:txBody>
      </p:sp>
    </p:spTree>
    <p:extLst>
      <p:ext uri="{BB962C8B-B14F-4D97-AF65-F5344CB8AC3E}">
        <p14:creationId xmlns:p14="http://schemas.microsoft.com/office/powerpoint/2010/main" val="81115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8743741"/>
              </p:ext>
            </p:extLst>
          </p:nvPr>
        </p:nvGraphicFramePr>
        <p:xfrm>
          <a:off x="325784" y="1203598"/>
          <a:ext cx="4073094" cy="3882428"/>
        </p:xfrm>
        <a:graphic>
          <a:graphicData uri="http://schemas.openxmlformats.org/drawingml/2006/table">
            <a:tbl>
              <a:tblPr firstRow="1" firstCol="1" bandRow="1">
                <a:tableStyleId>{5A111915-BE36-4E01-A7E5-04B1672EAD32}</a:tableStyleId>
              </a:tblPr>
              <a:tblGrid>
                <a:gridCol w="414225">
                  <a:extLst>
                    <a:ext uri="{9D8B030D-6E8A-4147-A177-3AD203B41FA5}">
                      <a16:colId xmlns:a16="http://schemas.microsoft.com/office/drawing/2014/main" val="2472571666"/>
                    </a:ext>
                  </a:extLst>
                </a:gridCol>
                <a:gridCol w="1637713">
                  <a:extLst>
                    <a:ext uri="{9D8B030D-6E8A-4147-A177-3AD203B41FA5}">
                      <a16:colId xmlns:a16="http://schemas.microsoft.com/office/drawing/2014/main" val="604828645"/>
                    </a:ext>
                  </a:extLst>
                </a:gridCol>
                <a:gridCol w="2021156">
                  <a:extLst>
                    <a:ext uri="{9D8B030D-6E8A-4147-A177-3AD203B41FA5}">
                      <a16:colId xmlns:a16="http://schemas.microsoft.com/office/drawing/2014/main" val="203535668"/>
                    </a:ext>
                  </a:extLst>
                </a:gridCol>
              </a:tblGrid>
              <a:tr h="458183">
                <a:tc>
                  <a:txBody>
                    <a:bodyPr/>
                    <a:lstStyle/>
                    <a:p>
                      <a:pPr algn="ctr">
                        <a:lnSpc>
                          <a:spcPct val="107000"/>
                        </a:lnSpc>
                        <a:spcAft>
                          <a:spcPts val="0"/>
                        </a:spcAft>
                      </a:pPr>
                      <a:r>
                        <a:rPr lang="en-US" sz="1400" dirty="0">
                          <a:effectLst/>
                          <a:latin typeface="Cambria" panose="02040503050406030204" pitchFamily="18" charset="0"/>
                        </a:rPr>
                        <a:t>Sl.   No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Commodity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Moisture (Percent)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3219025255"/>
                  </a:ext>
                </a:extLst>
              </a:tr>
              <a:tr h="220399">
                <a:tc rowSpan="10">
                  <a:txBody>
                    <a:bodyPr/>
                    <a:lstStyle/>
                    <a:p>
                      <a:pPr algn="ctr">
                        <a:lnSpc>
                          <a:spcPct val="107000"/>
                        </a:lnSpc>
                        <a:spcAft>
                          <a:spcPts val="0"/>
                        </a:spcAft>
                      </a:pPr>
                      <a:r>
                        <a:rPr lang="en-US" sz="1400" dirty="0">
                          <a:effectLst/>
                          <a:latin typeface="Cambria" panose="02040503050406030204" pitchFamily="18" charset="0"/>
                        </a:rPr>
                        <a:t> 1.</a:t>
                      </a:r>
                      <a:endParaRPr lang="en-IN" sz="1400" dirty="0">
                        <a:effectLst/>
                        <a:latin typeface="Cambria" panose="02040503050406030204" pitchFamily="18" charset="0"/>
                      </a:endParaRPr>
                    </a:p>
                    <a:p>
                      <a:pPr algn="ctr">
                        <a:lnSpc>
                          <a:spcPct val="107000"/>
                        </a:lnSpc>
                        <a:spcAft>
                          <a:spcPts val="0"/>
                        </a:spcAft>
                      </a:pPr>
                      <a:r>
                        <a:rPr lang="en-US" sz="1400" dirty="0">
                          <a:effectLst/>
                          <a:latin typeface="Cambria" panose="02040503050406030204" pitchFamily="18" charset="0"/>
                        </a:rPr>
                        <a:t>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gridSpan="2">
                  <a:txBody>
                    <a:bodyPr/>
                    <a:lstStyle/>
                    <a:p>
                      <a:pPr algn="l">
                        <a:lnSpc>
                          <a:spcPct val="107000"/>
                        </a:lnSpc>
                        <a:spcAft>
                          <a:spcPts val="0"/>
                        </a:spcAft>
                      </a:pPr>
                      <a:r>
                        <a:rPr lang="en-US" sz="1400" dirty="0">
                          <a:effectLst/>
                          <a:latin typeface="Cambria" panose="02040503050406030204" pitchFamily="18" charset="0"/>
                        </a:rPr>
                        <a:t>Cereals and Millets</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hMerge="1">
                  <a:txBody>
                    <a:bodyPr/>
                    <a:lstStyle/>
                    <a:p>
                      <a:endParaRPr lang="en-IN"/>
                    </a:p>
                  </a:txBody>
                  <a:tcPr/>
                </a:tc>
                <a:extLst>
                  <a:ext uri="{0D108BD9-81ED-4DB2-BD59-A6C34878D82A}">
                    <a16:rowId xmlns:a16="http://schemas.microsoft.com/office/drawing/2014/main" val="2479810589"/>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Paddy</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14</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32381383"/>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Raw Rice</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14</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3603126191"/>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Boiled Rice</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14</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641531915"/>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Wheat</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329015935"/>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err="1">
                          <a:effectLst/>
                          <a:latin typeface="Cambria" panose="02040503050406030204" pitchFamily="18" charset="0"/>
                        </a:rPr>
                        <a:t>Jowar</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12</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2744538991"/>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Maize</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2445316656"/>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Barley</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2228459651"/>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err="1">
                          <a:effectLst/>
                          <a:latin typeface="Cambria" panose="02040503050406030204" pitchFamily="18" charset="0"/>
                        </a:rPr>
                        <a:t>Ragi</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12</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4231670470"/>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err="1">
                          <a:effectLst/>
                          <a:latin typeface="Cambria" panose="02040503050406030204" pitchFamily="18" charset="0"/>
                        </a:rPr>
                        <a:t>Bajra</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586049480"/>
                  </a:ext>
                </a:extLst>
              </a:tr>
              <a:tr h="220399">
                <a:tc rowSpan="5">
                  <a:txBody>
                    <a:bodyPr/>
                    <a:lstStyle/>
                    <a:p>
                      <a:pPr algn="ctr">
                        <a:lnSpc>
                          <a:spcPct val="107000"/>
                        </a:lnSpc>
                        <a:spcAft>
                          <a:spcPts val="0"/>
                        </a:spcAft>
                      </a:pPr>
                      <a:r>
                        <a:rPr lang="en-US" sz="1400" dirty="0">
                          <a:effectLst/>
                          <a:latin typeface="Cambria" panose="02040503050406030204" pitchFamily="18" charset="0"/>
                        </a:rPr>
                        <a:t>2. 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gridSpan="2">
                  <a:txBody>
                    <a:bodyPr/>
                    <a:lstStyle/>
                    <a:p>
                      <a:pPr algn="l">
                        <a:lnSpc>
                          <a:spcPct val="107000"/>
                        </a:lnSpc>
                        <a:spcAft>
                          <a:spcPts val="0"/>
                        </a:spcAft>
                      </a:pPr>
                      <a:r>
                        <a:rPr lang="en-US" sz="1400" dirty="0">
                          <a:effectLst/>
                          <a:latin typeface="Cambria" panose="02040503050406030204" pitchFamily="18" charset="0"/>
                        </a:rPr>
                        <a:t>Pulses</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hMerge="1">
                  <a:txBody>
                    <a:bodyPr/>
                    <a:lstStyle/>
                    <a:p>
                      <a:endParaRPr lang="en-IN"/>
                    </a:p>
                  </a:txBody>
                  <a:tcPr/>
                </a:tc>
                <a:extLst>
                  <a:ext uri="{0D108BD9-81ED-4DB2-BD59-A6C34878D82A}">
                    <a16:rowId xmlns:a16="http://schemas.microsoft.com/office/drawing/2014/main" val="3231830037"/>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Pulses (Whole)</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1136992460"/>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Pulses ( Broken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12</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2814793737"/>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Gram Kabuli</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880452453"/>
                  </a:ext>
                </a:extLst>
              </a:tr>
              <a:tr h="220399">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Gram Desi</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412440862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13136379"/>
              </p:ext>
            </p:extLst>
          </p:nvPr>
        </p:nvGraphicFramePr>
        <p:xfrm>
          <a:off x="4741848" y="1491631"/>
          <a:ext cx="4076368" cy="2293460"/>
        </p:xfrm>
        <a:graphic>
          <a:graphicData uri="http://schemas.openxmlformats.org/drawingml/2006/table">
            <a:tbl>
              <a:tblPr firstRow="1" firstCol="1" bandRow="1">
                <a:tableStyleId>{5A111915-BE36-4E01-A7E5-04B1672EAD32}</a:tableStyleId>
              </a:tblPr>
              <a:tblGrid>
                <a:gridCol w="311723">
                  <a:extLst>
                    <a:ext uri="{9D8B030D-6E8A-4147-A177-3AD203B41FA5}">
                      <a16:colId xmlns:a16="http://schemas.microsoft.com/office/drawing/2014/main" val="2472571666"/>
                    </a:ext>
                  </a:extLst>
                </a:gridCol>
                <a:gridCol w="1687224">
                  <a:extLst>
                    <a:ext uri="{9D8B030D-6E8A-4147-A177-3AD203B41FA5}">
                      <a16:colId xmlns:a16="http://schemas.microsoft.com/office/drawing/2014/main" val="604828645"/>
                    </a:ext>
                  </a:extLst>
                </a:gridCol>
                <a:gridCol w="2077421">
                  <a:extLst>
                    <a:ext uri="{9D8B030D-6E8A-4147-A177-3AD203B41FA5}">
                      <a16:colId xmlns:a16="http://schemas.microsoft.com/office/drawing/2014/main" val="2714421566"/>
                    </a:ext>
                  </a:extLst>
                </a:gridCol>
              </a:tblGrid>
              <a:tr h="432048">
                <a:tc>
                  <a:txBody>
                    <a:bodyPr/>
                    <a:lstStyle/>
                    <a:p>
                      <a:pPr algn="ctr">
                        <a:lnSpc>
                          <a:spcPct val="107000"/>
                        </a:lnSpc>
                        <a:spcAft>
                          <a:spcPts val="0"/>
                        </a:spcAft>
                      </a:pPr>
                      <a:r>
                        <a:rPr lang="en-US" sz="1400" dirty="0">
                          <a:effectLst/>
                          <a:latin typeface="Cambria" panose="02040503050406030204" pitchFamily="18" charset="0"/>
                        </a:rPr>
                        <a:t>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COMMODITY </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Moisture (Percent) </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3219025255"/>
                  </a:ext>
                </a:extLst>
              </a:tr>
              <a:tr h="458132">
                <a:tc rowSpan="7">
                  <a:txBody>
                    <a:bodyPr/>
                    <a:lstStyle/>
                    <a:p>
                      <a:pPr algn="ctr">
                        <a:lnSpc>
                          <a:spcPct val="107000"/>
                        </a:lnSpc>
                        <a:spcAft>
                          <a:spcPts val="0"/>
                        </a:spcAft>
                      </a:pPr>
                      <a:r>
                        <a:rPr lang="en-US" sz="1400" dirty="0">
                          <a:effectLst/>
                          <a:latin typeface="Cambria" panose="02040503050406030204" pitchFamily="18" charset="0"/>
                        </a:rPr>
                        <a:t> 3.</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gridSpan="2">
                  <a:txBody>
                    <a:bodyPr/>
                    <a:lstStyle/>
                    <a:p>
                      <a:pPr algn="l">
                        <a:lnSpc>
                          <a:spcPct val="107000"/>
                        </a:lnSpc>
                        <a:spcAft>
                          <a:spcPts val="0"/>
                        </a:spcAft>
                      </a:pPr>
                      <a:r>
                        <a:rPr lang="en-US" sz="1400" dirty="0">
                          <a:effectLst/>
                          <a:latin typeface="Cambria" panose="02040503050406030204" pitchFamily="18" charset="0"/>
                        </a:rPr>
                        <a:t>Milled Products and</a:t>
                      </a:r>
                    </a:p>
                    <a:p>
                      <a:pPr algn="l">
                        <a:lnSpc>
                          <a:spcPct val="107000"/>
                        </a:lnSpc>
                        <a:spcAft>
                          <a:spcPts val="0"/>
                        </a:spcAft>
                      </a:pPr>
                      <a:r>
                        <a:rPr lang="en-US" sz="1400" dirty="0">
                          <a:effectLst/>
                          <a:latin typeface="Cambria" panose="02040503050406030204" pitchFamily="18" charset="0"/>
                        </a:rPr>
                        <a:t> Bran</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h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extLst>
                  <a:ext uri="{0D108BD9-81ED-4DB2-BD59-A6C34878D82A}">
                    <a16:rowId xmlns:a16="http://schemas.microsoft.com/office/drawing/2014/main" val="33295352"/>
                  </a:ext>
                </a:extLst>
              </a:tr>
              <a:tr h="233880">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Wheat Atta</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12.5</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269764128"/>
                  </a:ext>
                </a:extLst>
              </a:tr>
              <a:tr h="233880">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Maida</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12.5</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424080727"/>
                  </a:ext>
                </a:extLst>
              </a:tr>
              <a:tr h="233880">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err="1">
                          <a:effectLst/>
                          <a:latin typeface="Cambria" panose="02040503050406030204" pitchFamily="18" charset="0"/>
                        </a:rPr>
                        <a:t>Besan</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12.5</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753581402"/>
                  </a:ext>
                </a:extLst>
              </a:tr>
              <a:tr h="233880">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err="1">
                          <a:effectLst/>
                          <a:latin typeface="Cambria" panose="02040503050406030204" pitchFamily="18" charset="0"/>
                        </a:rPr>
                        <a:t>Rava</a:t>
                      </a:r>
                      <a:r>
                        <a:rPr lang="en-US" sz="1400" dirty="0">
                          <a:effectLst/>
                          <a:latin typeface="Cambria" panose="02040503050406030204" pitchFamily="18" charset="0"/>
                        </a:rPr>
                        <a:t> or </a:t>
                      </a:r>
                      <a:r>
                        <a:rPr lang="en-US" sz="1400" dirty="0" err="1">
                          <a:effectLst/>
                          <a:latin typeface="Cambria" panose="02040503050406030204" pitchFamily="18" charset="0"/>
                        </a:rPr>
                        <a:t>Suji</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13.5</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2075939785"/>
                  </a:ext>
                </a:extLst>
              </a:tr>
              <a:tr h="233880">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Rice Bran</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a:effectLst/>
                          <a:latin typeface="Cambria" panose="02040503050406030204" pitchFamily="18" charset="0"/>
                        </a:rPr>
                        <a:t>10.0</a:t>
                      </a:r>
                      <a:endParaRPr lang="en-IN" sz="140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894735213"/>
                  </a:ext>
                </a:extLst>
              </a:tr>
              <a:tr h="233880">
                <a:tc vMerge="1">
                  <a:txBody>
                    <a:bodyPr/>
                    <a:lstStyle/>
                    <a:p>
                      <a:pPr algn="ctr">
                        <a:lnSpc>
                          <a:spcPct val="107000"/>
                        </a:lnSpc>
                        <a:spcAft>
                          <a:spcPts val="0"/>
                        </a:spcAft>
                      </a:pPr>
                      <a:endParaRPr lang="en-IN" sz="1800" dirty="0">
                        <a:effectLst/>
                        <a:latin typeface="Cambria" panose="02040503050406030204" pitchFamily="18" charset="0"/>
                        <a:ea typeface="Cambria" panose="02040503050406030204" pitchFamily="18" charset="0"/>
                        <a:cs typeface="Mangal" panose="02040503050203030202"/>
                      </a:endParaRPr>
                    </a:p>
                  </a:txBody>
                  <a:tcPr marL="35084" marR="35084" marT="0" marB="0"/>
                </a:tc>
                <a:tc>
                  <a:txBody>
                    <a:bodyPr/>
                    <a:lstStyle/>
                    <a:p>
                      <a:pPr algn="ctr">
                        <a:lnSpc>
                          <a:spcPct val="107000"/>
                        </a:lnSpc>
                        <a:spcAft>
                          <a:spcPts val="0"/>
                        </a:spcAft>
                      </a:pPr>
                      <a:r>
                        <a:rPr lang="en-US" sz="1400" dirty="0">
                          <a:effectLst/>
                          <a:latin typeface="Cambria" panose="02040503050406030204" pitchFamily="18" charset="0"/>
                        </a:rPr>
                        <a:t>Maize Bran</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tc>
                  <a:txBody>
                    <a:bodyPr/>
                    <a:lstStyle/>
                    <a:p>
                      <a:pPr algn="ctr">
                        <a:lnSpc>
                          <a:spcPct val="107000"/>
                        </a:lnSpc>
                        <a:spcAft>
                          <a:spcPts val="0"/>
                        </a:spcAft>
                      </a:pPr>
                      <a:r>
                        <a:rPr lang="en-US" sz="1400" dirty="0">
                          <a:effectLst/>
                          <a:latin typeface="Cambria" panose="02040503050406030204" pitchFamily="18" charset="0"/>
                        </a:rPr>
                        <a:t>10.0</a:t>
                      </a:r>
                      <a:endParaRPr lang="en-IN" sz="1400" dirty="0">
                        <a:effectLst/>
                        <a:latin typeface="Cambria" panose="02040503050406030204" pitchFamily="18" charset="0"/>
                        <a:ea typeface="Cambria" panose="02040503050406030204" pitchFamily="18" charset="0"/>
                        <a:cs typeface="Mangal" panose="02040503050203030202"/>
                      </a:endParaRPr>
                    </a:p>
                  </a:txBody>
                  <a:tcPr marL="26313" marR="26313" marT="0" marB="0"/>
                </a:tc>
                <a:extLst>
                  <a:ext uri="{0D108BD9-81ED-4DB2-BD59-A6C34878D82A}">
                    <a16:rowId xmlns:a16="http://schemas.microsoft.com/office/drawing/2014/main" val="446866418"/>
                  </a:ext>
                </a:extLst>
              </a:tr>
            </a:tbl>
          </a:graphicData>
        </a:graphic>
      </p:graphicFrame>
      <p:sp>
        <p:nvSpPr>
          <p:cNvPr id="4" name="Title 1">
            <a:extLst>
              <a:ext uri="{FF2B5EF4-FFF2-40B4-BE49-F238E27FC236}">
                <a16:creationId xmlns:a16="http://schemas.microsoft.com/office/drawing/2014/main" id="{7C138F79-5D23-DF8D-C3AF-F78D2FF983A5}"/>
              </a:ext>
            </a:extLst>
          </p:cNvPr>
          <p:cNvSpPr txBox="1">
            <a:spLocks/>
          </p:cNvSpPr>
          <p:nvPr/>
        </p:nvSpPr>
        <p:spPr>
          <a:xfrm>
            <a:off x="0" y="195487"/>
            <a:ext cx="9144000" cy="720080"/>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dirty="0">
                <a:latin typeface="Cambria" panose="02040503050406030204" pitchFamily="18" charset="0"/>
              </a:rPr>
              <a:t>IS 6151-2 - </a:t>
            </a:r>
            <a:r>
              <a:rPr lang="en-US" altLang="en-US" sz="2000" b="1" cap="none" dirty="0">
                <a:latin typeface="Cambria" panose="02040503050406030204" pitchFamily="18" charset="0"/>
                <a:ea typeface="Cambria" panose="02040503050406030204" pitchFamily="18" charset="0"/>
                <a:cs typeface="Times New Roman" panose="02020603050405020304" pitchFamily="18" charset="0"/>
              </a:rPr>
              <a:t>SAFE LIMITS OF MOISTURE CONTENT FOR STORAGE</a:t>
            </a:r>
            <a:r>
              <a:rPr lang="en-US" altLang="en-US" sz="2000" cap="none" dirty="0">
                <a:latin typeface="Cambria" panose="02040503050406030204" pitchFamily="18" charset="0"/>
                <a:ea typeface="Cambria" panose="02040503050406030204" pitchFamily="18" charset="0"/>
              </a:rPr>
              <a:t> </a:t>
            </a:r>
            <a:r>
              <a:rPr lang="en-US" altLang="en-US" sz="2000" b="1" cap="none" dirty="0">
                <a:latin typeface="Cambria" panose="02040503050406030204" pitchFamily="18" charset="0"/>
                <a:ea typeface="Cambria" panose="02040503050406030204" pitchFamily="18" charset="0"/>
                <a:cs typeface="Times New Roman" panose="02020603050405020304" pitchFamily="18" charset="0"/>
              </a:rPr>
              <a:t>OF </a:t>
            </a:r>
            <a:r>
              <a:rPr lang="en-US" altLang="en-US" sz="2000" b="1" cap="none" dirty="0" smtClean="0">
                <a:latin typeface="Cambria" panose="02040503050406030204" pitchFamily="18" charset="0"/>
                <a:ea typeface="Cambria" panose="02040503050406030204" pitchFamily="18" charset="0"/>
                <a:cs typeface="Times New Roman" panose="02020603050405020304" pitchFamily="18" charset="0"/>
              </a:rPr>
              <a:t>FOODGRAINS</a:t>
            </a:r>
            <a:endParaRPr lang="en-US" altLang="en-US" sz="2000" cap="none"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088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1E3513-16C1-0CF2-B2B7-14406EC915EF}"/>
              </a:ext>
            </a:extLst>
          </p:cNvPr>
          <p:cNvSpPr txBox="1"/>
          <p:nvPr/>
        </p:nvSpPr>
        <p:spPr>
          <a:xfrm>
            <a:off x="215516" y="1078174"/>
            <a:ext cx="8712968" cy="3342582"/>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IN" sz="1600" dirty="0">
                <a:effectLst/>
                <a:latin typeface="Cambria" panose="02040503050406030204" pitchFamily="18" charset="0"/>
                <a:ea typeface="Cambria" panose="02040503050406030204" pitchFamily="18" charset="0"/>
                <a:cs typeface="Mangal" panose="02040503050203030202" pitchFamily="18" charset="0"/>
              </a:rPr>
              <a:t>Before storage of </a:t>
            </a:r>
            <a:r>
              <a:rPr lang="en-IN" sz="1600" dirty="0" err="1" smtClean="0">
                <a:effectLst/>
                <a:latin typeface="Cambria" panose="02040503050406030204" pitchFamily="18" charset="0"/>
                <a:ea typeface="Cambria" panose="02040503050406030204" pitchFamily="18" charset="0"/>
                <a:cs typeface="Mangal" panose="02040503050203030202" pitchFamily="18" charset="0"/>
              </a:rPr>
              <a:t>foodgrains</a:t>
            </a:r>
            <a:r>
              <a:rPr lang="en-IN" sz="1600" dirty="0" smtClean="0">
                <a:effectLst/>
                <a:latin typeface="Cambria" panose="02040503050406030204" pitchFamily="18" charset="0"/>
                <a:ea typeface="Cambria" panose="02040503050406030204" pitchFamily="18" charset="0"/>
                <a:cs typeface="Mangal" panose="02040503050203030202" pitchFamily="18" charset="0"/>
              </a:rPr>
              <a:t>, </a:t>
            </a:r>
            <a:r>
              <a:rPr lang="en-IN" sz="1600" dirty="0">
                <a:effectLst/>
                <a:latin typeface="Cambria" panose="02040503050406030204" pitchFamily="18" charset="0"/>
                <a:ea typeface="Cambria" panose="02040503050406030204" pitchFamily="18" charset="0"/>
                <a:cs typeface="Mangal" panose="02040503050203030202" pitchFamily="18" charset="0"/>
              </a:rPr>
              <a:t>disinfestation of vacant area shall be done</a:t>
            </a: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IN" sz="1600" dirty="0">
                <a:effectLst/>
                <a:latin typeface="Cambria" panose="02040503050406030204" pitchFamily="18" charset="0"/>
                <a:ea typeface="Cambria" panose="02040503050406030204" pitchFamily="18" charset="0"/>
                <a:cs typeface="Mangal" panose="02040503050203030202" pitchFamily="18" charset="0"/>
              </a:rPr>
              <a:t>The capacity of a Bag storage space shall be approximately </a:t>
            </a:r>
            <a:r>
              <a:rPr lang="en-IN" sz="1600" dirty="0" smtClean="0">
                <a:effectLst/>
                <a:latin typeface="Cambria" panose="02040503050406030204" pitchFamily="18" charset="0"/>
                <a:ea typeface="Cambria" panose="02040503050406030204" pitchFamily="18" charset="0"/>
                <a:cs typeface="Mangal" panose="02040503050203030202" pitchFamily="18" charset="0"/>
              </a:rPr>
              <a:t>estimated at </a:t>
            </a:r>
            <a:r>
              <a:rPr lang="en-IN" sz="1600" dirty="0">
                <a:effectLst/>
                <a:latin typeface="Cambria" panose="02040503050406030204" pitchFamily="18" charset="0"/>
                <a:ea typeface="Cambria" panose="02040503050406030204" pitchFamily="18" charset="0"/>
                <a:cs typeface="Mangal" panose="02040503050203030202" pitchFamily="18" charset="0"/>
              </a:rPr>
              <a:t>the rate </a:t>
            </a:r>
            <a:r>
              <a:rPr lang="en-IN" sz="1600" dirty="0" smtClean="0">
                <a:effectLst/>
                <a:latin typeface="Cambria" panose="02040503050406030204" pitchFamily="18" charset="0"/>
                <a:ea typeface="Cambria" panose="02040503050406030204" pitchFamily="18" charset="0"/>
                <a:cs typeface="Mangal" panose="02040503050203030202" pitchFamily="18" charset="0"/>
              </a:rPr>
              <a:t>of:</a:t>
            </a:r>
          </a:p>
          <a:p>
            <a:pPr marL="800095" lvl="1" indent="-342900" algn="just" latinLnBrk="0" hangingPunct="0">
              <a:lnSpc>
                <a:spcPct val="107000"/>
              </a:lnSpc>
              <a:spcAft>
                <a:spcPts val="800"/>
              </a:spcAft>
              <a:buClr>
                <a:schemeClr val="accent4"/>
              </a:buClr>
              <a:buFont typeface="+mj-lt"/>
              <a:buAutoNum type="alphaLcParenR"/>
              <a:tabLst>
                <a:tab pos="1495425" algn="l"/>
              </a:tabLst>
            </a:pPr>
            <a:r>
              <a:rPr lang="en-IN" sz="1600" dirty="0" smtClean="0">
                <a:effectLst/>
                <a:latin typeface="Cambria" panose="02040503050406030204" pitchFamily="18" charset="0"/>
                <a:ea typeface="Cambria" panose="02040503050406030204" pitchFamily="18" charset="0"/>
                <a:cs typeface="Mangal" panose="02040503050203030202" pitchFamily="18" charset="0"/>
              </a:rPr>
              <a:t>10 </a:t>
            </a:r>
            <a:r>
              <a:rPr lang="en-IN" sz="1600" dirty="0">
                <a:effectLst/>
                <a:latin typeface="Cambria" panose="02040503050406030204" pitchFamily="18" charset="0"/>
                <a:ea typeface="Cambria" panose="02040503050406030204" pitchFamily="18" charset="0"/>
                <a:cs typeface="Mangal" panose="02040503050203030202" pitchFamily="18" charset="0"/>
              </a:rPr>
              <a:t>bags (each bag weighing approximately 93.2 kg to 102.6 kg) per 0.6 m</a:t>
            </a:r>
            <a:r>
              <a:rPr lang="en-IN" sz="1600" baseline="30000" dirty="0">
                <a:effectLst/>
                <a:latin typeface="Cambria" panose="02040503050406030204" pitchFamily="18" charset="0"/>
                <a:ea typeface="Cambria" panose="02040503050406030204" pitchFamily="18" charset="0"/>
                <a:cs typeface="Mangal" panose="02040503050203030202" pitchFamily="18" charset="0"/>
              </a:rPr>
              <a:t>2</a:t>
            </a:r>
            <a:r>
              <a:rPr lang="en-IN" sz="1600" dirty="0">
                <a:effectLst/>
                <a:latin typeface="Cambria" panose="02040503050406030204" pitchFamily="18" charset="0"/>
                <a:ea typeface="Cambria" panose="02040503050406030204" pitchFamily="18" charset="0"/>
                <a:cs typeface="Mangal" panose="02040503050203030202" pitchFamily="18" charset="0"/>
              </a:rPr>
              <a:t> if stacked 15 bags </a:t>
            </a:r>
            <a:r>
              <a:rPr lang="en-IN" sz="1600" dirty="0" smtClean="0">
                <a:effectLst/>
                <a:latin typeface="Cambria" panose="02040503050406030204" pitchFamily="18" charset="0"/>
                <a:ea typeface="Cambria" panose="02040503050406030204" pitchFamily="18" charset="0"/>
                <a:cs typeface="Mangal" panose="02040503050203030202" pitchFamily="18" charset="0"/>
              </a:rPr>
              <a:t>high </a:t>
            </a:r>
            <a:r>
              <a:rPr lang="en-IN" sz="1600" dirty="0" smtClean="0">
                <a:latin typeface="Cambria" panose="02040503050406030204" pitchFamily="18" charset="0"/>
                <a:ea typeface="Cambria" panose="02040503050406030204" pitchFamily="18" charset="0"/>
                <a:cs typeface="Mangal" panose="02040503050203030202" pitchFamily="18" charset="0"/>
              </a:rPr>
              <a:t> </a:t>
            </a:r>
          </a:p>
          <a:p>
            <a:pPr marL="800095" lvl="1" indent="-342900" algn="just" latinLnBrk="0" hangingPunct="0">
              <a:lnSpc>
                <a:spcPct val="107000"/>
              </a:lnSpc>
              <a:spcAft>
                <a:spcPts val="800"/>
              </a:spcAft>
              <a:buClr>
                <a:schemeClr val="accent4"/>
              </a:buClr>
              <a:buFont typeface="+mj-lt"/>
              <a:buAutoNum type="alphaLcParenR"/>
              <a:tabLst>
                <a:tab pos="1495425" algn="l"/>
              </a:tabLst>
            </a:pPr>
            <a:r>
              <a:rPr lang="en-IN" sz="1600" dirty="0" smtClean="0">
                <a:effectLst/>
                <a:latin typeface="Cambria" panose="02040503050406030204" pitchFamily="18" charset="0"/>
                <a:ea typeface="Cambria" panose="02040503050406030204" pitchFamily="18" charset="0"/>
                <a:cs typeface="Mangal" panose="02040503050203030202" pitchFamily="18" charset="0"/>
              </a:rPr>
              <a:t>10 </a:t>
            </a:r>
            <a:r>
              <a:rPr lang="en-IN" sz="1600" dirty="0">
                <a:effectLst/>
                <a:latin typeface="Cambria" panose="02040503050406030204" pitchFamily="18" charset="0"/>
                <a:ea typeface="Cambria" panose="02040503050406030204" pitchFamily="18" charset="0"/>
                <a:cs typeface="Mangal" panose="02040503050203030202" pitchFamily="18" charset="0"/>
              </a:rPr>
              <a:t>bags per 0.65 m</a:t>
            </a:r>
            <a:r>
              <a:rPr lang="en-IN" sz="1600" baseline="30000" dirty="0">
                <a:effectLst/>
                <a:latin typeface="Cambria" panose="02040503050406030204" pitchFamily="18" charset="0"/>
                <a:ea typeface="Cambria" panose="02040503050406030204" pitchFamily="18" charset="0"/>
                <a:cs typeface="Mangal" panose="02040503050203030202" pitchFamily="18" charset="0"/>
              </a:rPr>
              <a:t>2</a:t>
            </a:r>
            <a:r>
              <a:rPr lang="en-IN" sz="1600" dirty="0">
                <a:effectLst/>
                <a:latin typeface="Cambria" panose="02040503050406030204" pitchFamily="18" charset="0"/>
                <a:ea typeface="Cambria" panose="02040503050406030204" pitchFamily="18" charset="0"/>
                <a:cs typeface="Mangal" panose="02040503050203030202" pitchFamily="18" charset="0"/>
              </a:rPr>
              <a:t> if stacked 12 bags </a:t>
            </a:r>
            <a:r>
              <a:rPr lang="en-IN" sz="1600" dirty="0" smtClean="0">
                <a:effectLst/>
                <a:latin typeface="Cambria" panose="02040503050406030204" pitchFamily="18" charset="0"/>
                <a:ea typeface="Cambria" panose="02040503050406030204" pitchFamily="18" charset="0"/>
                <a:cs typeface="Mangal" panose="02040503050203030202" pitchFamily="18" charset="0"/>
              </a:rPr>
              <a:t>high</a:t>
            </a:r>
          </a:p>
          <a:p>
            <a:pPr marL="800095" lvl="1" indent="-342900" algn="just" latinLnBrk="0" hangingPunct="0">
              <a:lnSpc>
                <a:spcPct val="107000"/>
              </a:lnSpc>
              <a:spcAft>
                <a:spcPts val="800"/>
              </a:spcAft>
              <a:buClr>
                <a:schemeClr val="accent4"/>
              </a:buClr>
              <a:buFont typeface="+mj-lt"/>
              <a:buAutoNum type="alphaLcParenR"/>
              <a:tabLst>
                <a:tab pos="1495425" algn="l"/>
              </a:tabLst>
            </a:pPr>
            <a:r>
              <a:rPr lang="en-IN" sz="1600" dirty="0" smtClean="0">
                <a:effectLst/>
                <a:latin typeface="Cambria" panose="02040503050406030204" pitchFamily="18" charset="0"/>
                <a:ea typeface="Cambria" panose="02040503050406030204" pitchFamily="18" charset="0"/>
                <a:cs typeface="Mangal" panose="02040503050203030202" pitchFamily="18" charset="0"/>
              </a:rPr>
              <a:t>10 </a:t>
            </a:r>
            <a:r>
              <a:rPr lang="en-IN" sz="1600" dirty="0">
                <a:effectLst/>
                <a:latin typeface="Cambria" panose="02040503050406030204" pitchFamily="18" charset="0"/>
                <a:ea typeface="Cambria" panose="02040503050406030204" pitchFamily="18" charset="0"/>
                <a:cs typeface="Mangal" panose="02040503050203030202" pitchFamily="18" charset="0"/>
              </a:rPr>
              <a:t>bags for 0.7 m</a:t>
            </a:r>
            <a:r>
              <a:rPr lang="en-IN" sz="1600" baseline="30000" dirty="0">
                <a:effectLst/>
                <a:latin typeface="Cambria" panose="02040503050406030204" pitchFamily="18" charset="0"/>
                <a:ea typeface="Cambria" panose="02040503050406030204" pitchFamily="18" charset="0"/>
                <a:cs typeface="Mangal" panose="02040503050203030202" pitchFamily="18" charset="0"/>
              </a:rPr>
              <a:t>2</a:t>
            </a:r>
            <a:r>
              <a:rPr lang="en-IN" sz="1600" dirty="0">
                <a:effectLst/>
                <a:latin typeface="Cambria" panose="02040503050406030204" pitchFamily="18" charset="0"/>
                <a:ea typeface="Cambria" panose="02040503050406030204" pitchFamily="18" charset="0"/>
                <a:cs typeface="Mangal" panose="02040503050203030202" pitchFamily="18" charset="0"/>
              </a:rPr>
              <a:t> if stacked 10 bags </a:t>
            </a:r>
            <a:r>
              <a:rPr lang="en-IN" sz="1600" dirty="0" smtClean="0">
                <a:effectLst/>
                <a:latin typeface="Cambria" panose="02040503050406030204" pitchFamily="18" charset="0"/>
                <a:ea typeface="Cambria" panose="02040503050406030204" pitchFamily="18" charset="0"/>
                <a:cs typeface="Mangal" panose="02040503050203030202" pitchFamily="18" charset="0"/>
              </a:rPr>
              <a:t>high</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While estimating the height of the stacks, care shall be taken to see that a minimum of 2 m clear space is left between the top surface of the stack and the inside surface of the roof (or ceiling</a:t>
            </a:r>
            <a:r>
              <a:rPr lang="en-US" sz="1600" dirty="0" smtClean="0">
                <a:effectLst/>
                <a:latin typeface="Cambria" panose="02040503050406030204" pitchFamily="18" charset="0"/>
                <a:ea typeface="Cambria" panose="02040503050406030204" pitchFamily="18" charset="0"/>
                <a:cs typeface="Mangal" panose="02040503050203030202" pitchFamily="18" charset="0"/>
              </a:rPr>
              <a:t>)</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The maximum height to which the bags of </a:t>
            </a:r>
            <a:r>
              <a:rPr lang="en-IN" sz="1600" dirty="0" err="1" smtClean="0">
                <a:effectLst/>
                <a:latin typeface="Cambria" panose="02040503050406030204" pitchFamily="18" charset="0"/>
                <a:ea typeface="Cambria" panose="02040503050406030204" pitchFamily="18" charset="0"/>
                <a:cs typeface="Mangal" panose="02040503050203030202" pitchFamily="18" charset="0"/>
              </a:rPr>
              <a:t>foodgrains</a:t>
            </a:r>
            <a:r>
              <a:rPr lang="en-IN" sz="1600" dirty="0" smtClean="0">
                <a:effectLst/>
                <a:latin typeface="Cambria" panose="02040503050406030204" pitchFamily="18" charset="0"/>
                <a:ea typeface="Cambria" panose="02040503050406030204" pitchFamily="18" charset="0"/>
                <a:cs typeface="Mangal" panose="02040503050203030202" pitchFamily="18" charset="0"/>
              </a:rPr>
              <a:t> </a:t>
            </a:r>
            <a:r>
              <a:rPr lang="en-US" sz="1600" dirty="0" smtClean="0">
                <a:effectLst/>
                <a:latin typeface="Cambria" panose="02040503050406030204" pitchFamily="18" charset="0"/>
                <a:ea typeface="Cambria" panose="02040503050406030204" pitchFamily="18" charset="0"/>
                <a:cs typeface="Mangal" panose="02040503050203030202" pitchFamily="18" charset="0"/>
              </a:rPr>
              <a:t>may </a:t>
            </a:r>
            <a:r>
              <a:rPr lang="en-US" sz="1600" dirty="0">
                <a:effectLst/>
                <a:latin typeface="Cambria" panose="02040503050406030204" pitchFamily="18" charset="0"/>
                <a:ea typeface="Cambria" panose="02040503050406030204" pitchFamily="18" charset="0"/>
                <a:cs typeface="Mangal" panose="02040503050203030202" pitchFamily="18" charset="0"/>
              </a:rPr>
              <a:t>be placed in a stack depends upon the load bearing capacity of floor, nature of com­modity, strength of container, etc. </a:t>
            </a:r>
            <a:endParaRPr lang="en-IN" sz="1600" dirty="0">
              <a:effectLst/>
              <a:latin typeface="Cambria" panose="02040503050406030204" pitchFamily="18" charset="0"/>
              <a:ea typeface="Cambria" panose="02040503050406030204" pitchFamily="18" charset="0"/>
              <a:cs typeface="Mangal" panose="02040503050203030202" pitchFamily="18" charset="0"/>
            </a:endParaRPr>
          </a:p>
        </p:txBody>
      </p:sp>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solidFill>
                  <a:prstClr val="white"/>
                </a:solidFill>
                <a:latin typeface="Cambria" panose="02040503050406030204" pitchFamily="18" charset="0"/>
              </a:rPr>
              <a:t>IS 6151-2 - BAG </a:t>
            </a:r>
            <a:r>
              <a:rPr kumimoji="0" lang="en-US" sz="2400" b="1" i="0" u="none" strike="noStrike" kern="1200" cap="all" spc="0" normalizeH="0" baseline="0" noProof="0" dirty="0">
                <a:ln>
                  <a:noFill/>
                </a:ln>
                <a:solidFill>
                  <a:prstClr val="white"/>
                </a:solidFill>
                <a:effectLst/>
                <a:uLnTx/>
                <a:uFillTx/>
                <a:latin typeface="Cambria" panose="02040503050406030204" pitchFamily="18" charset="0"/>
                <a:ea typeface="Arial Unicode MS"/>
              </a:rPr>
              <a:t>STORAGE SPECIFIC RECOMMENDATIONS</a:t>
            </a:r>
            <a:endPar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Tree>
    <p:extLst>
      <p:ext uri="{BB962C8B-B14F-4D97-AF65-F5344CB8AC3E}">
        <p14:creationId xmlns:p14="http://schemas.microsoft.com/office/powerpoint/2010/main" val="65876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b="1"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Maximum Stack Height for Bag Storage of </a:t>
            </a:r>
            <a:r>
              <a:rPr kumimoji="0" lang="en-US" sz="2400" b="1" i="0" u="none" strike="noStrike" kern="1200" cap="all" spc="0" normalizeH="0" baseline="0" noProof="0" dirty="0" smtClean="0">
                <a:ln>
                  <a:noFill/>
                </a:ln>
                <a:solidFill>
                  <a:prstClr val="white"/>
                </a:solidFill>
                <a:effectLst/>
                <a:uLnTx/>
                <a:uFillTx/>
                <a:latin typeface="Cambria" panose="02040503050406030204" pitchFamily="18" charset="0"/>
                <a:ea typeface="Arial Unicode MS"/>
                <a:cs typeface="+mj-cs"/>
              </a:rPr>
              <a:t>Agricultural Produce</a:t>
            </a:r>
            <a:endParaRPr kumimoji="0" lang="en-US" sz="2400" b="1"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endParaRPr>
          </a:p>
        </p:txBody>
      </p:sp>
      <p:graphicFrame>
        <p:nvGraphicFramePr>
          <p:cNvPr id="2" name="Table 1">
            <a:extLst>
              <a:ext uri="{FF2B5EF4-FFF2-40B4-BE49-F238E27FC236}">
                <a16:creationId xmlns:a16="http://schemas.microsoft.com/office/drawing/2014/main" id="{3D50EAF6-D238-6D01-F39D-F001ACA92763}"/>
              </a:ext>
            </a:extLst>
          </p:cNvPr>
          <p:cNvGraphicFramePr>
            <a:graphicFrameLocks noGrp="1"/>
          </p:cNvGraphicFramePr>
          <p:nvPr>
            <p:extLst>
              <p:ext uri="{D42A27DB-BD31-4B8C-83A1-F6EECF244321}">
                <p14:modId xmlns:p14="http://schemas.microsoft.com/office/powerpoint/2010/main" val="2325115358"/>
              </p:ext>
            </p:extLst>
          </p:nvPr>
        </p:nvGraphicFramePr>
        <p:xfrm>
          <a:off x="1115616" y="1370013"/>
          <a:ext cx="6912768" cy="2967673"/>
        </p:xfrm>
        <a:graphic>
          <a:graphicData uri="http://schemas.openxmlformats.org/drawingml/2006/table">
            <a:tbl>
              <a:tblPr firstRow="1" firstCol="1" bandRow="1">
                <a:tableStyleId>{5A111915-BE36-4E01-A7E5-04B1672EAD32}</a:tableStyleId>
              </a:tblPr>
              <a:tblGrid>
                <a:gridCol w="557221">
                  <a:extLst>
                    <a:ext uri="{9D8B030D-6E8A-4147-A177-3AD203B41FA5}">
                      <a16:colId xmlns:a16="http://schemas.microsoft.com/office/drawing/2014/main" val="4268411044"/>
                    </a:ext>
                  </a:extLst>
                </a:gridCol>
                <a:gridCol w="3331211">
                  <a:extLst>
                    <a:ext uri="{9D8B030D-6E8A-4147-A177-3AD203B41FA5}">
                      <a16:colId xmlns:a16="http://schemas.microsoft.com/office/drawing/2014/main" val="606017010"/>
                    </a:ext>
                  </a:extLst>
                </a:gridCol>
                <a:gridCol w="1512168">
                  <a:extLst>
                    <a:ext uri="{9D8B030D-6E8A-4147-A177-3AD203B41FA5}">
                      <a16:colId xmlns:a16="http://schemas.microsoft.com/office/drawing/2014/main" val="1937018544"/>
                    </a:ext>
                  </a:extLst>
                </a:gridCol>
                <a:gridCol w="1512168">
                  <a:extLst>
                    <a:ext uri="{9D8B030D-6E8A-4147-A177-3AD203B41FA5}">
                      <a16:colId xmlns:a16="http://schemas.microsoft.com/office/drawing/2014/main" val="430357275"/>
                    </a:ext>
                  </a:extLst>
                </a:gridCol>
              </a:tblGrid>
              <a:tr h="684407">
                <a:tc>
                  <a:txBody>
                    <a:bodyPr/>
                    <a:lstStyle/>
                    <a:p>
                      <a:pPr algn="ctr">
                        <a:lnSpc>
                          <a:spcPct val="107000"/>
                        </a:lnSpc>
                        <a:spcAft>
                          <a:spcPts val="800"/>
                        </a:spcAft>
                        <a:tabLst>
                          <a:tab pos="1495425" algn="l"/>
                        </a:tabLst>
                      </a:pPr>
                      <a:r>
                        <a:rPr lang="en-IN" sz="1400" dirty="0">
                          <a:effectLst/>
                          <a:latin typeface="Cambria" panose="02040503050406030204" pitchFamily="18" charset="0"/>
                          <a:ea typeface="Cambria" panose="02040503050406030204" pitchFamily="18" charset="0"/>
                        </a:rPr>
                        <a:t>S. No.</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IN" sz="1400" dirty="0">
                          <a:effectLst/>
                          <a:latin typeface="Cambria" panose="02040503050406030204" pitchFamily="18" charset="0"/>
                          <a:ea typeface="Cambria" panose="02040503050406030204" pitchFamily="18" charset="0"/>
                        </a:rPr>
                        <a:t>Agricultural produce</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a:effectLst/>
                          <a:latin typeface="Cambria" panose="02040503050406030204" pitchFamily="18" charset="0"/>
                          <a:ea typeface="Cambria" panose="02040503050406030204" pitchFamily="18" charset="0"/>
                        </a:rPr>
                        <a:t>Maximum </a:t>
                      </a:r>
                      <a:br>
                        <a:rPr lang="en-US" sz="1400">
                          <a:effectLst/>
                          <a:latin typeface="Cambria" panose="02040503050406030204" pitchFamily="18" charset="0"/>
                          <a:ea typeface="Cambria" panose="02040503050406030204" pitchFamily="18" charset="0"/>
                        </a:rPr>
                      </a:br>
                      <a:r>
                        <a:rPr lang="en-US" sz="1400">
                          <a:effectLst/>
                          <a:latin typeface="Cambria" panose="02040503050406030204" pitchFamily="18" charset="0"/>
                          <a:ea typeface="Cambria" panose="02040503050406030204" pitchFamily="18" charset="0"/>
                        </a:rPr>
                        <a:t>General </a:t>
                      </a:r>
                      <a:br>
                        <a:rPr lang="en-US" sz="1400">
                          <a:effectLst/>
                          <a:latin typeface="Cambria" panose="02040503050406030204" pitchFamily="18" charset="0"/>
                          <a:ea typeface="Cambria" panose="02040503050406030204" pitchFamily="18" charset="0"/>
                        </a:rPr>
                      </a:br>
                      <a:r>
                        <a:rPr lang="en-US" sz="1400">
                          <a:effectLst/>
                          <a:latin typeface="Cambria" panose="02040503050406030204" pitchFamily="18" charset="0"/>
                          <a:ea typeface="Cambria" panose="02040503050406030204" pitchFamily="18" charset="0"/>
                        </a:rPr>
                        <a:t>Stack Height </a:t>
                      </a:r>
                      <a:br>
                        <a:rPr lang="en-US" sz="1400">
                          <a:effectLst/>
                          <a:latin typeface="Cambria" panose="02040503050406030204" pitchFamily="18" charset="0"/>
                          <a:ea typeface="Cambria" panose="02040503050406030204" pitchFamily="18" charset="0"/>
                        </a:rPr>
                      </a:br>
                      <a:r>
                        <a:rPr lang="en-US" sz="1400">
                          <a:effectLst/>
                          <a:latin typeface="Cambria" panose="02040503050406030204" pitchFamily="18" charset="0"/>
                          <a:ea typeface="Cambria" panose="02040503050406030204" pitchFamily="18" charset="0"/>
                        </a:rPr>
                        <a:t>(Bags) – Unit</a:t>
                      </a:r>
                      <a:endParaRPr lang="en-IN" sz="140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a:effectLst/>
                          <a:latin typeface="Cambria" panose="02040503050406030204" pitchFamily="18" charset="0"/>
                          <a:ea typeface="Cambria" panose="02040503050406030204" pitchFamily="18" charset="0"/>
                        </a:rPr>
                        <a:t>Approximate </a:t>
                      </a:r>
                      <a:br>
                        <a:rPr lang="en-US" sz="1400">
                          <a:effectLst/>
                          <a:latin typeface="Cambria" panose="02040503050406030204" pitchFamily="18" charset="0"/>
                          <a:ea typeface="Cambria" panose="02040503050406030204" pitchFamily="18" charset="0"/>
                        </a:rPr>
                      </a:br>
                      <a:r>
                        <a:rPr lang="en-US" sz="1400">
                          <a:effectLst/>
                          <a:latin typeface="Cambria" panose="02040503050406030204" pitchFamily="18" charset="0"/>
                          <a:ea typeface="Cambria" panose="02040503050406030204" pitchFamily="18" charset="0"/>
                        </a:rPr>
                        <a:t>Height in </a:t>
                      </a:r>
                      <a:br>
                        <a:rPr lang="en-US" sz="1400">
                          <a:effectLst/>
                          <a:latin typeface="Cambria" panose="02040503050406030204" pitchFamily="18" charset="0"/>
                          <a:ea typeface="Cambria" panose="02040503050406030204" pitchFamily="18" charset="0"/>
                        </a:rPr>
                      </a:br>
                      <a:r>
                        <a:rPr lang="en-US" sz="1400">
                          <a:effectLst/>
                          <a:latin typeface="Cambria" panose="02040503050406030204" pitchFamily="18" charset="0"/>
                          <a:ea typeface="Cambria" panose="02040503050406030204" pitchFamily="18" charset="0"/>
                        </a:rPr>
                        <a:t>Metres</a:t>
                      </a:r>
                      <a:endParaRPr lang="en-IN" sz="140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extLst>
                  <a:ext uri="{0D108BD9-81ED-4DB2-BD59-A6C34878D82A}">
                    <a16:rowId xmlns:a16="http://schemas.microsoft.com/office/drawing/2014/main" val="202943685"/>
                  </a:ext>
                </a:extLst>
              </a:tr>
              <a:tr h="671464">
                <a:tc>
                  <a:txBody>
                    <a:bodyPr/>
                    <a:lstStyle/>
                    <a:p>
                      <a:pPr marL="0" lvl="0" indent="0" algn="ctr">
                        <a:lnSpc>
                          <a:spcPct val="107000"/>
                        </a:lnSpc>
                        <a:spcAft>
                          <a:spcPts val="800"/>
                        </a:spcAft>
                        <a:buFont typeface="+mj-lt"/>
                        <a:buNone/>
                        <a:tabLst>
                          <a:tab pos="1495425" algn="l"/>
                        </a:tabLst>
                      </a:pPr>
                      <a:r>
                        <a:rPr lang="en-IN" sz="1400" dirty="0">
                          <a:effectLst/>
                          <a:latin typeface="Cambria" panose="02040503050406030204" pitchFamily="18" charset="0"/>
                          <a:ea typeface="Cambria" panose="02040503050406030204" pitchFamily="18" charset="0"/>
                        </a:rPr>
                        <a:t>1.</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800"/>
                        </a:spcAft>
                        <a:tabLst>
                          <a:tab pos="1495425" algn="l"/>
                        </a:tabLst>
                      </a:pPr>
                      <a:r>
                        <a:rPr lang="en-US" sz="1400" dirty="0">
                          <a:effectLst/>
                          <a:latin typeface="Cambria" panose="02040503050406030204" pitchFamily="18" charset="0"/>
                          <a:ea typeface="Cambria" panose="02040503050406030204" pitchFamily="18" charset="0"/>
                        </a:rPr>
                        <a:t>Wheat, maize, barley, paddy, oats, grain and other </a:t>
                      </a:r>
                      <a:r>
                        <a:rPr lang="en-US" sz="1400" dirty="0" err="1">
                          <a:effectLst/>
                          <a:latin typeface="Cambria" panose="02040503050406030204" pitchFamily="18" charset="0"/>
                          <a:ea typeface="Cambria" panose="02040503050406030204" pitchFamily="18" charset="0"/>
                        </a:rPr>
                        <a:t>unmilled</a:t>
                      </a:r>
                      <a:r>
                        <a:rPr lang="en-US" sz="1400" dirty="0">
                          <a:effectLst/>
                          <a:latin typeface="Cambria" panose="02040503050406030204" pitchFamily="18" charset="0"/>
                          <a:ea typeface="Cambria" panose="02040503050406030204" pitchFamily="18" charset="0"/>
                        </a:rPr>
                        <a:t> whole pulses, sorghum,             other millets, oilseeds, oilcakes, and coffee  seeds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a:effectLst/>
                          <a:latin typeface="Cambria" panose="02040503050406030204" pitchFamily="18" charset="0"/>
                          <a:ea typeface="Cambria" panose="02040503050406030204" pitchFamily="18" charset="0"/>
                        </a:rPr>
                        <a:t>16</a:t>
                      </a:r>
                      <a:endParaRPr lang="en-IN" sz="140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dirty="0">
                          <a:effectLst/>
                          <a:latin typeface="Cambria" panose="02040503050406030204" pitchFamily="18" charset="0"/>
                          <a:ea typeface="Cambria" panose="02040503050406030204" pitchFamily="18" charset="0"/>
                        </a:rPr>
                        <a:t>4</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extLst>
                  <a:ext uri="{0D108BD9-81ED-4DB2-BD59-A6C34878D82A}">
                    <a16:rowId xmlns:a16="http://schemas.microsoft.com/office/drawing/2014/main" val="685211586"/>
                  </a:ext>
                </a:extLst>
              </a:tr>
              <a:tr h="453085">
                <a:tc>
                  <a:txBody>
                    <a:bodyPr/>
                    <a:lstStyle/>
                    <a:p>
                      <a:pPr marL="0" lvl="0" indent="0" algn="ctr">
                        <a:lnSpc>
                          <a:spcPct val="107000"/>
                        </a:lnSpc>
                        <a:spcAft>
                          <a:spcPts val="800"/>
                        </a:spcAft>
                        <a:buFont typeface="+mj-lt"/>
                        <a:buNone/>
                        <a:tabLst>
                          <a:tab pos="1495425" algn="l"/>
                        </a:tabLst>
                      </a:pPr>
                      <a:r>
                        <a:rPr lang="en-IN" sz="1400" dirty="0">
                          <a:effectLst/>
                          <a:latin typeface="Cambria" panose="02040503050406030204" pitchFamily="18" charset="0"/>
                          <a:ea typeface="Cambria" panose="02040503050406030204" pitchFamily="18" charset="0"/>
                        </a:rPr>
                        <a:t>2.</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800"/>
                        </a:spcAft>
                        <a:tabLst>
                          <a:tab pos="1495425" algn="l"/>
                        </a:tabLst>
                      </a:pPr>
                      <a:r>
                        <a:rPr lang="en-US" sz="1400" dirty="0">
                          <a:effectLst/>
                          <a:latin typeface="Cambria" panose="02040503050406030204" pitchFamily="18" charset="0"/>
                          <a:ea typeface="Cambria" panose="02040503050406030204" pitchFamily="18" charset="0"/>
                        </a:rPr>
                        <a:t>groundnut, and rice, rice bran, and milled       pulses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a:effectLst/>
                          <a:latin typeface="Cambria" panose="02040503050406030204" pitchFamily="18" charset="0"/>
                          <a:ea typeface="Cambria" panose="02040503050406030204" pitchFamily="18" charset="0"/>
                        </a:rPr>
                        <a:t>14</a:t>
                      </a:r>
                      <a:endParaRPr lang="en-IN" sz="140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a:effectLst/>
                          <a:latin typeface="Cambria" panose="02040503050406030204" pitchFamily="18" charset="0"/>
                          <a:ea typeface="Cambria" panose="02040503050406030204" pitchFamily="18" charset="0"/>
                        </a:rPr>
                        <a:t>3.5</a:t>
                      </a:r>
                      <a:endParaRPr lang="en-IN" sz="140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extLst>
                  <a:ext uri="{0D108BD9-81ED-4DB2-BD59-A6C34878D82A}">
                    <a16:rowId xmlns:a16="http://schemas.microsoft.com/office/drawing/2014/main" val="1203121688"/>
                  </a:ext>
                </a:extLst>
              </a:tr>
              <a:tr h="630359">
                <a:tc>
                  <a:txBody>
                    <a:bodyPr/>
                    <a:lstStyle/>
                    <a:p>
                      <a:pPr marL="0" lvl="0" indent="0" algn="ctr">
                        <a:lnSpc>
                          <a:spcPct val="107000"/>
                        </a:lnSpc>
                        <a:spcAft>
                          <a:spcPts val="800"/>
                        </a:spcAft>
                        <a:buFont typeface="+mj-lt"/>
                        <a:buNone/>
                        <a:tabLst>
                          <a:tab pos="1495425" algn="l"/>
                        </a:tabLst>
                      </a:pPr>
                      <a:r>
                        <a:rPr lang="en-IN" sz="1400" dirty="0">
                          <a:effectLst/>
                          <a:latin typeface="Cambria" panose="02040503050406030204" pitchFamily="18" charset="0"/>
                          <a:ea typeface="Cambria" panose="02040503050406030204" pitchFamily="18" charset="0"/>
                        </a:rPr>
                        <a:t>3.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800"/>
                        </a:spcAft>
                        <a:tabLst>
                          <a:tab pos="1495425" algn="l"/>
                        </a:tabLst>
                      </a:pPr>
                      <a:r>
                        <a:rPr lang="en-US" sz="1400" dirty="0">
                          <a:effectLst/>
                          <a:latin typeface="Cambria" panose="02040503050406030204" pitchFamily="18" charset="0"/>
                          <a:ea typeface="Cambria" panose="02040503050406030204" pitchFamily="18" charset="0"/>
                        </a:rPr>
                        <a:t>Wheat flour, gram flour, semolina, broken      pulses, other milled products, cashew nut       kernels, fertilizers, and pesticides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dirty="0">
                          <a:effectLst/>
                          <a:latin typeface="Cambria" panose="02040503050406030204" pitchFamily="18" charset="0"/>
                          <a:ea typeface="Cambria" panose="02040503050406030204" pitchFamily="18" charset="0"/>
                        </a:rPr>
                        <a:t>12</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800"/>
                        </a:spcAft>
                        <a:tabLst>
                          <a:tab pos="1495425" algn="l"/>
                        </a:tabLst>
                      </a:pPr>
                      <a:r>
                        <a:rPr lang="en-US" sz="1400" dirty="0">
                          <a:effectLst/>
                          <a:latin typeface="Cambria" panose="02040503050406030204" pitchFamily="18" charset="0"/>
                          <a:ea typeface="Cambria" panose="02040503050406030204" pitchFamily="18" charset="0"/>
                        </a:rPr>
                        <a:t>3</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extLst>
                  <a:ext uri="{0D108BD9-81ED-4DB2-BD59-A6C34878D82A}">
                    <a16:rowId xmlns:a16="http://schemas.microsoft.com/office/drawing/2014/main" val="1731437701"/>
                  </a:ext>
                </a:extLst>
              </a:tr>
            </a:tbl>
          </a:graphicData>
        </a:graphic>
      </p:graphicFrame>
    </p:spTree>
    <p:extLst>
      <p:ext uri="{BB962C8B-B14F-4D97-AF65-F5344CB8AC3E}">
        <p14:creationId xmlns:p14="http://schemas.microsoft.com/office/powerpoint/2010/main" val="130483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b="1" dirty="0">
                <a:latin typeface="Cambria" panose="02040503050406030204" pitchFamily="18" charset="0"/>
              </a:rPr>
              <a:t>IS 6151-2 - </a:t>
            </a:r>
            <a:r>
              <a:rPr kumimoji="0" lang="en-US"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BAG STORAGE SPECIFIC RECOMMENDATIONS</a:t>
            </a:r>
            <a:endParaRPr kumimoji="0" lang="en-US"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131590"/>
            <a:ext cx="8856984" cy="3220818"/>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All bags in a given stack shall be of uniform size and </a:t>
            </a:r>
            <a:r>
              <a:rPr lang="en-US" sz="1600" dirty="0" smtClean="0">
                <a:effectLst/>
                <a:latin typeface="Cambria" panose="02040503050406030204" pitchFamily="18" charset="0"/>
                <a:ea typeface="Cambria" panose="02040503050406030204" pitchFamily="18" charset="0"/>
                <a:cs typeface="Mangal" panose="02040503050203030202" pitchFamily="18" charset="0"/>
              </a:rPr>
              <a:t>weight</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The</a:t>
            </a:r>
            <a:r>
              <a:rPr lang="en-US" sz="1600" i="1" dirty="0">
                <a:effectLst/>
                <a:latin typeface="Cambria" panose="02040503050406030204" pitchFamily="18" charset="0"/>
                <a:ea typeface="Cambria" panose="02040503050406030204" pitchFamily="18" charset="0"/>
                <a:cs typeface="Mangal" panose="02040503050203030202" pitchFamily="18" charset="0"/>
              </a:rPr>
              <a:t> </a:t>
            </a:r>
            <a:r>
              <a:rPr lang="en-US" sz="1600" dirty="0">
                <a:effectLst/>
                <a:latin typeface="Cambria" panose="02040503050406030204" pitchFamily="18" charset="0"/>
                <a:ea typeface="Cambria" panose="02040503050406030204" pitchFamily="18" charset="0"/>
                <a:cs typeface="Mangal" panose="02040503050203030202" pitchFamily="18" charset="0"/>
              </a:rPr>
              <a:t>stack shall be built over the dunnage as laid on the stack </a:t>
            </a:r>
            <a:r>
              <a:rPr lang="en-US" sz="1600" dirty="0" smtClean="0">
                <a:effectLst/>
                <a:latin typeface="Cambria" panose="02040503050406030204" pitchFamily="18" charset="0"/>
                <a:ea typeface="Cambria" panose="02040503050406030204" pitchFamily="18" charset="0"/>
                <a:cs typeface="Mangal" panose="02040503050203030202" pitchFamily="18" charset="0"/>
              </a:rPr>
              <a:t>spaces</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The stack shall be so built that when completed, it is stable and perfectly cuboid in shape and also that all peripheral bags on the faces of the stack are in one plane without any face of the stack bulging outward or inward at any </a:t>
            </a:r>
            <a:r>
              <a:rPr lang="en-US" sz="1600" dirty="0" smtClean="0">
                <a:effectLst/>
                <a:latin typeface="Cambria" panose="02040503050406030204" pitchFamily="18" charset="0"/>
                <a:ea typeface="Cambria" panose="02040503050406030204" pitchFamily="18" charset="0"/>
                <a:cs typeface="Mangal" panose="02040503050203030202" pitchFamily="18" charset="0"/>
              </a:rPr>
              <a:t>point</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Care shall be taken to see that the stitched mouth of the bags shall not face the peripheral side of the stack.</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After the completion of a stack, it shall be sprayed with </a:t>
            </a:r>
            <a:r>
              <a:rPr lang="en-US" sz="1600" dirty="0" err="1">
                <a:effectLst/>
                <a:latin typeface="Cambria" panose="02040503050406030204" pitchFamily="18" charset="0"/>
                <a:ea typeface="Cambria" panose="02040503050406030204" pitchFamily="18" charset="0"/>
                <a:cs typeface="Mangal" panose="02040503050203030202" pitchFamily="18" charset="0"/>
              </a:rPr>
              <a:t>aluminium</a:t>
            </a:r>
            <a:r>
              <a:rPr lang="en-US" sz="1600" dirty="0">
                <a:effectLst/>
                <a:latin typeface="Cambria" panose="02040503050406030204" pitchFamily="18" charset="0"/>
                <a:ea typeface="Cambria" panose="02040503050406030204" pitchFamily="18" charset="0"/>
                <a:cs typeface="Mangal" panose="02040503050203030202" pitchFamily="18" charset="0"/>
              </a:rPr>
              <a:t> phosphide  </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All spillages during building of a stack shall be collected and separately dealt with as sweepings not thrown over or placed in the stack</a:t>
            </a:r>
            <a:endParaRPr lang="en-IN" sz="16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345599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4299"/>
            <a:ext cx="9144000" cy="732858"/>
          </a:xfrm>
          <a:solidFill>
            <a:schemeClr val="accent5"/>
          </a:solidFill>
          <a:ln>
            <a:solidFill>
              <a:schemeClr val="bg1"/>
            </a:solidFill>
          </a:ln>
        </p:spPr>
        <p:txBody>
          <a:bodyPr/>
          <a:lstStyle/>
          <a:p>
            <a:r>
              <a:rPr lang="en-US" altLang="ko-KR" dirty="0">
                <a:solidFill>
                  <a:schemeClr val="bg1"/>
                </a:solidFill>
                <a:latin typeface="Cambria" panose="02040503050406030204" pitchFamily="18" charset="0"/>
              </a:rPr>
              <a:t>FOOD LOSS &amp; WASTAGE</a:t>
            </a:r>
            <a:endParaRPr lang="ko-KR" altLang="en-US" dirty="0">
              <a:solidFill>
                <a:schemeClr val="bg1"/>
              </a:solidFill>
              <a:latin typeface="Cambria" panose="02040503050406030204" pitchFamily="18" charset="0"/>
            </a:endParaRPr>
          </a:p>
        </p:txBody>
      </p:sp>
      <p:sp>
        <p:nvSpPr>
          <p:cNvPr id="15" name="TextBox 14"/>
          <p:cNvSpPr txBox="1"/>
          <p:nvPr/>
        </p:nvSpPr>
        <p:spPr>
          <a:xfrm>
            <a:off x="2939790" y="1111717"/>
            <a:ext cx="6024697" cy="985013"/>
          </a:xfrm>
          <a:prstGeom prst="rect">
            <a:avLst/>
          </a:prstGeom>
          <a:noFill/>
        </p:spPr>
        <p:txBody>
          <a:bodyPr wrap="square" rtlCol="0">
            <a:spAutoFit/>
          </a:bodyPr>
          <a:lstStyle/>
          <a:p>
            <a:pPr algn="just" latinLnBrk="0" hangingPunct="0"/>
            <a:r>
              <a:rPr lang="en-IN" sz="1600" dirty="0">
                <a:latin typeface="Cambria" panose="02040503050406030204" pitchFamily="18" charset="0"/>
              </a:rPr>
              <a:t>According to an FAO report (2013), India wastes about </a:t>
            </a:r>
            <a:r>
              <a:rPr lang="en-IN" sz="2000" b="1" dirty="0">
                <a:solidFill>
                  <a:schemeClr val="accent2"/>
                </a:solidFill>
                <a:latin typeface="Cambria" panose="02040503050406030204" pitchFamily="18" charset="0"/>
              </a:rPr>
              <a:t>40%</a:t>
            </a:r>
            <a:r>
              <a:rPr lang="en-IN" sz="2401" b="1" dirty="0">
                <a:solidFill>
                  <a:schemeClr val="accent2"/>
                </a:solidFill>
                <a:latin typeface="Cambria" panose="02040503050406030204" pitchFamily="18" charset="0"/>
              </a:rPr>
              <a:t> </a:t>
            </a:r>
            <a:r>
              <a:rPr lang="en-IN" sz="1600" dirty="0">
                <a:latin typeface="Cambria" panose="02040503050406030204" pitchFamily="18" charset="0"/>
              </a:rPr>
              <a:t>of its total agricultural produce including </a:t>
            </a:r>
            <a:r>
              <a:rPr lang="en-IN" b="1" dirty="0">
                <a:solidFill>
                  <a:srgbClr val="F07624"/>
                </a:solidFill>
                <a:latin typeface="Cambria" panose="02040503050406030204" pitchFamily="18" charset="0"/>
              </a:rPr>
              <a:t>30%</a:t>
            </a:r>
            <a:r>
              <a:rPr lang="en-IN" sz="1600" dirty="0">
                <a:latin typeface="Cambria" panose="02040503050406030204" pitchFamily="18" charset="0"/>
              </a:rPr>
              <a:t> of fruits and vegetables due to inadequate storage and transportation infrastructure.</a:t>
            </a:r>
            <a:endParaRPr lang="en-US" altLang="ko-KR" sz="1600" dirty="0">
              <a:solidFill>
                <a:schemeClr val="tx1">
                  <a:lumMod val="75000"/>
                  <a:lumOff val="25000"/>
                </a:schemeClr>
              </a:solidFill>
              <a:latin typeface="Cambria" panose="02040503050406030204" pitchFamily="18" charset="0"/>
              <a:cs typeface="Arial" pitchFamily="34" charset="0"/>
            </a:endParaRPr>
          </a:p>
        </p:txBody>
      </p:sp>
      <p:sp>
        <p:nvSpPr>
          <p:cNvPr id="18" name="TextBox 17"/>
          <p:cNvSpPr txBox="1"/>
          <p:nvPr/>
        </p:nvSpPr>
        <p:spPr>
          <a:xfrm>
            <a:off x="3440680" y="2240873"/>
            <a:ext cx="5400597" cy="1446550"/>
          </a:xfrm>
          <a:prstGeom prst="rect">
            <a:avLst/>
          </a:prstGeom>
          <a:noFill/>
        </p:spPr>
        <p:txBody>
          <a:bodyPr wrap="square" rtlCol="0">
            <a:spAutoFit/>
          </a:bodyPr>
          <a:lstStyle/>
          <a:p>
            <a:pPr latinLnBrk="0" hangingPunct="0"/>
            <a:r>
              <a:rPr lang="en-IN" sz="1600" dirty="0">
                <a:latin typeface="Cambria" panose="02040503050406030204" pitchFamily="18" charset="0"/>
              </a:rPr>
              <a:t>According to the ICAR-CIPHET (2020), post-harvest losses in India are estimated at around:</a:t>
            </a:r>
          </a:p>
          <a:p>
            <a:pPr latinLnBrk="0" hangingPunct="0"/>
            <a:endParaRPr lang="en-IN" sz="800" dirty="0">
              <a:latin typeface="Cambria" panose="02040503050406030204" pitchFamily="18" charset="0"/>
            </a:endParaRPr>
          </a:p>
          <a:p>
            <a:pPr latinLnBrk="0" hangingPunct="0"/>
            <a:r>
              <a:rPr lang="en-IN" sz="1600" dirty="0">
                <a:solidFill>
                  <a:schemeClr val="accent5"/>
                </a:solidFill>
                <a:latin typeface="Cambria" panose="02040503050406030204" pitchFamily="18" charset="0"/>
              </a:rPr>
              <a:t>10-15% for cereals, </a:t>
            </a:r>
          </a:p>
          <a:p>
            <a:pPr latinLnBrk="0" hangingPunct="0"/>
            <a:r>
              <a:rPr lang="en-IN" sz="1600" dirty="0">
                <a:solidFill>
                  <a:schemeClr val="accent5"/>
                </a:solidFill>
                <a:latin typeface="Cambria" panose="02040503050406030204" pitchFamily="18" charset="0"/>
              </a:rPr>
              <a:t>25-30% for fruits and vegetables, and </a:t>
            </a:r>
          </a:p>
          <a:p>
            <a:pPr latinLnBrk="0" hangingPunct="0"/>
            <a:r>
              <a:rPr lang="en-IN" sz="1600" dirty="0">
                <a:solidFill>
                  <a:schemeClr val="accent5"/>
                </a:solidFill>
                <a:latin typeface="Cambria" panose="02040503050406030204" pitchFamily="18" charset="0"/>
              </a:rPr>
              <a:t>8-10% for pulses and oilseeds</a:t>
            </a:r>
            <a:endParaRPr lang="en-US" altLang="ko-KR" sz="1600" dirty="0">
              <a:solidFill>
                <a:schemeClr val="accent5"/>
              </a:solidFill>
              <a:latin typeface="Cambria" panose="02040503050406030204" pitchFamily="18" charset="0"/>
              <a:cs typeface="Arial" pitchFamily="34" charset="0"/>
            </a:endParaRPr>
          </a:p>
        </p:txBody>
      </p:sp>
      <p:grpSp>
        <p:nvGrpSpPr>
          <p:cNvPr id="5" name="Group 4">
            <a:extLst>
              <a:ext uri="{FF2B5EF4-FFF2-40B4-BE49-F238E27FC236}">
                <a16:creationId xmlns:a16="http://schemas.microsoft.com/office/drawing/2014/main" id="{06BD5D72-86B9-7378-6CAB-3F58662F1432}"/>
              </a:ext>
            </a:extLst>
          </p:cNvPr>
          <p:cNvGrpSpPr/>
          <p:nvPr/>
        </p:nvGrpSpPr>
        <p:grpSpPr>
          <a:xfrm>
            <a:off x="-64669" y="2514526"/>
            <a:ext cx="3149101" cy="2293969"/>
            <a:chOff x="247435" y="2414619"/>
            <a:chExt cx="3149101" cy="2293969"/>
          </a:xfrm>
        </p:grpSpPr>
        <p:sp>
          <p:nvSpPr>
            <p:cNvPr id="6" name="Rectangle 12">
              <a:extLst>
                <a:ext uri="{FF2B5EF4-FFF2-40B4-BE49-F238E27FC236}">
                  <a16:creationId xmlns:a16="http://schemas.microsoft.com/office/drawing/2014/main" id="{8C30EA42-79C0-D09D-3A39-766418A00EE2}"/>
                </a:ext>
              </a:extLst>
            </p:cNvPr>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7" name="Round Same Side Corner Rectangle 13">
              <a:extLst>
                <a:ext uri="{FF2B5EF4-FFF2-40B4-BE49-F238E27FC236}">
                  <a16:creationId xmlns:a16="http://schemas.microsoft.com/office/drawing/2014/main" id="{40EE5DF4-181C-DF80-9B65-DE29190B0047}"/>
                </a:ext>
              </a:extLst>
            </p:cNvPr>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grpSp>
      <p:pic>
        <p:nvPicPr>
          <p:cNvPr id="8" name="Picture 3" descr="D:\KBM-정애\014-Fullppt\PNG이미지\지구본.png">
            <a:extLst>
              <a:ext uri="{FF2B5EF4-FFF2-40B4-BE49-F238E27FC236}">
                <a16:creationId xmlns:a16="http://schemas.microsoft.com/office/drawing/2014/main" id="{C95FF62F-BC6C-4200-A2A9-B3CA0B6801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7" y="2067696"/>
            <a:ext cx="1236428" cy="1238857"/>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extLst>
              <a:ext uri="{FF2B5EF4-FFF2-40B4-BE49-F238E27FC236}">
                <a16:creationId xmlns:a16="http://schemas.microsoft.com/office/drawing/2014/main" id="{36BD226C-3B26-6F23-CD9A-E99EFAF3AA3C}"/>
              </a:ext>
            </a:extLst>
          </p:cNvPr>
          <p:cNvSpPr/>
          <p:nvPr/>
        </p:nvSpPr>
        <p:spPr>
          <a:xfrm>
            <a:off x="2195736" y="1347615"/>
            <a:ext cx="656698" cy="656698"/>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33" name="Oval 32">
            <a:extLst>
              <a:ext uri="{FF2B5EF4-FFF2-40B4-BE49-F238E27FC236}">
                <a16:creationId xmlns:a16="http://schemas.microsoft.com/office/drawing/2014/main" id="{2ECE9F63-90D7-BB54-B0F5-94023E81DA5F}"/>
              </a:ext>
            </a:extLst>
          </p:cNvPr>
          <p:cNvSpPr/>
          <p:nvPr/>
        </p:nvSpPr>
        <p:spPr>
          <a:xfrm>
            <a:off x="2339751" y="3363839"/>
            <a:ext cx="656698" cy="656698"/>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34" name="Oval 33">
            <a:extLst>
              <a:ext uri="{FF2B5EF4-FFF2-40B4-BE49-F238E27FC236}">
                <a16:creationId xmlns:a16="http://schemas.microsoft.com/office/drawing/2014/main" id="{CE554AF5-0837-6B2C-AAA0-F45E03AE4C54}"/>
              </a:ext>
            </a:extLst>
          </p:cNvPr>
          <p:cNvSpPr/>
          <p:nvPr/>
        </p:nvSpPr>
        <p:spPr>
          <a:xfrm>
            <a:off x="2783982" y="2283719"/>
            <a:ext cx="656698" cy="65669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47" name="TextBox 46">
            <a:extLst>
              <a:ext uri="{FF2B5EF4-FFF2-40B4-BE49-F238E27FC236}">
                <a16:creationId xmlns:a16="http://schemas.microsoft.com/office/drawing/2014/main" id="{9E7C22B9-9689-CE4F-1D51-0D2D6CA9B9B5}"/>
              </a:ext>
            </a:extLst>
          </p:cNvPr>
          <p:cNvSpPr txBox="1"/>
          <p:nvPr/>
        </p:nvSpPr>
        <p:spPr>
          <a:xfrm>
            <a:off x="2288789" y="1522079"/>
            <a:ext cx="470598" cy="307777"/>
          </a:xfrm>
          <a:prstGeom prst="rect">
            <a:avLst/>
          </a:prstGeom>
          <a:noFill/>
        </p:spPr>
        <p:txBody>
          <a:bodyPr wrap="square" tIns="0" bIns="0" rtlCol="0" anchor="ctr">
            <a:spAutoFit/>
          </a:bodyPr>
          <a:lstStyle/>
          <a:p>
            <a:r>
              <a:rPr lang="en-US" altLang="ko-KR" sz="2000" b="1" dirty="0">
                <a:solidFill>
                  <a:schemeClr val="bg1"/>
                </a:solidFill>
                <a:cs typeface="Arial" pitchFamily="34" charset="0"/>
              </a:rPr>
              <a:t>01</a:t>
            </a:r>
          </a:p>
        </p:txBody>
      </p:sp>
      <p:sp>
        <p:nvSpPr>
          <p:cNvPr id="48" name="TextBox 47">
            <a:extLst>
              <a:ext uri="{FF2B5EF4-FFF2-40B4-BE49-F238E27FC236}">
                <a16:creationId xmlns:a16="http://schemas.microsoft.com/office/drawing/2014/main" id="{2F03EA56-671D-9D9A-7B04-5CAD2D9AD4EC}"/>
              </a:ext>
            </a:extLst>
          </p:cNvPr>
          <p:cNvSpPr txBox="1"/>
          <p:nvPr/>
        </p:nvSpPr>
        <p:spPr>
          <a:xfrm>
            <a:off x="2877033" y="2458182"/>
            <a:ext cx="470598" cy="307777"/>
          </a:xfrm>
          <a:prstGeom prst="rect">
            <a:avLst/>
          </a:prstGeom>
          <a:noFill/>
        </p:spPr>
        <p:txBody>
          <a:bodyPr wrap="square" tIns="0" bIns="0" rtlCol="0" anchor="ctr">
            <a:spAutoFit/>
          </a:bodyPr>
          <a:lstStyle/>
          <a:p>
            <a:r>
              <a:rPr lang="en-US" altLang="ko-KR" sz="2000" b="1" dirty="0">
                <a:solidFill>
                  <a:schemeClr val="bg1"/>
                </a:solidFill>
                <a:cs typeface="Arial" pitchFamily="34" charset="0"/>
              </a:rPr>
              <a:t>02</a:t>
            </a:r>
          </a:p>
        </p:txBody>
      </p:sp>
      <p:sp>
        <p:nvSpPr>
          <p:cNvPr id="50" name="TextBox 49">
            <a:extLst>
              <a:ext uri="{FF2B5EF4-FFF2-40B4-BE49-F238E27FC236}">
                <a16:creationId xmlns:a16="http://schemas.microsoft.com/office/drawing/2014/main" id="{02121ADA-DBB6-3AB4-24DD-86C35F717ABF}"/>
              </a:ext>
            </a:extLst>
          </p:cNvPr>
          <p:cNvSpPr txBox="1"/>
          <p:nvPr/>
        </p:nvSpPr>
        <p:spPr>
          <a:xfrm>
            <a:off x="2432801" y="3544568"/>
            <a:ext cx="470598" cy="307777"/>
          </a:xfrm>
          <a:prstGeom prst="rect">
            <a:avLst/>
          </a:prstGeom>
          <a:noFill/>
        </p:spPr>
        <p:txBody>
          <a:bodyPr wrap="square" tIns="0" bIns="0" rtlCol="0" anchor="ctr">
            <a:spAutoFit/>
          </a:bodyPr>
          <a:lstStyle/>
          <a:p>
            <a:r>
              <a:rPr lang="en-US" altLang="ko-KR" sz="2000" b="1" dirty="0">
                <a:solidFill>
                  <a:schemeClr val="bg1"/>
                </a:solidFill>
                <a:cs typeface="Arial" pitchFamily="34" charset="0"/>
              </a:rPr>
              <a:t>03</a:t>
            </a:r>
          </a:p>
        </p:txBody>
      </p:sp>
      <p:sp>
        <p:nvSpPr>
          <p:cNvPr id="52" name="TextBox 51">
            <a:extLst>
              <a:ext uri="{FF2B5EF4-FFF2-40B4-BE49-F238E27FC236}">
                <a16:creationId xmlns:a16="http://schemas.microsoft.com/office/drawing/2014/main" id="{27824AE4-C00C-27F7-0088-FDC74CC07D1C}"/>
              </a:ext>
            </a:extLst>
          </p:cNvPr>
          <p:cNvSpPr txBox="1"/>
          <p:nvPr/>
        </p:nvSpPr>
        <p:spPr>
          <a:xfrm>
            <a:off x="2859989" y="3833686"/>
            <a:ext cx="6104498" cy="830997"/>
          </a:xfrm>
          <a:prstGeom prst="rect">
            <a:avLst/>
          </a:prstGeom>
          <a:noFill/>
        </p:spPr>
        <p:txBody>
          <a:bodyPr wrap="square">
            <a:spAutoFit/>
          </a:bodyPr>
          <a:lstStyle/>
          <a:p>
            <a:r>
              <a:rPr lang="en-US" sz="1600" dirty="0">
                <a:latin typeface="Cambria" panose="02040503050406030204" pitchFamily="18" charset="0"/>
              </a:rPr>
              <a:t>Proportions of the produce that farmers are unable to sell in</a:t>
            </a:r>
          </a:p>
          <a:p>
            <a:pPr latinLnBrk="0" hangingPunct="0"/>
            <a:r>
              <a:rPr lang="en-US" sz="1600" dirty="0">
                <a:latin typeface="Cambria" panose="02040503050406030204" pitchFamily="18" charset="0"/>
              </a:rPr>
              <a:t>the market are </a:t>
            </a:r>
            <a:r>
              <a:rPr lang="en-US" sz="1600" b="1" dirty="0">
                <a:solidFill>
                  <a:schemeClr val="accent1"/>
                </a:solidFill>
                <a:latin typeface="Cambria" panose="02040503050406030204" pitchFamily="18" charset="0"/>
              </a:rPr>
              <a:t>34 % </a:t>
            </a:r>
            <a:r>
              <a:rPr lang="en-US" sz="1600" dirty="0">
                <a:latin typeface="Cambria" panose="02040503050406030204" pitchFamily="18" charset="0"/>
              </a:rPr>
              <a:t>and </a:t>
            </a:r>
            <a:r>
              <a:rPr lang="en-US" sz="1600" b="1" dirty="0">
                <a:solidFill>
                  <a:schemeClr val="accent1"/>
                </a:solidFill>
                <a:latin typeface="Cambria" panose="02040503050406030204" pitchFamily="18" charset="0"/>
              </a:rPr>
              <a:t>44.6 % </a:t>
            </a:r>
            <a:r>
              <a:rPr lang="en-US" sz="1600" dirty="0">
                <a:latin typeface="Cambria" panose="02040503050406030204" pitchFamily="18" charset="0"/>
              </a:rPr>
              <a:t>for fruits and vegetables, (</a:t>
            </a:r>
            <a:r>
              <a:rPr lang="en-US" sz="1600" i="1" dirty="0">
                <a:latin typeface="Cambria" panose="02040503050406030204" pitchFamily="18" charset="0"/>
              </a:rPr>
              <a:t>Report of Committee on doubling of farmers’ income, 2018</a:t>
            </a:r>
            <a:r>
              <a:rPr lang="en-US" sz="1600" dirty="0">
                <a:latin typeface="Cambria" panose="02040503050406030204" pitchFamily="18" charset="0"/>
              </a:rPr>
              <a:t>) </a:t>
            </a:r>
          </a:p>
        </p:txBody>
      </p:sp>
    </p:spTree>
    <p:extLst>
      <p:ext uri="{BB962C8B-B14F-4D97-AF65-F5344CB8AC3E}">
        <p14:creationId xmlns:p14="http://schemas.microsoft.com/office/powerpoint/2010/main" val="3321132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b="1" dirty="0">
                <a:latin typeface="Cambria" panose="02040503050406030204" pitchFamily="18" charset="0"/>
              </a:rPr>
              <a:t>IS 6151-2 - </a:t>
            </a:r>
            <a:r>
              <a:rPr kumimoji="0" lang="en-US"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SILOS SPECIFIC RECOMMENDATIONS</a:t>
            </a:r>
            <a:endParaRPr kumimoji="0" lang="en-US"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856984" cy="4012573"/>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pPr>
            <a:r>
              <a:rPr lang="en-US" sz="1600" dirty="0">
                <a:effectLst/>
                <a:latin typeface="Cambria" panose="02040503050406030204" pitchFamily="18" charset="0"/>
                <a:ea typeface="Cambria" panose="02040503050406030204" pitchFamily="18" charset="0"/>
                <a:cs typeface="Mangal" panose="02040503050203030202" pitchFamily="18" charset="0"/>
              </a:rPr>
              <a:t>Before filling, silos shall be thoroughly cleaned and </a:t>
            </a:r>
            <a:r>
              <a:rPr lang="en-US" sz="1600" dirty="0" smtClean="0">
                <a:effectLst/>
                <a:latin typeface="Cambria" panose="02040503050406030204" pitchFamily="18" charset="0"/>
                <a:ea typeface="Cambria" panose="02040503050406030204" pitchFamily="18" charset="0"/>
                <a:cs typeface="Mangal" panose="02040503050203030202" pitchFamily="18" charset="0"/>
              </a:rPr>
              <a:t>disinfested</a:t>
            </a:r>
          </a:p>
          <a:p>
            <a:pPr marL="285750" indent="-285750" algn="just" latinLnBrk="0" hangingPunct="0">
              <a:lnSpc>
                <a:spcPct val="107000"/>
              </a:lnSpc>
              <a:spcAft>
                <a:spcPts val="800"/>
              </a:spcAft>
              <a:buClr>
                <a:schemeClr val="accent5"/>
              </a:buClr>
              <a:buFont typeface="Wingdings" pitchFamily="2" charset="2"/>
              <a:buChar char="§"/>
            </a:pPr>
            <a:endParaRPr lang="en-IN" sz="4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600" dirty="0">
                <a:latin typeface="Cambria" panose="02040503050406030204" pitchFamily="18" charset="0"/>
                <a:ea typeface="Cambria" panose="02040503050406030204" pitchFamily="18" charset="0"/>
                <a:cs typeface="Mangal" panose="02040503050203030202" pitchFamily="18" charset="0"/>
              </a:rPr>
              <a:t>T</a:t>
            </a:r>
            <a:r>
              <a:rPr lang="en-US" sz="1600" dirty="0">
                <a:effectLst/>
                <a:latin typeface="Cambria" panose="02040503050406030204" pitchFamily="18" charset="0"/>
                <a:ea typeface="Cambria" panose="02040503050406030204" pitchFamily="18" charset="0"/>
                <a:cs typeface="Mangal" panose="02040503050203030202" pitchFamily="18" charset="0"/>
              </a:rPr>
              <a:t>emperature sensory devices, fumigation system, air controlling accessories and other openings, shall be thoroughly checked and </a:t>
            </a:r>
            <a:r>
              <a:rPr lang="en-US" sz="1600" dirty="0" smtClean="0">
                <a:effectLst/>
                <a:latin typeface="Cambria" panose="02040503050406030204" pitchFamily="18" charset="0"/>
                <a:ea typeface="Cambria" panose="02040503050406030204" pitchFamily="18" charset="0"/>
                <a:cs typeface="Mangal" panose="02040503050203030202" pitchFamily="18" charset="0"/>
              </a:rPr>
              <a:t>repaired</a:t>
            </a:r>
          </a:p>
          <a:p>
            <a:pPr marL="285750" indent="-285750" algn="just" latinLnBrk="0" hangingPunct="0">
              <a:lnSpc>
                <a:spcPct val="107000"/>
              </a:lnSpc>
              <a:spcAft>
                <a:spcPts val="800"/>
              </a:spcAft>
              <a:buClr>
                <a:schemeClr val="accent5"/>
              </a:buClr>
              <a:buFont typeface="Wingdings" pitchFamily="2" charset="2"/>
              <a:buChar char="§"/>
            </a:pPr>
            <a:endParaRPr lang="en-US" sz="400" dirty="0">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600" dirty="0">
                <a:latin typeface="Cambria" panose="02040503050406030204" pitchFamily="18" charset="0"/>
                <a:ea typeface="Cambria" panose="02040503050406030204" pitchFamily="18" charset="0"/>
                <a:cs typeface="Mangal" panose="02040503050203030202" pitchFamily="18" charset="0"/>
              </a:rPr>
              <a:t>Foodgrain </a:t>
            </a:r>
            <a:r>
              <a:rPr lang="en-US" sz="1600" dirty="0">
                <a:effectLst/>
                <a:latin typeface="Cambria" panose="02040503050406030204" pitchFamily="18" charset="0"/>
                <a:ea typeface="Cambria" panose="02040503050406030204" pitchFamily="18" charset="0"/>
                <a:cs typeface="Mangal" panose="02040503050203030202" pitchFamily="18" charset="0"/>
              </a:rPr>
              <a:t>shall be filled in silo taking care to leave about 30 cm from the ceiling, irrespective of the type of </a:t>
            </a:r>
            <a:r>
              <a:rPr lang="en-US" sz="1600" dirty="0" smtClean="0">
                <a:effectLst/>
                <a:latin typeface="Cambria" panose="02040503050406030204" pitchFamily="18" charset="0"/>
                <a:ea typeface="Cambria" panose="02040503050406030204" pitchFamily="18" charset="0"/>
                <a:cs typeface="Mangal" panose="02040503050203030202" pitchFamily="18" charset="0"/>
              </a:rPr>
              <a:t>structure</a:t>
            </a:r>
            <a:endParaRPr lang="en-US" sz="1600" dirty="0">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endParaRPr lang="en-US" sz="4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600" dirty="0">
                <a:effectLst/>
                <a:latin typeface="Cambria" panose="02040503050406030204" pitchFamily="18" charset="0"/>
                <a:ea typeface="Cambria" panose="02040503050406030204" pitchFamily="18" charset="0"/>
                <a:cs typeface="Mangal" panose="02040503050203030202" pitchFamily="18" charset="0"/>
              </a:rPr>
              <a:t>While loading foodgrain, some of the covers on opening of the roof should be removed as an escape for trapped </a:t>
            </a:r>
            <a:r>
              <a:rPr lang="en-US" sz="1600" dirty="0" smtClean="0">
                <a:effectLst/>
                <a:latin typeface="Cambria" panose="02040503050406030204" pitchFamily="18" charset="0"/>
                <a:ea typeface="Cambria" panose="02040503050406030204" pitchFamily="18" charset="0"/>
                <a:cs typeface="Mangal" panose="02040503050203030202" pitchFamily="18" charset="0"/>
              </a:rPr>
              <a:t>air</a:t>
            </a:r>
          </a:p>
          <a:p>
            <a:pPr marL="285750" indent="-285750" algn="just" latinLnBrk="0" hangingPunct="0">
              <a:lnSpc>
                <a:spcPct val="107000"/>
              </a:lnSpc>
              <a:spcAft>
                <a:spcPts val="800"/>
              </a:spcAft>
              <a:buClr>
                <a:schemeClr val="accent5"/>
              </a:buClr>
              <a:buFont typeface="Wingdings" pitchFamily="2" charset="2"/>
              <a:buChar char="§"/>
            </a:pPr>
            <a:endParaRPr lang="en-IN" sz="4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600" dirty="0">
                <a:effectLst/>
                <a:latin typeface="Cambria" panose="02040503050406030204" pitchFamily="18" charset="0"/>
                <a:ea typeface="Cambria" panose="02040503050406030204" pitchFamily="18" charset="0"/>
                <a:cs typeface="Mangal" panose="02040503050203030202" pitchFamily="18" charset="0"/>
              </a:rPr>
              <a:t>All spillages during the filling of the foodgrain in the silo shall be collected and separately dealt with as sweepings and never allowed to be mixed up with the bulk of foodgrain</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endParaRPr lang="en-IN" sz="18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9394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b="1" dirty="0">
                <a:latin typeface="Cambria" panose="02040503050406030204" pitchFamily="18" charset="0"/>
              </a:rPr>
              <a:t>IS 6151-2 - </a:t>
            </a:r>
            <a:r>
              <a:rPr kumimoji="0" lang="en-US"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DURING STORAGE</a:t>
            </a:r>
            <a:endParaRPr kumimoji="0" lang="en-US"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676964" cy="3342582"/>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Bag storage space shall be kept thoroughly clean, and sweepings collected from time to         time</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Empty bags, tarpaulins, dunnage and such other accessories, not in use shall also be treated for disinfestation purposes, where there is little likelihood of their becoming infested</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Empty second-hand gunny bags shall be made up in rolls of 20 bags each and stored at one place. </a:t>
            </a:r>
            <a:endParaRPr lang="en-US" sz="1600" dirty="0" smtClean="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smtClean="0">
                <a:effectLst/>
                <a:latin typeface="Cambria" panose="02040503050406030204" pitchFamily="18" charset="0"/>
                <a:ea typeface="Cambria" panose="02040503050406030204" pitchFamily="18" charset="0"/>
                <a:cs typeface="Mangal" panose="02040503050203030202" pitchFamily="18" charset="0"/>
              </a:rPr>
              <a:t>As </a:t>
            </a:r>
            <a:r>
              <a:rPr lang="en-US" sz="1600" dirty="0">
                <a:effectLst/>
                <a:latin typeface="Cambria" panose="02040503050406030204" pitchFamily="18" charset="0"/>
                <a:ea typeface="Cambria" panose="02040503050406030204" pitchFamily="18" charset="0"/>
                <a:cs typeface="Mangal" panose="02040503050203030202" pitchFamily="18" charset="0"/>
              </a:rPr>
              <a:t>and when necessity arises, empty second-hand gunny bags shall be fumigated </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Each stack shall contain produce of one type only</a:t>
            </a: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Each stack shall be periodically fumigated </a:t>
            </a:r>
            <a:r>
              <a:rPr lang="en-US" sz="1600" b="1" dirty="0">
                <a:effectLst/>
                <a:latin typeface="Cambria" panose="02040503050406030204" pitchFamily="18" charset="0"/>
                <a:ea typeface="Cambria" panose="02040503050406030204" pitchFamily="18" charset="0"/>
                <a:cs typeface="Mangal" panose="02040503050203030202" pitchFamily="18" charset="0"/>
              </a:rPr>
              <a:t> </a:t>
            </a:r>
            <a:endParaRPr lang="en-IN" sz="1600" b="1" dirty="0">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All cut bags in the stacks shall be either suitably repaired or replaced</a:t>
            </a:r>
            <a:endParaRPr lang="en-IN" sz="16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138853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Periodical Inspection and Treatment of Stacks </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856984" cy="3169970"/>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800" dirty="0">
                <a:effectLst/>
                <a:latin typeface="Cambria" panose="02040503050406030204" pitchFamily="18" charset="0"/>
                <a:ea typeface="Cambria" panose="02040503050406030204" pitchFamily="18" charset="0"/>
                <a:cs typeface="Mangal" panose="02040503050203030202" pitchFamily="18" charset="0"/>
              </a:rPr>
              <a:t>Each stack shall be inspected at least once in two weeks to check the condition of</a:t>
            </a:r>
            <a:r>
              <a:rPr lang="en-IN" sz="1800" dirty="0">
                <a:effectLst/>
                <a:latin typeface="Cambria" panose="02040503050406030204" pitchFamily="18" charset="0"/>
                <a:ea typeface="Cambria" panose="02040503050406030204" pitchFamily="18" charset="0"/>
                <a:cs typeface="Mangal" panose="02040503050203030202" pitchFamily="18" charset="0"/>
              </a:rPr>
              <a:t> agricultural </a:t>
            </a:r>
            <a:r>
              <a:rPr lang="en-IN" sz="1800" dirty="0" smtClean="0">
                <a:effectLst/>
                <a:latin typeface="Cambria" panose="02040503050406030204" pitchFamily="18" charset="0"/>
                <a:ea typeface="Cambria" panose="02040503050406030204" pitchFamily="18" charset="0"/>
                <a:cs typeface="Mangal" panose="02040503050203030202" pitchFamily="18" charset="0"/>
              </a:rPr>
              <a:t>produce</a:t>
            </a: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800" dirty="0" err="1" smtClean="0">
                <a:effectLst/>
                <a:latin typeface="Cambria" panose="02040503050406030204" pitchFamily="18" charset="0"/>
                <a:ea typeface="Cambria" panose="02040503050406030204" pitchFamily="18" charset="0"/>
                <a:cs typeface="Mangal" panose="02040503050203030202" pitchFamily="18" charset="0"/>
              </a:rPr>
              <a:t>Foodgrains</a:t>
            </a:r>
            <a:r>
              <a:rPr lang="en-US" sz="1800" dirty="0" smtClean="0">
                <a:effectLst/>
                <a:latin typeface="Cambria" panose="02040503050406030204" pitchFamily="18" charset="0"/>
                <a:ea typeface="Cambria" panose="02040503050406030204" pitchFamily="18" charset="0"/>
                <a:cs typeface="Mangal" panose="02040503050203030202" pitchFamily="18" charset="0"/>
              </a:rPr>
              <a:t> </a:t>
            </a:r>
            <a:r>
              <a:rPr lang="en-US" sz="1800" dirty="0">
                <a:effectLst/>
                <a:latin typeface="Cambria" panose="02040503050406030204" pitchFamily="18" charset="0"/>
                <a:ea typeface="Cambria" panose="02040503050406030204" pitchFamily="18" charset="0"/>
                <a:cs typeface="Mangal" panose="02040503050203030202" pitchFamily="18" charset="0"/>
              </a:rPr>
              <a:t>may be inspected for any increase in moisture content</a:t>
            </a:r>
            <a:r>
              <a:rPr lang="en-US" sz="1800" spc="55" dirty="0">
                <a:solidFill>
                  <a:srgbClr val="000000"/>
                </a:solidFill>
                <a:effectLst/>
                <a:latin typeface="Cambria" panose="02040503050406030204" pitchFamily="18" charset="0"/>
                <a:ea typeface="Cambria" panose="02040503050406030204" pitchFamily="18" charset="0"/>
                <a:cs typeface="Mangal" panose="02040503050203030202" pitchFamily="18" charset="0"/>
              </a:rPr>
              <a:t> </a:t>
            </a:r>
            <a:r>
              <a:rPr lang="en-US" sz="1800" dirty="0">
                <a:effectLst/>
                <a:latin typeface="Cambria" panose="02040503050406030204" pitchFamily="18" charset="0"/>
                <a:ea typeface="Cambria" panose="02040503050406030204" pitchFamily="18" charset="0"/>
                <a:cs typeface="Mangal" panose="02040503050203030202" pitchFamily="18" charset="0"/>
              </a:rPr>
              <a:t>and temperature, and damage by </a:t>
            </a:r>
            <a:r>
              <a:rPr lang="en-US" sz="1800" dirty="0" smtClean="0">
                <a:effectLst/>
                <a:latin typeface="Cambria" panose="02040503050406030204" pitchFamily="18" charset="0"/>
                <a:ea typeface="Cambria" panose="02040503050406030204" pitchFamily="18" charset="0"/>
                <a:cs typeface="Mangal" panose="02040503050203030202" pitchFamily="18" charset="0"/>
              </a:rPr>
              <a:t>pests</a:t>
            </a: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800" dirty="0" smtClean="0">
                <a:effectLst/>
                <a:latin typeface="Cambria" panose="02040503050406030204" pitchFamily="18" charset="0"/>
                <a:ea typeface="Cambria" panose="02040503050406030204" pitchFamily="18" charset="0"/>
                <a:cs typeface="Mangal" panose="02040503050203030202" pitchFamily="18" charset="0"/>
              </a:rPr>
              <a:t>Draw </a:t>
            </a:r>
            <a:r>
              <a:rPr lang="en-US" sz="1800" dirty="0">
                <a:effectLst/>
                <a:latin typeface="Cambria" panose="02040503050406030204" pitchFamily="18" charset="0"/>
                <a:ea typeface="Cambria" panose="02040503050406030204" pitchFamily="18" charset="0"/>
                <a:cs typeface="Mangal" panose="02040503050203030202" pitchFamily="18" charset="0"/>
              </a:rPr>
              <a:t>a sample of 500 g (250 g from top and 250 g from four sides) from 40 to 50 bags taken </a:t>
            </a:r>
            <a:r>
              <a:rPr lang="en-US" sz="1800" dirty="0" smtClean="0">
                <a:effectLst/>
                <a:latin typeface="Cambria" panose="02040503050406030204" pitchFamily="18" charset="0"/>
                <a:ea typeface="Cambria" panose="02040503050406030204" pitchFamily="18" charset="0"/>
                <a:cs typeface="Mangal" panose="02040503050203030202" pitchFamily="18" charset="0"/>
              </a:rPr>
              <a:t>at </a:t>
            </a:r>
            <a:r>
              <a:rPr lang="en-US" sz="1800" dirty="0">
                <a:effectLst/>
                <a:latin typeface="Cambria" panose="02040503050406030204" pitchFamily="18" charset="0"/>
                <a:ea typeface="Cambria" panose="02040503050406030204" pitchFamily="18" charset="0"/>
                <a:cs typeface="Mangal" panose="02040503050203030202" pitchFamily="18" charset="0"/>
              </a:rPr>
              <a:t>random from each stack of 1 000 bags. </a:t>
            </a:r>
            <a:endParaRPr lang="en-US" sz="1800" dirty="0" smtClean="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800" dirty="0" smtClean="0">
                <a:effectLst/>
                <a:latin typeface="Cambria" panose="02040503050406030204" pitchFamily="18" charset="0"/>
                <a:ea typeface="Cambria" panose="02040503050406030204" pitchFamily="18" charset="0"/>
                <a:cs typeface="Mangal" panose="02040503050203030202" pitchFamily="18" charset="0"/>
              </a:rPr>
              <a:t>In </a:t>
            </a:r>
            <a:r>
              <a:rPr lang="en-US" sz="1800" dirty="0">
                <a:effectLst/>
                <a:latin typeface="Cambria" panose="02040503050406030204" pitchFamily="18" charset="0"/>
                <a:ea typeface="Cambria" panose="02040503050406030204" pitchFamily="18" charset="0"/>
                <a:cs typeface="Mangal" panose="02040503050203030202" pitchFamily="18" charset="0"/>
              </a:rPr>
              <a:t>this composite sample look for insect infestation of major and minor insect pests and excess </a:t>
            </a:r>
            <a:r>
              <a:rPr lang="en-US" sz="1800" dirty="0" smtClean="0">
                <a:effectLst/>
                <a:latin typeface="Cambria" panose="02040503050406030204" pitchFamily="18" charset="0"/>
                <a:ea typeface="Cambria" panose="02040503050406030204" pitchFamily="18" charset="0"/>
                <a:cs typeface="Mangal" panose="02040503050203030202" pitchFamily="18" charset="0"/>
              </a:rPr>
              <a:t>moisture</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p>
            <a:pPr algn="just" latinLnBrk="0" hangingPunct="0">
              <a:lnSpc>
                <a:spcPct val="107000"/>
              </a:lnSpc>
              <a:spcAft>
                <a:spcPts val="800"/>
              </a:spcAft>
              <a:buClr>
                <a:schemeClr val="accent5"/>
              </a:buClr>
              <a:tabLst>
                <a:tab pos="1495425" algn="l"/>
              </a:tabLst>
            </a:pPr>
            <a:endParaRPr lang="en-IN" sz="18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40097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Periodical Inspection and Treatment of Stacks </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748972" cy="3239990"/>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The</a:t>
            </a:r>
            <a:r>
              <a:rPr lang="en-US" sz="1600" i="1" dirty="0">
                <a:effectLst/>
                <a:latin typeface="Cambria" panose="02040503050406030204" pitchFamily="18" charset="0"/>
                <a:ea typeface="Cambria" panose="02040503050406030204" pitchFamily="18" charset="0"/>
                <a:cs typeface="Mangal" panose="02040503050203030202" pitchFamily="18" charset="0"/>
              </a:rPr>
              <a:t> </a:t>
            </a:r>
            <a:r>
              <a:rPr lang="en-US" sz="1600" dirty="0">
                <a:effectLst/>
                <a:latin typeface="Cambria" panose="02040503050406030204" pitchFamily="18" charset="0"/>
                <a:ea typeface="Cambria" panose="02040503050406030204" pitchFamily="18" charset="0"/>
                <a:cs typeface="Mangal" panose="02040503050203030202" pitchFamily="18" charset="0"/>
                <a:hlinkClick r:id="rId2" action="ppaction://hlinksldjump"/>
              </a:rPr>
              <a:t>insect infestation</a:t>
            </a:r>
            <a:r>
              <a:rPr lang="en-US" sz="1600" dirty="0">
                <a:effectLst/>
                <a:latin typeface="Cambria" panose="02040503050406030204" pitchFamily="18" charset="0"/>
                <a:ea typeface="Cambria" panose="02040503050406030204" pitchFamily="18" charset="0"/>
                <a:cs typeface="Mangal" panose="02040503050203030202" pitchFamily="18" charset="0"/>
              </a:rPr>
              <a:t>, if any, shall be classified</a:t>
            </a: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The stack having </a:t>
            </a:r>
            <a:r>
              <a:rPr lang="en-US" sz="1600" dirty="0">
                <a:latin typeface="Cambria" panose="02040503050406030204" pitchFamily="18" charset="0"/>
                <a:ea typeface="Cambria" panose="02040503050406030204" pitchFamily="18" charset="0"/>
                <a:cs typeface="Mangal" panose="02040503050203030202" pitchFamily="18" charset="0"/>
              </a:rPr>
              <a:t>few</a:t>
            </a:r>
            <a:r>
              <a:rPr lang="en-US" sz="1600" dirty="0">
                <a:effectLst/>
                <a:latin typeface="Cambria" panose="02040503050406030204" pitchFamily="18" charset="0"/>
                <a:ea typeface="Cambria" panose="02040503050406030204" pitchFamily="18" charset="0"/>
                <a:cs typeface="Mangal" panose="02040503050203030202" pitchFamily="18" charset="0"/>
              </a:rPr>
              <a:t> infestation shall be fumigated</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If rats are observed doing damage, their points of entry in the storage space shall be checked up and necessary measures to protect against their </a:t>
            </a:r>
            <a:r>
              <a:rPr lang="en-US" sz="1600" dirty="0" smtClean="0">
                <a:effectLst/>
                <a:latin typeface="Cambria" panose="02040503050406030204" pitchFamily="18" charset="0"/>
                <a:ea typeface="Cambria" panose="02040503050406030204" pitchFamily="18" charset="0"/>
                <a:cs typeface="Mangal" panose="02040503050203030202" pitchFamily="18" charset="0"/>
              </a:rPr>
              <a:t>entry</a:t>
            </a:r>
            <a:r>
              <a:rPr lang="en-US" sz="1600" b="1" dirty="0">
                <a:effectLst/>
                <a:latin typeface="Cambria" panose="02040503050406030204" pitchFamily="18" charset="0"/>
                <a:ea typeface="Cambria" panose="02040503050406030204" pitchFamily="18" charset="0"/>
                <a:cs typeface="Mangal" panose="02040503050203030202" pitchFamily="18" charset="0"/>
              </a:rPr>
              <a:t> </a:t>
            </a:r>
            <a:endParaRPr lang="en-IN"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If it is observed that damage is being caused by dampness </a:t>
            </a:r>
            <a:r>
              <a:rPr lang="en-US" sz="1600" dirty="0" smtClean="0">
                <a:effectLst/>
                <a:latin typeface="Cambria" panose="02040503050406030204" pitchFamily="18" charset="0"/>
                <a:ea typeface="Cambria" panose="02040503050406030204" pitchFamily="18" charset="0"/>
                <a:cs typeface="Mangal" panose="02040503050203030202" pitchFamily="18" charset="0"/>
              </a:rPr>
              <a:t>the </a:t>
            </a:r>
            <a:r>
              <a:rPr lang="en-US" sz="1600" dirty="0">
                <a:effectLst/>
                <a:latin typeface="Cambria" panose="02040503050406030204" pitchFamily="18" charset="0"/>
                <a:ea typeface="Cambria" panose="02040503050406030204" pitchFamily="18" charset="0"/>
                <a:cs typeface="Mangal" panose="02040503050203030202" pitchFamily="18" charset="0"/>
              </a:rPr>
              <a:t>source of dampness or rain shall be removed by adopting necessary measures for protection against ingress of dampness or </a:t>
            </a:r>
            <a:r>
              <a:rPr lang="en-US" sz="1600" dirty="0" smtClean="0">
                <a:effectLst/>
                <a:latin typeface="Cambria" panose="02040503050406030204" pitchFamily="18" charset="0"/>
                <a:ea typeface="Cambria" panose="02040503050406030204" pitchFamily="18" charset="0"/>
                <a:cs typeface="Mangal" panose="02040503050203030202" pitchFamily="18" charset="0"/>
              </a:rPr>
              <a:t>rain</a:t>
            </a: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smtClean="0">
                <a:latin typeface="Cambria" panose="02040503050406030204" pitchFamily="18" charset="0"/>
                <a:ea typeface="Cambria" panose="02040503050406030204" pitchFamily="18" charset="0"/>
                <a:cs typeface="Mangal" panose="02040503050203030202" pitchFamily="18" charset="0"/>
              </a:rPr>
              <a:t>Source of dampness may be either seepage </a:t>
            </a:r>
            <a:r>
              <a:rPr lang="en-US" sz="1600" dirty="0">
                <a:latin typeface="Cambria" panose="02040503050406030204" pitchFamily="18" charset="0"/>
                <a:ea typeface="Cambria" panose="02040503050406030204" pitchFamily="18" charset="0"/>
                <a:cs typeface="Mangal" panose="02040503050203030202" pitchFamily="18" charset="0"/>
              </a:rPr>
              <a:t>of water from the floor or from the walls of the storage space or due to leakage of </a:t>
            </a:r>
            <a:r>
              <a:rPr lang="en-US" sz="1600" dirty="0" smtClean="0">
                <a:latin typeface="Cambria" panose="02040503050406030204" pitchFamily="18" charset="0"/>
                <a:ea typeface="Cambria" panose="02040503050406030204" pitchFamily="18" charset="0"/>
                <a:cs typeface="Mangal" panose="02040503050203030202" pitchFamily="18" charset="0"/>
              </a:rPr>
              <a:t>rain-water</a:t>
            </a:r>
            <a:endParaRPr lang="en-US" sz="16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tabLst>
                <a:tab pos="1495425" algn="l"/>
              </a:tabLst>
            </a:pPr>
            <a:r>
              <a:rPr lang="en-US" sz="1600" dirty="0">
                <a:effectLst/>
                <a:latin typeface="Cambria" panose="02040503050406030204" pitchFamily="18" charset="0"/>
                <a:ea typeface="Cambria" panose="02040503050406030204" pitchFamily="18" charset="0"/>
                <a:cs typeface="Mangal" panose="02040503050203030202" pitchFamily="18" charset="0"/>
              </a:rPr>
              <a:t>Also the stack shall be broken and the damaged </a:t>
            </a:r>
            <a:r>
              <a:rPr lang="en-IN" sz="1600" dirty="0">
                <a:effectLst/>
                <a:latin typeface="Cambria" panose="02040503050406030204" pitchFamily="18" charset="0"/>
                <a:ea typeface="Cambria" panose="02040503050406030204" pitchFamily="18" charset="0"/>
                <a:cs typeface="Mangal" panose="02040503050203030202" pitchFamily="18" charset="0"/>
              </a:rPr>
              <a:t>agricultural produce </a:t>
            </a:r>
            <a:r>
              <a:rPr lang="en-US" sz="1600" dirty="0">
                <a:effectLst/>
                <a:latin typeface="Cambria" panose="02040503050406030204" pitchFamily="18" charset="0"/>
                <a:ea typeface="Cambria" panose="02040503050406030204" pitchFamily="18" charset="0"/>
                <a:cs typeface="Mangal" panose="02040503050203030202" pitchFamily="18" charset="0"/>
              </a:rPr>
              <a:t>segregated and undamaged </a:t>
            </a:r>
            <a:r>
              <a:rPr lang="en-IN" sz="1600" dirty="0">
                <a:effectLst/>
                <a:latin typeface="Cambria" panose="02040503050406030204" pitchFamily="18" charset="0"/>
                <a:ea typeface="Cambria" panose="02040503050406030204" pitchFamily="18" charset="0"/>
                <a:cs typeface="Mangal" panose="02040503050203030202" pitchFamily="18" charset="0"/>
              </a:rPr>
              <a:t>agricultural produce </a:t>
            </a:r>
            <a:r>
              <a:rPr lang="en-US" sz="1600" dirty="0" smtClean="0">
                <a:effectLst/>
                <a:latin typeface="Cambria" panose="02040503050406030204" pitchFamily="18" charset="0"/>
                <a:ea typeface="Cambria" panose="02040503050406030204" pitchFamily="18" charset="0"/>
                <a:cs typeface="Mangal" panose="02040503050203030202" pitchFamily="18" charset="0"/>
              </a:rPr>
              <a:t>salvaged</a:t>
            </a:r>
            <a:endParaRPr lang="en-IN" sz="16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141531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6151-1  - </a:t>
            </a:r>
            <a:r>
              <a:rPr lang="en-US" sz="2400" dirty="0">
                <a:latin typeface="Cambria" panose="02040503050406030204" pitchFamily="18" charset="0"/>
              </a:rPr>
              <a:t>CLASSIFICATION OF INFESTATION</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7" name="TextBox 6">
            <a:extLst>
              <a:ext uri="{FF2B5EF4-FFF2-40B4-BE49-F238E27FC236}">
                <a16:creationId xmlns:a16="http://schemas.microsoft.com/office/drawing/2014/main" id="{C26009C6-C29C-2A01-72CE-D5B00963D4AA}"/>
              </a:ext>
            </a:extLst>
          </p:cNvPr>
          <p:cNvSpPr txBox="1"/>
          <p:nvPr/>
        </p:nvSpPr>
        <p:spPr>
          <a:xfrm>
            <a:off x="3610379" y="1064681"/>
            <a:ext cx="4922061" cy="867482"/>
          </a:xfrm>
          <a:prstGeom prst="rect">
            <a:avLst/>
          </a:prstGeom>
          <a:noFill/>
        </p:spPr>
        <p:txBody>
          <a:bodyPr wrap="square" lIns="36000" tIns="0" rIns="18000" bIns="0" rtlCol="0">
            <a:spAutoFit/>
          </a:bodyPr>
          <a:lstStyle/>
          <a:p>
            <a:pPr algn="ctr" latinLnBrk="0" hangingPunct="0">
              <a:lnSpc>
                <a:spcPct val="107000"/>
              </a:lnSpc>
              <a:spcAft>
                <a:spcPts val="800"/>
              </a:spcAft>
              <a:tabLst>
                <a:tab pos="1495425" algn="l"/>
              </a:tabLst>
            </a:pPr>
            <a:r>
              <a:rPr lang="en-IN" dirty="0">
                <a:solidFill>
                  <a:schemeClr val="tx2"/>
                </a:solidFill>
                <a:latin typeface="Cambria" panose="02040503050406030204" pitchFamily="18" charset="0"/>
              </a:rPr>
              <a:t>Live insect and mite species which, during some stage(s) of their life cycle, are capable of causing damage to the grain</a:t>
            </a:r>
          </a:p>
        </p:txBody>
      </p:sp>
      <p:sp>
        <p:nvSpPr>
          <p:cNvPr id="9" name="Rectangle: Rounded Corners 34">
            <a:extLst>
              <a:ext uri="{FF2B5EF4-FFF2-40B4-BE49-F238E27FC236}">
                <a16:creationId xmlns:a16="http://schemas.microsoft.com/office/drawing/2014/main" id="{598D0FCB-12D7-279E-94F1-A67DF699295C}"/>
              </a:ext>
            </a:extLst>
          </p:cNvPr>
          <p:cNvSpPr/>
          <p:nvPr/>
        </p:nvSpPr>
        <p:spPr>
          <a:xfrm>
            <a:off x="3313759" y="2059377"/>
            <a:ext cx="1682753" cy="14664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Rounded Corners 35">
            <a:extLst>
              <a:ext uri="{FF2B5EF4-FFF2-40B4-BE49-F238E27FC236}">
                <a16:creationId xmlns:a16="http://schemas.microsoft.com/office/drawing/2014/main" id="{C5E35A6B-A8C2-5E8D-C3AA-C438E2AAB583}"/>
              </a:ext>
            </a:extLst>
          </p:cNvPr>
          <p:cNvSpPr/>
          <p:nvPr/>
        </p:nvSpPr>
        <p:spPr>
          <a:xfrm>
            <a:off x="5267064" y="2859782"/>
            <a:ext cx="1681200" cy="1461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Rounded Corners 36">
            <a:extLst>
              <a:ext uri="{FF2B5EF4-FFF2-40B4-BE49-F238E27FC236}">
                <a16:creationId xmlns:a16="http://schemas.microsoft.com/office/drawing/2014/main" id="{14AAFB21-5A68-5F71-E7A9-6CE7A08AB465}"/>
              </a:ext>
            </a:extLst>
          </p:cNvPr>
          <p:cNvSpPr/>
          <p:nvPr/>
        </p:nvSpPr>
        <p:spPr>
          <a:xfrm>
            <a:off x="7164288" y="3507854"/>
            <a:ext cx="1681200" cy="14616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2"/>
              </a:solidFill>
            </a:endParaRPr>
          </a:p>
        </p:txBody>
      </p:sp>
      <p:sp>
        <p:nvSpPr>
          <p:cNvPr id="12" name="Text Placeholder 22">
            <a:extLst>
              <a:ext uri="{FF2B5EF4-FFF2-40B4-BE49-F238E27FC236}">
                <a16:creationId xmlns:a16="http://schemas.microsoft.com/office/drawing/2014/main" id="{71156CB0-9C5E-124A-31D2-5F3F50140E25}"/>
              </a:ext>
            </a:extLst>
          </p:cNvPr>
          <p:cNvSpPr txBox="1">
            <a:spLocks/>
          </p:cNvSpPr>
          <p:nvPr/>
        </p:nvSpPr>
        <p:spPr>
          <a:xfrm>
            <a:off x="3563075" y="2035045"/>
            <a:ext cx="1218771" cy="46326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100" b="1" dirty="0">
                <a:solidFill>
                  <a:schemeClr val="bg1"/>
                </a:solidFill>
                <a:latin typeface="Cambria" panose="02040503050406030204" pitchFamily="18" charset="0"/>
                <a:cs typeface="Arial" pitchFamily="34" charset="0"/>
              </a:rPr>
              <a:t>Clear</a:t>
            </a:r>
          </a:p>
        </p:txBody>
      </p:sp>
      <p:sp>
        <p:nvSpPr>
          <p:cNvPr id="13" name="Text Placeholder 22">
            <a:extLst>
              <a:ext uri="{FF2B5EF4-FFF2-40B4-BE49-F238E27FC236}">
                <a16:creationId xmlns:a16="http://schemas.microsoft.com/office/drawing/2014/main" id="{60E72593-7EDA-D7B6-E5B7-A653B3FAC66E}"/>
              </a:ext>
            </a:extLst>
          </p:cNvPr>
          <p:cNvSpPr txBox="1">
            <a:spLocks/>
          </p:cNvSpPr>
          <p:nvPr/>
        </p:nvSpPr>
        <p:spPr>
          <a:xfrm>
            <a:off x="5549357" y="2859782"/>
            <a:ext cx="1182883" cy="4133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100" b="1" dirty="0">
                <a:solidFill>
                  <a:schemeClr val="bg1"/>
                </a:solidFill>
                <a:latin typeface="Cambria" panose="02040503050406030204" pitchFamily="18" charset="0"/>
                <a:cs typeface="Arial" pitchFamily="34" charset="0"/>
              </a:rPr>
              <a:t>Few</a:t>
            </a:r>
          </a:p>
        </p:txBody>
      </p:sp>
      <p:sp>
        <p:nvSpPr>
          <p:cNvPr id="14" name="Text Placeholder 22">
            <a:extLst>
              <a:ext uri="{FF2B5EF4-FFF2-40B4-BE49-F238E27FC236}">
                <a16:creationId xmlns:a16="http://schemas.microsoft.com/office/drawing/2014/main" id="{C2B79B85-8AEE-9817-EA49-33B554F5D550}"/>
              </a:ext>
            </a:extLst>
          </p:cNvPr>
          <p:cNvSpPr txBox="1">
            <a:spLocks/>
          </p:cNvSpPr>
          <p:nvPr/>
        </p:nvSpPr>
        <p:spPr>
          <a:xfrm>
            <a:off x="7274224" y="3507854"/>
            <a:ext cx="1402232" cy="41335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100" b="1" dirty="0">
                <a:solidFill>
                  <a:schemeClr val="bg1"/>
                </a:solidFill>
                <a:latin typeface="Cambria" panose="02040503050406030204" pitchFamily="18" charset="0"/>
                <a:cs typeface="Arial" pitchFamily="34" charset="0"/>
              </a:rPr>
              <a:t>Heavy</a:t>
            </a:r>
          </a:p>
        </p:txBody>
      </p:sp>
      <p:sp>
        <p:nvSpPr>
          <p:cNvPr id="17" name="TextBox 16">
            <a:extLst>
              <a:ext uri="{FF2B5EF4-FFF2-40B4-BE49-F238E27FC236}">
                <a16:creationId xmlns:a16="http://schemas.microsoft.com/office/drawing/2014/main" id="{CB50FC46-5B65-FDC3-E889-36170877D9B5}"/>
              </a:ext>
            </a:extLst>
          </p:cNvPr>
          <p:cNvSpPr txBox="1"/>
          <p:nvPr/>
        </p:nvSpPr>
        <p:spPr>
          <a:xfrm>
            <a:off x="3304626" y="2454393"/>
            <a:ext cx="1753709" cy="954107"/>
          </a:xfrm>
          <a:prstGeom prst="rect">
            <a:avLst/>
          </a:prstGeom>
          <a:noFill/>
        </p:spPr>
        <p:txBody>
          <a:bodyPr wrap="square" rtlCol="0">
            <a:spAutoFit/>
          </a:bodyPr>
          <a:lstStyle/>
          <a:p>
            <a:pPr algn="ctr" latinLnBrk="0" hangingPunct="0"/>
            <a:r>
              <a:rPr lang="en-IN" sz="1400" dirty="0">
                <a:solidFill>
                  <a:schemeClr val="bg1"/>
                </a:solidFill>
                <a:latin typeface="Cambria" panose="02040503050406030204" pitchFamily="18" charset="0"/>
              </a:rPr>
              <a:t>If the lot is completely free from living infestation</a:t>
            </a:r>
            <a:endParaRPr lang="en-US" altLang="ko-KR" sz="1400" dirty="0">
              <a:solidFill>
                <a:schemeClr val="bg1"/>
              </a:solidFill>
              <a:latin typeface="Cambria" panose="02040503050406030204" pitchFamily="18" charset="0"/>
              <a:cs typeface="Arial" pitchFamily="34" charset="0"/>
            </a:endParaRPr>
          </a:p>
        </p:txBody>
      </p:sp>
      <p:sp>
        <p:nvSpPr>
          <p:cNvPr id="20" name="TextBox 19">
            <a:extLst>
              <a:ext uri="{FF2B5EF4-FFF2-40B4-BE49-F238E27FC236}">
                <a16:creationId xmlns:a16="http://schemas.microsoft.com/office/drawing/2014/main" id="{DC2630F7-05BF-AC92-9744-5F49D03FF4A3}"/>
              </a:ext>
            </a:extLst>
          </p:cNvPr>
          <p:cNvSpPr txBox="1"/>
          <p:nvPr/>
        </p:nvSpPr>
        <p:spPr>
          <a:xfrm>
            <a:off x="5335603" y="3192268"/>
            <a:ext cx="1586259" cy="1169551"/>
          </a:xfrm>
          <a:prstGeom prst="rect">
            <a:avLst/>
          </a:prstGeom>
          <a:noFill/>
        </p:spPr>
        <p:txBody>
          <a:bodyPr wrap="square" rtlCol="0">
            <a:spAutoFit/>
          </a:bodyPr>
          <a:lstStyle/>
          <a:p>
            <a:pPr algn="ctr" latinLnBrk="0" hangingPunct="0"/>
            <a:r>
              <a:rPr lang="en-IN" sz="1400" dirty="0">
                <a:solidFill>
                  <a:schemeClr val="bg1"/>
                </a:solidFill>
                <a:latin typeface="Cambria" panose="02040503050406030204" pitchFamily="18" charset="0"/>
              </a:rPr>
              <a:t>If the lot is having </a:t>
            </a:r>
            <a:r>
              <a:rPr lang="en-IN" sz="1400" dirty="0" err="1">
                <a:solidFill>
                  <a:schemeClr val="bg1"/>
                </a:solidFill>
                <a:latin typeface="Cambria" panose="02040503050406030204" pitchFamily="18" charset="0"/>
              </a:rPr>
              <a:t>upto</a:t>
            </a:r>
            <a:r>
              <a:rPr lang="en-IN" sz="1400" dirty="0">
                <a:solidFill>
                  <a:schemeClr val="bg1"/>
                </a:solidFill>
                <a:latin typeface="Cambria" panose="02040503050406030204" pitchFamily="18" charset="0"/>
              </a:rPr>
              <a:t> 2 living minor or major insects per 500 g of sample</a:t>
            </a:r>
            <a:endParaRPr lang="en-US" altLang="ko-KR" sz="1400" dirty="0">
              <a:solidFill>
                <a:schemeClr val="bg1"/>
              </a:solidFill>
              <a:latin typeface="Cambria" panose="02040503050406030204" pitchFamily="18" charset="0"/>
              <a:cs typeface="Arial" pitchFamily="34" charset="0"/>
            </a:endParaRPr>
          </a:p>
        </p:txBody>
      </p:sp>
      <p:sp>
        <p:nvSpPr>
          <p:cNvPr id="23" name="TextBox 22">
            <a:extLst>
              <a:ext uri="{FF2B5EF4-FFF2-40B4-BE49-F238E27FC236}">
                <a16:creationId xmlns:a16="http://schemas.microsoft.com/office/drawing/2014/main" id="{B085B18E-9D97-11AC-CCDB-F325403201B2}"/>
              </a:ext>
            </a:extLst>
          </p:cNvPr>
          <p:cNvSpPr txBox="1"/>
          <p:nvPr/>
        </p:nvSpPr>
        <p:spPr>
          <a:xfrm>
            <a:off x="7186934" y="3830051"/>
            <a:ext cx="1563614" cy="1015663"/>
          </a:xfrm>
          <a:prstGeom prst="rect">
            <a:avLst/>
          </a:prstGeom>
          <a:noFill/>
        </p:spPr>
        <p:txBody>
          <a:bodyPr wrap="square" rtlCol="0">
            <a:spAutoFit/>
          </a:bodyPr>
          <a:lstStyle/>
          <a:p>
            <a:pPr algn="ctr" latinLnBrk="0" hangingPunct="0"/>
            <a:r>
              <a:rPr lang="en-IN" sz="1200" dirty="0">
                <a:solidFill>
                  <a:schemeClr val="bg1"/>
                </a:solidFill>
                <a:latin typeface="Cambria" panose="02040503050406030204" pitchFamily="18" charset="0"/>
              </a:rPr>
              <a:t>If the lot is having more than 2 living minor or major insects per 500 g of sample</a:t>
            </a:r>
            <a:endParaRPr lang="en-US" altLang="ko-KR" sz="1200" dirty="0">
              <a:solidFill>
                <a:schemeClr val="bg1"/>
              </a:solidFill>
              <a:latin typeface="Cambria" panose="02040503050406030204" pitchFamily="18" charset="0"/>
              <a:cs typeface="Arial" pitchFamily="34" charset="0"/>
            </a:endParaRPr>
          </a:p>
        </p:txBody>
      </p:sp>
      <p:pic>
        <p:nvPicPr>
          <p:cNvPr id="3" name="Picture 2">
            <a:extLst>
              <a:ext uri="{FF2B5EF4-FFF2-40B4-BE49-F238E27FC236}">
                <a16:creationId xmlns:a16="http://schemas.microsoft.com/office/drawing/2014/main" id="{E1BC7A01-7CD8-471D-3703-4510EA11A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90" y="1237966"/>
            <a:ext cx="2489381" cy="1693824"/>
          </a:xfrm>
          <a:prstGeom prst="rect">
            <a:avLst/>
          </a:prstGeom>
        </p:spPr>
      </p:pic>
      <p:pic>
        <p:nvPicPr>
          <p:cNvPr id="6" name="Picture 5">
            <a:extLst>
              <a:ext uri="{FF2B5EF4-FFF2-40B4-BE49-F238E27FC236}">
                <a16:creationId xmlns:a16="http://schemas.microsoft.com/office/drawing/2014/main" id="{59D36A4D-089B-A128-50EE-39AC339DA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81" y="2931447"/>
            <a:ext cx="2503690" cy="1854200"/>
          </a:xfrm>
          <a:prstGeom prst="rect">
            <a:avLst/>
          </a:prstGeom>
        </p:spPr>
      </p:pic>
    </p:spTree>
    <p:extLst>
      <p:ext uri="{BB962C8B-B14F-4D97-AF65-F5344CB8AC3E}">
        <p14:creationId xmlns:p14="http://schemas.microsoft.com/office/powerpoint/2010/main" val="1540766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Periodical Inspection and Treatment of Stacks </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856984" cy="4128631"/>
          </a:xfrm>
          <a:prstGeom prst="rect">
            <a:avLst/>
          </a:prstGeom>
          <a:noFill/>
        </p:spPr>
        <p:txBody>
          <a:bodyPr wrap="square">
            <a:spAutoFit/>
          </a:bodyPr>
          <a:lstStyle/>
          <a:p>
            <a:pPr algn="just">
              <a:lnSpc>
                <a:spcPct val="107000"/>
              </a:lnSpc>
              <a:spcAft>
                <a:spcPts val="800"/>
              </a:spcAft>
              <a:tabLst>
                <a:tab pos="1495425" algn="l"/>
              </a:tabLst>
            </a:pPr>
            <a:r>
              <a:rPr lang="en-US" sz="1800" dirty="0">
                <a:effectLst/>
                <a:latin typeface="Cambria" panose="02040503050406030204" pitchFamily="18" charset="0"/>
                <a:ea typeface="Calibri" panose="020F0502020204030204" pitchFamily="34" charset="0"/>
                <a:cs typeface="Mangal" panose="02040503050203030202" pitchFamily="18" charset="0"/>
              </a:rPr>
              <a:t>Each stack shall bear a tally card giving details of:</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date of receipt </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origin</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kind of </a:t>
            </a:r>
            <a:r>
              <a:rPr lang="en-IN" dirty="0">
                <a:effectLst/>
                <a:latin typeface="Cambria" panose="02040503050406030204" pitchFamily="18" charset="0"/>
                <a:ea typeface="Calibri" panose="020F0502020204030204" pitchFamily="34" charset="0"/>
                <a:cs typeface="Mangal" panose="02040503050203030202" pitchFamily="18" charset="0"/>
              </a:rPr>
              <a:t>agricultural produce</a:t>
            </a:r>
            <a:endParaRPr lang="en-US" dirty="0">
              <a:effectLst/>
              <a:latin typeface="Cambria" panose="02040503050406030204" pitchFamily="18" charset="0"/>
              <a:ea typeface="Calibri" panose="020F0502020204030204" pitchFamily="34" charset="0"/>
              <a:cs typeface="Mangal" panose="02040503050203030202" pitchFamily="18" charset="0"/>
            </a:endParaRP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number of bags and average weight of each bag </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nature of dunnage provided</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date of dispatch</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date of inspection</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condition of grain and nature of infestation </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category of infestation; treatment, if any</a:t>
            </a:r>
          </a:p>
          <a:p>
            <a:pPr marL="742945" lvl="1" indent="-285750" algn="just">
              <a:lnSpc>
                <a:spcPct val="107000"/>
              </a:lnSpc>
              <a:buClr>
                <a:schemeClr val="accent5"/>
              </a:buClr>
              <a:buFont typeface="Wingdings" pitchFamily="2" charset="2"/>
              <a:buChar char="§"/>
              <a:tabLst>
                <a:tab pos="1495425" algn="l"/>
              </a:tabLst>
            </a:pPr>
            <a:r>
              <a:rPr lang="en-US" dirty="0">
                <a:effectLst/>
                <a:latin typeface="Cambria" panose="02040503050406030204" pitchFamily="18" charset="0"/>
                <a:ea typeface="Calibri" panose="020F0502020204030204" pitchFamily="34" charset="0"/>
                <a:cs typeface="Mangal" panose="02040503050203030202" pitchFamily="18" charset="0"/>
              </a:rPr>
              <a:t>signature and remarks of the inspector</a:t>
            </a:r>
            <a:endParaRPr lang="en-IN" dirty="0">
              <a:effectLst/>
              <a:latin typeface="Cambria" panose="02040503050406030204" pitchFamily="18" charset="0"/>
              <a:ea typeface="Calibri" panose="020F0502020204030204" pitchFamily="34" charset="0"/>
              <a:cs typeface="Mangal" panose="02040503050203030202" pitchFamily="18" charset="0"/>
            </a:endParaRPr>
          </a:p>
          <a:p>
            <a:pPr algn="just">
              <a:lnSpc>
                <a:spcPct val="107000"/>
              </a:lnSpc>
              <a:spcAft>
                <a:spcPts val="800"/>
              </a:spcAft>
              <a:tabLst>
                <a:tab pos="1495425" algn="l"/>
              </a:tabLst>
            </a:pPr>
            <a:r>
              <a:rPr lang="en-US" sz="1800" b="1" dirty="0">
                <a:effectLst/>
                <a:latin typeface="Cambria" panose="02040503050406030204" pitchFamily="18" charset="0"/>
                <a:ea typeface="Calibri" panose="020F0502020204030204" pitchFamily="34" charset="0"/>
                <a:cs typeface="Mangal" panose="02040503050203030202" pitchFamily="18" charset="0"/>
              </a:rPr>
              <a:t> </a:t>
            </a: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algn="just">
              <a:lnSpc>
                <a:spcPct val="107000"/>
              </a:lnSpc>
              <a:spcAft>
                <a:spcPts val="800"/>
              </a:spcAft>
              <a:tabLst>
                <a:tab pos="1495425" algn="l"/>
              </a:tabLst>
            </a:pPr>
            <a:endParaRPr lang="en-IN" sz="1800" dirty="0">
              <a:effectLst/>
              <a:latin typeface="Cambria" panose="02040503050406030204"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48637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Periodical Inspection and Treatment of Stacks </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856984" cy="3554306"/>
          </a:xfrm>
          <a:prstGeom prst="rect">
            <a:avLst/>
          </a:prstGeom>
          <a:noFill/>
        </p:spPr>
        <p:txBody>
          <a:bodyPr wrap="square">
            <a:spAutoFit/>
          </a:bodyPr>
          <a:lstStyle/>
          <a:p>
            <a:pPr marL="285750" indent="-285750" algn="just" latinLnBrk="0" hangingPunct="0">
              <a:lnSpc>
                <a:spcPct val="107000"/>
              </a:lnSpc>
              <a:spcAft>
                <a:spcPts val="800"/>
              </a:spcAft>
              <a:buClr>
                <a:schemeClr val="accent5"/>
              </a:buClr>
              <a:buFont typeface="Wingdings" pitchFamily="2" charset="2"/>
              <a:buChar char="§"/>
            </a:pPr>
            <a:r>
              <a:rPr lang="en-US" sz="1800" dirty="0">
                <a:effectLst/>
                <a:latin typeface="Cambria" panose="02040503050406030204" pitchFamily="18" charset="0"/>
                <a:ea typeface="Cambria" panose="02040503050406030204" pitchFamily="18" charset="0"/>
                <a:cs typeface="Mangal" panose="02040503050203030202" pitchFamily="18" charset="0"/>
              </a:rPr>
              <a:t>Foodgrains in Silos shall be regularly inspected at monthly </a:t>
            </a:r>
            <a:r>
              <a:rPr lang="en-US" sz="1800" dirty="0" smtClean="0">
                <a:effectLst/>
                <a:latin typeface="Cambria" panose="02040503050406030204" pitchFamily="18" charset="0"/>
                <a:ea typeface="Cambria" panose="02040503050406030204" pitchFamily="18" charset="0"/>
                <a:cs typeface="Mangal" panose="02040503050203030202" pitchFamily="18" charset="0"/>
              </a:rPr>
              <a:t>intervals</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800" dirty="0">
                <a:effectLst/>
                <a:latin typeface="Cambria" panose="02040503050406030204" pitchFamily="18" charset="0"/>
                <a:ea typeface="Cambria" panose="02040503050406030204" pitchFamily="18" charset="0"/>
                <a:cs typeface="Mangal" panose="02040503050203030202" pitchFamily="18" charset="0"/>
              </a:rPr>
              <a:t>If foodgrain is previously fumigated, all the openings of the silo above the level of the foodgrain mass stored inside shall be kept open for a period of about 12 </a:t>
            </a:r>
            <a:r>
              <a:rPr lang="en-US" sz="1800" dirty="0" smtClean="0">
                <a:effectLst/>
                <a:latin typeface="Cambria" panose="02040503050406030204" pitchFamily="18" charset="0"/>
                <a:ea typeface="Cambria" panose="02040503050406030204" pitchFamily="18" charset="0"/>
                <a:cs typeface="Mangal" panose="02040503050203030202" pitchFamily="18" charset="0"/>
              </a:rPr>
              <a:t>hours</a:t>
            </a:r>
            <a:endParaRPr lang="en-US"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800" dirty="0">
                <a:effectLst/>
                <a:latin typeface="Cambria" panose="02040503050406030204" pitchFamily="18" charset="0"/>
                <a:ea typeface="Cambria" panose="02040503050406030204" pitchFamily="18" charset="0"/>
                <a:cs typeface="Mangal" panose="02040503050203030202" pitchFamily="18" charset="0"/>
              </a:rPr>
              <a:t>During this period, no one shall be allowed to approach storage area, unless wearing a           </a:t>
            </a:r>
            <a:r>
              <a:rPr lang="en-US" sz="1800" dirty="0" smtClean="0">
                <a:effectLst/>
                <a:latin typeface="Cambria" panose="02040503050406030204" pitchFamily="18" charset="0"/>
                <a:ea typeface="Cambria" panose="02040503050406030204" pitchFamily="18" charset="0"/>
                <a:cs typeface="Mangal" panose="02040503050203030202" pitchFamily="18" charset="0"/>
              </a:rPr>
              <a:t>mask</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800" dirty="0">
                <a:effectLst/>
                <a:latin typeface="Cambria" panose="02040503050406030204" pitchFamily="18" charset="0"/>
                <a:ea typeface="Cambria" panose="02040503050406030204" pitchFamily="18" charset="0"/>
                <a:cs typeface="Mangal" panose="02040503050203030202" pitchFamily="18" charset="0"/>
              </a:rPr>
              <a:t>After 12 hours samples of the stored foodgrain shall be drawn from 10 different points within the grain mass as far removed from one another as </a:t>
            </a:r>
            <a:r>
              <a:rPr lang="en-US" sz="1800" dirty="0" smtClean="0">
                <a:effectLst/>
                <a:latin typeface="Cambria" panose="02040503050406030204" pitchFamily="18" charset="0"/>
                <a:ea typeface="Cambria" panose="02040503050406030204" pitchFamily="18" charset="0"/>
                <a:cs typeface="Mangal" panose="02040503050203030202" pitchFamily="18" charset="0"/>
              </a:rPr>
              <a:t>practicable </a:t>
            </a:r>
            <a:endParaRPr lang="en-US"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800" dirty="0">
                <a:effectLst/>
                <a:latin typeface="Cambria" panose="02040503050406030204" pitchFamily="18" charset="0"/>
                <a:ea typeface="Cambria" panose="02040503050406030204" pitchFamily="18" charset="0"/>
                <a:cs typeface="Mangal" panose="02040503050203030202" pitchFamily="18" charset="0"/>
              </a:rPr>
              <a:t>The samples shall be drawn with the help of a bulk sampling </a:t>
            </a:r>
            <a:r>
              <a:rPr lang="en-US" sz="1800" dirty="0" smtClean="0">
                <a:effectLst/>
                <a:latin typeface="Cambria" panose="02040503050406030204" pitchFamily="18" charset="0"/>
                <a:ea typeface="Cambria" panose="02040503050406030204" pitchFamily="18" charset="0"/>
                <a:cs typeface="Mangal" panose="02040503050203030202" pitchFamily="18" charset="0"/>
              </a:rPr>
              <a:t>tube </a:t>
            </a:r>
            <a:endParaRPr lang="en-US"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5"/>
              </a:buClr>
              <a:buFont typeface="Wingdings" pitchFamily="2" charset="2"/>
              <a:buChar char="§"/>
            </a:pPr>
            <a:r>
              <a:rPr lang="en-US" sz="1800" dirty="0">
                <a:effectLst/>
                <a:latin typeface="Cambria" panose="02040503050406030204" pitchFamily="18" charset="0"/>
                <a:ea typeface="Cambria" panose="02040503050406030204" pitchFamily="18" charset="0"/>
                <a:cs typeface="Mangal" panose="02040503050203030202" pitchFamily="18" charset="0"/>
              </a:rPr>
              <a:t>The sampl­ing tube shall be of sufficient length so as to be able to reach the bottom of the             stored </a:t>
            </a:r>
            <a:r>
              <a:rPr lang="en-US" sz="1800" dirty="0" smtClean="0">
                <a:effectLst/>
                <a:latin typeface="Cambria" panose="02040503050406030204" pitchFamily="18" charset="0"/>
                <a:ea typeface="Cambria" panose="02040503050406030204" pitchFamily="18" charset="0"/>
                <a:cs typeface="Mangal" panose="02040503050203030202" pitchFamily="18" charset="0"/>
              </a:rPr>
              <a:t>mass</a:t>
            </a:r>
            <a:endParaRPr lang="en-IN" sz="18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285330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Periodical Inspection and Treatment of Stacks </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graphicFrame>
        <p:nvGraphicFramePr>
          <p:cNvPr id="2" name="Diagram 1"/>
          <p:cNvGraphicFramePr/>
          <p:nvPr>
            <p:extLst>
              <p:ext uri="{D42A27DB-BD31-4B8C-83A1-F6EECF244321}">
                <p14:modId xmlns:p14="http://schemas.microsoft.com/office/powerpoint/2010/main" val="3128506098"/>
              </p:ext>
            </p:extLst>
          </p:nvPr>
        </p:nvGraphicFramePr>
        <p:xfrm>
          <a:off x="143508" y="1275606"/>
          <a:ext cx="8856984" cy="332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7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b="1" dirty="0">
                <a:latin typeface="Cambria" panose="02040503050406030204" pitchFamily="18" charset="0"/>
              </a:rPr>
              <a:t>IS 6151-2 - </a:t>
            </a:r>
            <a:r>
              <a:rPr kumimoji="0" lang="en-US" sz="24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ISSUING OF FOODGRAINS</a:t>
            </a:r>
            <a:endParaRPr kumimoji="0" lang="en-US" sz="24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43508" y="1089344"/>
            <a:ext cx="8856984" cy="3169970"/>
          </a:xfrm>
          <a:prstGeom prst="rect">
            <a:avLst/>
          </a:prstGeom>
          <a:noFill/>
        </p:spPr>
        <p:txBody>
          <a:bodyPr wrap="square">
            <a:spAutoFit/>
          </a:bodyPr>
          <a:lstStyle/>
          <a:p>
            <a:pPr marL="285750" indent="-285750" algn="just" latinLnBrk="0" hangingPunct="0">
              <a:lnSpc>
                <a:spcPct val="107000"/>
              </a:lnSpc>
              <a:spcAft>
                <a:spcPts val="800"/>
              </a:spcAft>
              <a:buClr>
                <a:schemeClr val="accent1"/>
              </a:buClr>
              <a:buFont typeface="Wingdings" pitchFamily="2" charset="2"/>
              <a:buChar char="§"/>
            </a:pPr>
            <a:r>
              <a:rPr lang="en-US" b="1" dirty="0">
                <a:latin typeface="Cambria" panose="02040503050406030204" pitchFamily="18" charset="0"/>
                <a:ea typeface="Cambria" panose="02040503050406030204" pitchFamily="18" charset="0"/>
                <a:cs typeface="Mangal" panose="02040503050203030202" pitchFamily="18" charset="0"/>
              </a:rPr>
              <a:t>E</a:t>
            </a:r>
            <a:r>
              <a:rPr lang="en-US" sz="1800" b="1" dirty="0" smtClean="0">
                <a:effectLst/>
                <a:latin typeface="Cambria" panose="02040503050406030204" pitchFamily="18" charset="0"/>
                <a:ea typeface="Cambria" panose="02040503050406030204" pitchFamily="18" charset="0"/>
                <a:cs typeface="Mangal" panose="02040503050203030202" pitchFamily="18" charset="0"/>
              </a:rPr>
              <a:t>xtent </a:t>
            </a:r>
            <a:r>
              <a:rPr lang="en-US" sz="1800" b="1" dirty="0">
                <a:effectLst/>
                <a:latin typeface="Cambria" panose="02040503050406030204" pitchFamily="18" charset="0"/>
                <a:ea typeface="Cambria" panose="02040503050406030204" pitchFamily="18" charset="0"/>
                <a:cs typeface="Mangal" panose="02040503050203030202" pitchFamily="18" charset="0"/>
              </a:rPr>
              <a:t>of damage to the </a:t>
            </a:r>
            <a:r>
              <a:rPr lang="en-US" sz="1800" b="1" dirty="0" smtClean="0">
                <a:effectLst/>
                <a:latin typeface="Cambria" panose="02040503050406030204" pitchFamily="18" charset="0"/>
                <a:ea typeface="Cambria" panose="02040503050406030204" pitchFamily="18" charset="0"/>
                <a:cs typeface="Mangal" panose="02040503050203030202" pitchFamily="18" charset="0"/>
              </a:rPr>
              <a:t>commodity </a:t>
            </a:r>
            <a:r>
              <a:rPr lang="en-US" sz="1800" dirty="0" smtClean="0">
                <a:effectLst/>
                <a:latin typeface="Cambria" panose="02040503050406030204" pitchFamily="18" charset="0"/>
                <a:ea typeface="Cambria" panose="02040503050406030204" pitchFamily="18" charset="0"/>
                <a:cs typeface="Mangal" panose="02040503050203030202" pitchFamily="18" charset="0"/>
              </a:rPr>
              <a:t>is m</a:t>
            </a:r>
            <a:r>
              <a:rPr lang="en-US" dirty="0" smtClean="0">
                <a:latin typeface="Cambria" panose="02040503050406030204" pitchFamily="18" charset="0"/>
                <a:ea typeface="Cambria" panose="02040503050406030204" pitchFamily="18" charset="0"/>
                <a:cs typeface="Mangal" panose="02040503050203030202" pitchFamily="18" charset="0"/>
              </a:rPr>
              <a:t>ost </a:t>
            </a:r>
            <a:r>
              <a:rPr lang="en-US" dirty="0">
                <a:latin typeface="Cambria" panose="02040503050406030204" pitchFamily="18" charset="0"/>
                <a:ea typeface="Cambria" panose="02040503050406030204" pitchFamily="18" charset="0"/>
                <a:cs typeface="Mangal" panose="02040503050203030202" pitchFamily="18" charset="0"/>
              </a:rPr>
              <a:t>important criterion in determining priority of </a:t>
            </a:r>
            <a:r>
              <a:rPr lang="en-US" dirty="0" smtClean="0">
                <a:latin typeface="Cambria" panose="02040503050406030204" pitchFamily="18" charset="0"/>
                <a:ea typeface="Cambria" panose="02040503050406030204" pitchFamily="18" charset="0"/>
                <a:cs typeface="Mangal" panose="02040503050203030202" pitchFamily="18" charset="0"/>
              </a:rPr>
              <a:t>issue, </a:t>
            </a:r>
            <a:r>
              <a:rPr lang="en-US" sz="1800" dirty="0">
                <a:effectLst/>
                <a:latin typeface="Cambria" panose="02040503050406030204" pitchFamily="18" charset="0"/>
                <a:ea typeface="Cambria" panose="02040503050406030204" pitchFamily="18" charset="0"/>
                <a:cs typeface="Mangal" panose="02040503050203030202" pitchFamily="18" charset="0"/>
              </a:rPr>
              <a:t>irrespective of the fact whether commodity was received earlier or </a:t>
            </a:r>
            <a:r>
              <a:rPr lang="en-US" sz="1800" dirty="0" smtClean="0">
                <a:effectLst/>
                <a:latin typeface="Cambria" panose="02040503050406030204" pitchFamily="18" charset="0"/>
                <a:ea typeface="Cambria" panose="02040503050406030204" pitchFamily="18" charset="0"/>
                <a:cs typeface="Mangal" panose="02040503050203030202" pitchFamily="18" charset="0"/>
              </a:rPr>
              <a:t>later</a:t>
            </a:r>
            <a:endParaRPr lang="en-US"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1"/>
              </a:buClr>
              <a:buFont typeface="Wingdings" pitchFamily="2" charset="2"/>
              <a:buChar char="§"/>
            </a:pPr>
            <a:r>
              <a:rPr lang="en-US" dirty="0">
                <a:latin typeface="Cambria" panose="02040503050406030204" pitchFamily="18" charset="0"/>
                <a:ea typeface="Cambria" panose="02040503050406030204" pitchFamily="18" charset="0"/>
                <a:cs typeface="Mangal" panose="02040503050203030202" pitchFamily="18" charset="0"/>
              </a:rPr>
              <a:t>Commodity </a:t>
            </a:r>
            <a:r>
              <a:rPr lang="en-US" sz="1800" dirty="0">
                <a:effectLst/>
                <a:latin typeface="Cambria" panose="02040503050406030204" pitchFamily="18" charset="0"/>
                <a:ea typeface="Cambria" panose="02040503050406030204" pitchFamily="18" charset="0"/>
                <a:cs typeface="Mangal" panose="02040503050203030202" pitchFamily="18" charset="0"/>
              </a:rPr>
              <a:t>which is most damaged shall be issued first while the least damaged or sound agricultural produce issued </a:t>
            </a:r>
            <a:r>
              <a:rPr lang="en-US" sz="1800" dirty="0" smtClean="0">
                <a:effectLst/>
                <a:latin typeface="Cambria" panose="02040503050406030204" pitchFamily="18" charset="0"/>
                <a:ea typeface="Cambria" panose="02040503050406030204" pitchFamily="18" charset="0"/>
                <a:cs typeface="Mangal" panose="02040503050203030202" pitchFamily="18" charset="0"/>
              </a:rPr>
              <a:t>last </a:t>
            </a:r>
            <a:endParaRPr lang="en-US"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1"/>
              </a:buClr>
              <a:buFont typeface="Wingdings" pitchFamily="2" charset="2"/>
              <a:buChar char="§"/>
            </a:pPr>
            <a:r>
              <a:rPr lang="en-US" dirty="0">
                <a:latin typeface="Cambria" panose="02040503050406030204" pitchFamily="18" charset="0"/>
                <a:ea typeface="Cambria" panose="02040503050406030204" pitchFamily="18" charset="0"/>
                <a:cs typeface="Mangal" panose="02040503050203030202" pitchFamily="18" charset="0"/>
              </a:rPr>
              <a:t>S</a:t>
            </a:r>
            <a:r>
              <a:rPr lang="en-US" sz="1800" dirty="0">
                <a:effectLst/>
                <a:latin typeface="Cambria" panose="02040503050406030204" pitchFamily="18" charset="0"/>
                <a:ea typeface="Cambria" panose="02040503050406030204" pitchFamily="18" charset="0"/>
                <a:cs typeface="Mangal" panose="02040503050203030202" pitchFamily="18" charset="0"/>
              </a:rPr>
              <a:t>mall lots of foodgrain left over from larger lots after earlier issues shall be given priority in </a:t>
            </a:r>
            <a:r>
              <a:rPr lang="en-US" sz="1800" dirty="0" smtClean="0">
                <a:effectLst/>
                <a:latin typeface="Cambria" panose="02040503050406030204" pitchFamily="18" charset="0"/>
                <a:ea typeface="Cambria" panose="02040503050406030204" pitchFamily="18" charset="0"/>
                <a:cs typeface="Mangal" panose="02040503050203030202" pitchFamily="18" charset="0"/>
              </a:rPr>
              <a:t>issue</a:t>
            </a:r>
            <a:endParaRPr lang="en-IN" sz="1800" dirty="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1"/>
              </a:buClr>
              <a:buFont typeface="Wingdings" pitchFamily="2" charset="2"/>
              <a:buChar char="§"/>
            </a:pPr>
            <a:r>
              <a:rPr lang="en-US" dirty="0">
                <a:latin typeface="Cambria" panose="02040503050406030204" pitchFamily="18" charset="0"/>
                <a:ea typeface="Cambria" panose="02040503050406030204" pitchFamily="18" charset="0"/>
                <a:cs typeface="Mangal" panose="02040503050203030202" pitchFamily="18" charset="0"/>
              </a:rPr>
              <a:t>In Bag Storage, t</a:t>
            </a:r>
            <a:r>
              <a:rPr lang="en-US" sz="1800" dirty="0">
                <a:effectLst/>
                <a:latin typeface="Cambria" panose="02040503050406030204" pitchFamily="18" charset="0"/>
                <a:ea typeface="Cambria" panose="02040503050406030204" pitchFamily="18" charset="0"/>
                <a:cs typeface="Mangal" panose="02040503050203030202" pitchFamily="18" charset="0"/>
              </a:rPr>
              <a:t>he stack shall be so broken as to cause least disturbance to bags. </a:t>
            </a:r>
            <a:endParaRPr lang="en-US" sz="1800" dirty="0" smtClean="0">
              <a:effectLst/>
              <a:latin typeface="Cambria" panose="02040503050406030204" pitchFamily="18" charset="0"/>
              <a:ea typeface="Cambria" panose="02040503050406030204" pitchFamily="18" charset="0"/>
              <a:cs typeface="Mangal" panose="02040503050203030202" pitchFamily="18" charset="0"/>
            </a:endParaRPr>
          </a:p>
          <a:p>
            <a:pPr marL="285750" indent="-285750" algn="just" latinLnBrk="0" hangingPunct="0">
              <a:lnSpc>
                <a:spcPct val="107000"/>
              </a:lnSpc>
              <a:spcAft>
                <a:spcPts val="800"/>
              </a:spcAft>
              <a:buClr>
                <a:schemeClr val="accent1"/>
              </a:buClr>
              <a:buFont typeface="Wingdings" pitchFamily="2" charset="2"/>
              <a:buChar char="§"/>
            </a:pPr>
            <a:r>
              <a:rPr lang="en-US" sz="1800" dirty="0" smtClean="0">
                <a:effectLst/>
                <a:latin typeface="Cambria" panose="02040503050406030204" pitchFamily="18" charset="0"/>
                <a:ea typeface="Cambria" panose="02040503050406030204" pitchFamily="18" charset="0"/>
                <a:cs typeface="Mangal" panose="02040503050203030202" pitchFamily="18" charset="0"/>
              </a:rPr>
              <a:t>After </a:t>
            </a:r>
            <a:r>
              <a:rPr lang="en-US" sz="1800" dirty="0">
                <a:effectLst/>
                <a:latin typeface="Cambria" panose="02040503050406030204" pitchFamily="18" charset="0"/>
                <a:ea typeface="Cambria" panose="02040503050406030204" pitchFamily="18" charset="0"/>
                <a:cs typeface="Mangal" panose="02040503050203030202" pitchFamily="18" charset="0"/>
              </a:rPr>
              <a:t>taking out the bags to be delivered the stack shall be properly </a:t>
            </a:r>
            <a:r>
              <a:rPr lang="en-US" sz="1800" dirty="0" smtClean="0">
                <a:effectLst/>
                <a:latin typeface="Cambria" panose="02040503050406030204" pitchFamily="18" charset="0"/>
                <a:ea typeface="Cambria" panose="02040503050406030204" pitchFamily="18" charset="0"/>
                <a:cs typeface="Mangal" panose="02040503050203030202" pitchFamily="18" charset="0"/>
              </a:rPr>
              <a:t>rebuilt</a:t>
            </a:r>
            <a:endParaRPr lang="en-IN" sz="1800" dirty="0">
              <a:effectLst/>
              <a:latin typeface="Cambria" panose="02040503050406030204" pitchFamily="18" charset="0"/>
              <a:ea typeface="Cambria" panose="02040503050406030204" pitchFamily="18" charset="0"/>
              <a:cs typeface="Mangal" panose="02040503050203030202" pitchFamily="18" charset="0"/>
            </a:endParaRPr>
          </a:p>
        </p:txBody>
      </p:sp>
    </p:spTree>
    <p:extLst>
      <p:ext uri="{BB962C8B-B14F-4D97-AF65-F5344CB8AC3E}">
        <p14:creationId xmlns:p14="http://schemas.microsoft.com/office/powerpoint/2010/main" val="372162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1" b="1" dirty="0">
                <a:latin typeface="Cambria" panose="02040503050406030204" pitchFamily="18" charset="0"/>
              </a:rPr>
              <a:t>INDIAN STANDARDS ON GUIDELINES FOR </a:t>
            </a:r>
            <a:r>
              <a:rPr lang="en-US" sz="2401" b="1" dirty="0">
                <a:latin typeface="Cambria" panose="02040503050406030204" pitchFamily="18" charset="0"/>
                <a:ea typeface="Cambria" panose="02040503050406030204" pitchFamily="18" charset="0"/>
                <a:cs typeface="Arabic Typesetting" panose="03020402040406030203" pitchFamily="66" charset="-78"/>
              </a:rPr>
              <a:t>FOODGRAIN STORAGE</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graphicFrame>
        <p:nvGraphicFramePr>
          <p:cNvPr id="6" name="Content Placeholder 4">
            <a:extLst>
              <a:ext uri="{FF2B5EF4-FFF2-40B4-BE49-F238E27FC236}">
                <a16:creationId xmlns:a16="http://schemas.microsoft.com/office/drawing/2014/main" id="{22591D0A-FCD9-4363-BE55-6F817059F9B1}"/>
              </a:ext>
            </a:extLst>
          </p:cNvPr>
          <p:cNvGraphicFramePr>
            <a:graphicFrameLocks/>
          </p:cNvGraphicFramePr>
          <p:nvPr>
            <p:extLst>
              <p:ext uri="{D42A27DB-BD31-4B8C-83A1-F6EECF244321}">
                <p14:modId xmlns:p14="http://schemas.microsoft.com/office/powerpoint/2010/main" val="631831203"/>
              </p:ext>
            </p:extLst>
          </p:nvPr>
        </p:nvGraphicFramePr>
        <p:xfrm>
          <a:off x="236669" y="1337952"/>
          <a:ext cx="8581548" cy="3235736"/>
        </p:xfrm>
        <a:graphic>
          <a:graphicData uri="http://schemas.openxmlformats.org/drawingml/2006/table">
            <a:tbl>
              <a:tblPr firstRow="1" bandRow="1">
                <a:tableStyleId>{00A15C55-8517-42AA-B614-E9B94910E393}</a:tableStyleId>
              </a:tblPr>
              <a:tblGrid>
                <a:gridCol w="546099">
                  <a:extLst>
                    <a:ext uri="{9D8B030D-6E8A-4147-A177-3AD203B41FA5}">
                      <a16:colId xmlns:a16="http://schemas.microsoft.com/office/drawing/2014/main" val="3281042825"/>
                    </a:ext>
                  </a:extLst>
                </a:gridCol>
                <a:gridCol w="1917024">
                  <a:extLst>
                    <a:ext uri="{9D8B030D-6E8A-4147-A177-3AD203B41FA5}">
                      <a16:colId xmlns:a16="http://schemas.microsoft.com/office/drawing/2014/main" val="2757060042"/>
                    </a:ext>
                  </a:extLst>
                </a:gridCol>
                <a:gridCol w="6118425">
                  <a:extLst>
                    <a:ext uri="{9D8B030D-6E8A-4147-A177-3AD203B41FA5}">
                      <a16:colId xmlns:a16="http://schemas.microsoft.com/office/drawing/2014/main" val="2698549556"/>
                    </a:ext>
                  </a:extLst>
                </a:gridCol>
              </a:tblGrid>
              <a:tr h="314643">
                <a:tc>
                  <a:txBody>
                    <a:bodyPr/>
                    <a:lstStyle/>
                    <a:p>
                      <a:pPr algn="ctr">
                        <a:lnSpc>
                          <a:spcPct val="107000"/>
                        </a:lnSpc>
                        <a:spcAft>
                          <a:spcPts val="0"/>
                        </a:spcAft>
                      </a:pPr>
                      <a:r>
                        <a:rPr lang="en-IN" sz="1400" dirty="0">
                          <a:effectLst/>
                          <a:latin typeface="Cambria" panose="02040503050406030204" pitchFamily="18" charset="0"/>
                        </a:rPr>
                        <a:t>Sl. No.</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0"/>
                        </a:spcAft>
                      </a:pPr>
                      <a:r>
                        <a:rPr lang="en-IN" sz="1400" dirty="0">
                          <a:effectLst/>
                          <a:latin typeface="Cambria" panose="02040503050406030204" pitchFamily="18" charset="0"/>
                        </a:rPr>
                        <a:t>IS No. </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ctr">
                        <a:lnSpc>
                          <a:spcPct val="107000"/>
                        </a:lnSpc>
                        <a:spcAft>
                          <a:spcPts val="0"/>
                        </a:spcAft>
                      </a:pPr>
                      <a:r>
                        <a:rPr lang="en-IN" sz="1400" dirty="0">
                          <a:effectLst/>
                          <a:latin typeface="Cambria" panose="02040503050406030204" pitchFamily="18" charset="0"/>
                        </a:rPr>
                        <a:t>IS TITLE</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3143467341"/>
                  </a:ext>
                </a:extLst>
              </a:tr>
              <a:tr h="328571">
                <a:tc>
                  <a:txBody>
                    <a:bodyPr/>
                    <a:lstStyle/>
                    <a:p>
                      <a:pPr algn="ctr">
                        <a:lnSpc>
                          <a:spcPct val="107000"/>
                        </a:lnSpc>
                        <a:spcAft>
                          <a:spcPts val="0"/>
                        </a:spcAft>
                      </a:pPr>
                      <a:r>
                        <a:rPr lang="en-IN" sz="1400" dirty="0">
                          <a:effectLst/>
                          <a:latin typeface="Cambria" panose="02040503050406030204" pitchFamily="18" charset="0"/>
                        </a:rPr>
                        <a:t>1.</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dirty="0">
                          <a:effectLst/>
                          <a:latin typeface="Cambria" panose="02040503050406030204" pitchFamily="18" charset="0"/>
                          <a:hlinkClick r:id="rId2"/>
                        </a:rPr>
                        <a:t>IS 6151-1:2020</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nSpc>
                          <a:spcPct val="107000"/>
                        </a:lnSpc>
                        <a:spcAft>
                          <a:spcPts val="0"/>
                        </a:spcAft>
                      </a:pPr>
                      <a:r>
                        <a:rPr lang="en-IN" sz="1400" dirty="0">
                          <a:effectLst/>
                          <a:latin typeface="Cambria" panose="02040503050406030204" pitchFamily="18" charset="0"/>
                        </a:rPr>
                        <a:t>Storage management code: Part 1 Terminology</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644524439"/>
                  </a:ext>
                </a:extLst>
              </a:tr>
              <a:tr h="464323">
                <a:tc>
                  <a:txBody>
                    <a:bodyPr/>
                    <a:lstStyle/>
                    <a:p>
                      <a:pPr algn="ctr">
                        <a:lnSpc>
                          <a:spcPct val="107000"/>
                        </a:lnSpc>
                        <a:spcAft>
                          <a:spcPts val="0"/>
                        </a:spcAft>
                      </a:pPr>
                      <a:r>
                        <a:rPr lang="en-IN" sz="1400" dirty="0">
                          <a:effectLst/>
                          <a:latin typeface="Cambria" panose="02040503050406030204" pitchFamily="18" charset="0"/>
                        </a:rPr>
                        <a:t>2.</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dirty="0">
                          <a:effectLst/>
                          <a:latin typeface="Cambria" panose="02040503050406030204" pitchFamily="18" charset="0"/>
                          <a:hlinkClick r:id="rId3"/>
                        </a:rPr>
                        <a:t>IS 6151-2:1971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nSpc>
                          <a:spcPct val="107000"/>
                        </a:lnSpc>
                        <a:spcAft>
                          <a:spcPts val="0"/>
                        </a:spcAft>
                      </a:pPr>
                      <a:r>
                        <a:rPr lang="en-IN" sz="1400" dirty="0">
                          <a:effectLst/>
                          <a:latin typeface="Cambria" panose="02040503050406030204" pitchFamily="18" charset="0"/>
                        </a:rPr>
                        <a:t>Storage management code: Part 2 General care in handling and storage of             agricultural produce and inputs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265235029"/>
                  </a:ext>
                </a:extLst>
              </a:tr>
              <a:tr h="495441">
                <a:tc>
                  <a:txBody>
                    <a:bodyPr/>
                    <a:lstStyle/>
                    <a:p>
                      <a:pPr algn="ctr">
                        <a:lnSpc>
                          <a:spcPct val="115000"/>
                        </a:lnSpc>
                        <a:spcAft>
                          <a:spcPts val="0"/>
                        </a:spcAft>
                      </a:pPr>
                      <a:r>
                        <a:rPr lang="en-IN" sz="1400" dirty="0">
                          <a:effectLst/>
                          <a:latin typeface="Cambria" panose="02040503050406030204" pitchFamily="18" charset="0"/>
                        </a:rPr>
                        <a:t>3.</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15000"/>
                        </a:lnSpc>
                        <a:spcAft>
                          <a:spcPts val="0"/>
                        </a:spcAft>
                      </a:pPr>
                      <a:r>
                        <a:rPr lang="en-IN" sz="1400" dirty="0">
                          <a:effectLst/>
                          <a:latin typeface="Cambria" panose="02040503050406030204" pitchFamily="18" charset="0"/>
                          <a:hlinkClick r:id="rId4"/>
                        </a:rPr>
                        <a:t>IS 6151-3:1976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just">
                        <a:lnSpc>
                          <a:spcPct val="115000"/>
                        </a:lnSpc>
                        <a:spcAft>
                          <a:spcPts val="0"/>
                        </a:spcAft>
                      </a:pPr>
                      <a:r>
                        <a:rPr lang="en-IN" sz="1400" dirty="0">
                          <a:effectLst/>
                          <a:latin typeface="Cambria" panose="02040503050406030204" pitchFamily="18" charset="0"/>
                        </a:rPr>
                        <a:t>Storage management code: Part 3 Specific care in handling and storage of                agricultural produce and inputs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2348987677"/>
                  </a:ext>
                </a:extLst>
              </a:tr>
              <a:tr h="565446">
                <a:tc>
                  <a:txBody>
                    <a:bodyPr/>
                    <a:lstStyle/>
                    <a:p>
                      <a:pPr algn="ctr">
                        <a:lnSpc>
                          <a:spcPct val="115000"/>
                        </a:lnSpc>
                        <a:spcAft>
                          <a:spcPts val="0"/>
                        </a:spcAft>
                      </a:pPr>
                      <a:r>
                        <a:rPr lang="en-IN" sz="1400" dirty="0">
                          <a:effectLst/>
                          <a:latin typeface="Cambria" panose="02040503050406030204" pitchFamily="18" charset="0"/>
                        </a:rPr>
                        <a:t>4.</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15000"/>
                        </a:lnSpc>
                        <a:spcAft>
                          <a:spcPts val="0"/>
                        </a:spcAft>
                      </a:pPr>
                      <a:r>
                        <a:rPr lang="en-IN" sz="1400" dirty="0">
                          <a:effectLst/>
                          <a:latin typeface="Cambria" panose="02040503050406030204" pitchFamily="18" charset="0"/>
                          <a:hlinkClick r:id="rId5"/>
                        </a:rPr>
                        <a:t>IS 11816-1: 2010/</a:t>
                      </a:r>
                    </a:p>
                    <a:p>
                      <a:pPr algn="just">
                        <a:lnSpc>
                          <a:spcPct val="115000"/>
                        </a:lnSpc>
                        <a:spcAft>
                          <a:spcPts val="0"/>
                        </a:spcAft>
                      </a:pPr>
                      <a:r>
                        <a:rPr lang="en-IN" sz="1400" dirty="0">
                          <a:effectLst/>
                          <a:latin typeface="Cambria" panose="02040503050406030204" pitchFamily="18" charset="0"/>
                          <a:hlinkClick r:id="rId5"/>
                        </a:rPr>
                        <a:t>ISO 6322-1:1996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just">
                        <a:lnSpc>
                          <a:spcPct val="115000"/>
                        </a:lnSpc>
                        <a:spcAft>
                          <a:spcPts val="0"/>
                        </a:spcAft>
                      </a:pPr>
                      <a:r>
                        <a:rPr lang="en-IN" sz="1400" dirty="0">
                          <a:effectLst/>
                          <a:latin typeface="Cambria" panose="02040503050406030204" pitchFamily="18" charset="0"/>
                        </a:rPr>
                        <a:t>Storage of cereals and pulses: Part 1 General recommendations for the keeping of cereals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1334977267"/>
                  </a:ext>
                </a:extLst>
              </a:tr>
              <a:tr h="532917">
                <a:tc>
                  <a:txBody>
                    <a:bodyPr/>
                    <a:lstStyle/>
                    <a:p>
                      <a:pPr algn="ctr">
                        <a:lnSpc>
                          <a:spcPct val="115000"/>
                        </a:lnSpc>
                        <a:spcAft>
                          <a:spcPts val="0"/>
                        </a:spcAft>
                      </a:pPr>
                      <a:r>
                        <a:rPr lang="en-IN" sz="1400" dirty="0">
                          <a:effectLst/>
                          <a:latin typeface="Cambria" panose="02040503050406030204" pitchFamily="18" charset="0"/>
                        </a:rPr>
                        <a:t>5.</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15000"/>
                        </a:lnSpc>
                        <a:spcAft>
                          <a:spcPts val="0"/>
                        </a:spcAft>
                      </a:pPr>
                      <a:r>
                        <a:rPr lang="en-IN" sz="1400" dirty="0">
                          <a:effectLst/>
                          <a:latin typeface="Cambria" panose="02040503050406030204" pitchFamily="18" charset="0"/>
                          <a:hlinkClick r:id="rId6"/>
                        </a:rPr>
                        <a:t>IS 11816-2:2009/ </a:t>
                      </a:r>
                    </a:p>
                    <a:p>
                      <a:pPr algn="just">
                        <a:lnSpc>
                          <a:spcPct val="115000"/>
                        </a:lnSpc>
                        <a:spcAft>
                          <a:spcPts val="0"/>
                        </a:spcAft>
                      </a:pPr>
                      <a:r>
                        <a:rPr lang="en-IN" sz="1400" dirty="0">
                          <a:effectLst/>
                          <a:latin typeface="Cambria" panose="02040503050406030204" pitchFamily="18" charset="0"/>
                          <a:hlinkClick r:id="rId6"/>
                        </a:rPr>
                        <a:t>ISO 6322-2:2000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just">
                        <a:lnSpc>
                          <a:spcPct val="115000"/>
                        </a:lnSpc>
                        <a:spcAft>
                          <a:spcPts val="0"/>
                        </a:spcAft>
                      </a:pPr>
                      <a:r>
                        <a:rPr lang="en-IN" sz="1400" dirty="0">
                          <a:effectLst/>
                          <a:latin typeface="Cambria" panose="02040503050406030204" pitchFamily="18" charset="0"/>
                        </a:rPr>
                        <a:t>Storage of cereals and pulses: Part 2 Practical recommendations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3470336145"/>
                  </a:ext>
                </a:extLst>
              </a:tr>
              <a:tr h="532917">
                <a:tc>
                  <a:txBody>
                    <a:bodyPr/>
                    <a:lstStyle/>
                    <a:p>
                      <a:pPr algn="ctr">
                        <a:lnSpc>
                          <a:spcPct val="115000"/>
                        </a:lnSpc>
                        <a:spcAft>
                          <a:spcPts val="0"/>
                        </a:spcAft>
                      </a:pPr>
                      <a:r>
                        <a:rPr lang="en-IN" sz="1400" dirty="0">
                          <a:effectLst/>
                          <a:latin typeface="Cambria" panose="02040503050406030204" pitchFamily="18" charset="0"/>
                        </a:rPr>
                        <a:t>6.</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l">
                        <a:lnSpc>
                          <a:spcPct val="115000"/>
                        </a:lnSpc>
                        <a:spcAft>
                          <a:spcPts val="0"/>
                        </a:spcAft>
                      </a:pPr>
                      <a:r>
                        <a:rPr lang="en-IN" sz="1400" dirty="0">
                          <a:effectLst/>
                          <a:latin typeface="Cambria" panose="02040503050406030204" pitchFamily="18" charset="0"/>
                          <a:hlinkClick r:id="rId7"/>
                        </a:rPr>
                        <a:t>IS 11816-3:2018/ </a:t>
                      </a:r>
                      <a:r>
                        <a:rPr lang="en-IN" sz="1400" dirty="0" smtClean="0">
                          <a:effectLst/>
                          <a:latin typeface="Cambria" panose="02040503050406030204" pitchFamily="18" charset="0"/>
                          <a:hlinkClick r:id="rId7"/>
                        </a:rPr>
                        <a:t>                 ISO 6322-3:1989</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just">
                        <a:lnSpc>
                          <a:spcPct val="115000"/>
                        </a:lnSpc>
                        <a:spcAft>
                          <a:spcPts val="0"/>
                        </a:spcAft>
                      </a:pPr>
                      <a:r>
                        <a:rPr lang="en-IN" sz="1400" dirty="0">
                          <a:effectLst/>
                          <a:latin typeface="Cambria" panose="02040503050406030204" pitchFamily="18" charset="0"/>
                        </a:rPr>
                        <a:t>Storage of cereals and pulses: Part 3 Control of attack by pests</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2317155392"/>
                  </a:ext>
                </a:extLst>
              </a:tr>
            </a:tbl>
          </a:graphicData>
        </a:graphic>
      </p:graphicFrame>
    </p:spTree>
    <p:extLst>
      <p:ext uri="{BB962C8B-B14F-4D97-AF65-F5344CB8AC3E}">
        <p14:creationId xmlns:p14="http://schemas.microsoft.com/office/powerpoint/2010/main" val="57098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F8DA17C-548E-4124-2634-D009455A9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1418"/>
            <a:ext cx="9144000" cy="2875968"/>
          </a:xfrm>
          <a:prstGeom prst="rect">
            <a:avLst/>
          </a:prstGeom>
        </p:spPr>
      </p:pic>
      <p:sp>
        <p:nvSpPr>
          <p:cNvPr id="7" name="Rectangle 6"/>
          <p:cNvSpPr/>
          <p:nvPr/>
        </p:nvSpPr>
        <p:spPr>
          <a:xfrm>
            <a:off x="993307" y="2251914"/>
            <a:ext cx="9144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8" name="Rectangle 7"/>
          <p:cNvSpPr/>
          <p:nvPr/>
        </p:nvSpPr>
        <p:spPr>
          <a:xfrm>
            <a:off x="3225554" y="2251914"/>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9" name="Rectangle 8"/>
          <p:cNvSpPr/>
          <p:nvPr/>
        </p:nvSpPr>
        <p:spPr>
          <a:xfrm>
            <a:off x="5270376" y="2254837"/>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sp>
        <p:nvSpPr>
          <p:cNvPr id="10" name="Rectangle 9"/>
          <p:cNvSpPr/>
          <p:nvPr/>
        </p:nvSpPr>
        <p:spPr>
          <a:xfrm>
            <a:off x="7346731" y="2240258"/>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1" dirty="0"/>
          </a:p>
        </p:txBody>
      </p:sp>
      <p:grpSp>
        <p:nvGrpSpPr>
          <p:cNvPr id="12" name="Group 11"/>
          <p:cNvGrpSpPr/>
          <p:nvPr/>
        </p:nvGrpSpPr>
        <p:grpSpPr>
          <a:xfrm>
            <a:off x="370568" y="3310579"/>
            <a:ext cx="2113200" cy="1284958"/>
            <a:chOff x="2113657" y="4283314"/>
            <a:chExt cx="3647460" cy="256112"/>
          </a:xfrm>
        </p:grpSpPr>
        <p:sp>
          <p:nvSpPr>
            <p:cNvPr id="13" name="TextBox 12"/>
            <p:cNvSpPr txBox="1"/>
            <p:nvPr/>
          </p:nvSpPr>
          <p:spPr>
            <a:xfrm>
              <a:off x="2113657" y="4336988"/>
              <a:ext cx="3647457" cy="202438"/>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Proper storage techniques can significantly reduce spoilage and loss, ensuring that the maximum amount of food reaches consumers.</a:t>
              </a:r>
            </a:p>
          </p:txBody>
        </p:sp>
        <p:sp>
          <p:nvSpPr>
            <p:cNvPr id="14" name="TextBox 13"/>
            <p:cNvSpPr txBox="1"/>
            <p:nvPr/>
          </p:nvSpPr>
          <p:spPr>
            <a:xfrm>
              <a:off x="2113657" y="4283314"/>
              <a:ext cx="3647460" cy="55210"/>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Minimizing Waste</a:t>
              </a:r>
            </a:p>
          </p:txBody>
        </p:sp>
      </p:grpSp>
      <p:grpSp>
        <p:nvGrpSpPr>
          <p:cNvPr id="20" name="Group 19"/>
          <p:cNvGrpSpPr/>
          <p:nvPr/>
        </p:nvGrpSpPr>
        <p:grpSpPr>
          <a:xfrm>
            <a:off x="2626153" y="3298113"/>
            <a:ext cx="2113200" cy="1227512"/>
            <a:chOff x="2113657" y="4283314"/>
            <a:chExt cx="3647460" cy="1227513"/>
          </a:xfrm>
        </p:grpSpPr>
        <p:sp>
          <p:nvSpPr>
            <p:cNvPr id="21" name="TextBox 20"/>
            <p:cNvSpPr txBox="1"/>
            <p:nvPr/>
          </p:nvSpPr>
          <p:spPr>
            <a:xfrm>
              <a:off x="2113657" y="4495163"/>
              <a:ext cx="3647457" cy="1015664"/>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Storage conditions like temperature, humidity, and ventilation play a crucial role in preserving the nutritional value and taste of grains.</a:t>
              </a:r>
            </a:p>
          </p:txBody>
        </p:sp>
        <p:sp>
          <p:nvSpPr>
            <p:cNvPr id="22" name="TextBox 21"/>
            <p:cNvSpPr txBox="1"/>
            <p:nvPr/>
          </p:nvSpPr>
          <p:spPr>
            <a:xfrm>
              <a:off x="2113657" y="4283314"/>
              <a:ext cx="364746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Maintaining Quality</a:t>
              </a:r>
            </a:p>
          </p:txBody>
        </p:sp>
      </p:grpSp>
      <p:grpSp>
        <p:nvGrpSpPr>
          <p:cNvPr id="23" name="Group 22"/>
          <p:cNvGrpSpPr/>
          <p:nvPr/>
        </p:nvGrpSpPr>
        <p:grpSpPr>
          <a:xfrm>
            <a:off x="4788026" y="3291830"/>
            <a:ext cx="2113200" cy="1227512"/>
            <a:chOff x="2113657" y="4283314"/>
            <a:chExt cx="3647460" cy="1227513"/>
          </a:xfrm>
        </p:grpSpPr>
        <p:sp>
          <p:nvSpPr>
            <p:cNvPr id="24" name="TextBox 23"/>
            <p:cNvSpPr txBox="1"/>
            <p:nvPr/>
          </p:nvSpPr>
          <p:spPr>
            <a:xfrm>
              <a:off x="2113657" y="4495163"/>
              <a:ext cx="3647457" cy="1015664"/>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Effective storage practices contribute to a stable supply of grains, preventing price fluctuations and ensuring affordability.</a:t>
              </a:r>
            </a:p>
          </p:txBody>
        </p:sp>
        <p:sp>
          <p:nvSpPr>
            <p:cNvPr id="25" name="TextBox 24"/>
            <p:cNvSpPr txBox="1"/>
            <p:nvPr/>
          </p:nvSpPr>
          <p:spPr>
            <a:xfrm>
              <a:off x="2113657" y="4283314"/>
              <a:ext cx="364746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Price Stability</a:t>
              </a:r>
            </a:p>
          </p:txBody>
        </p:sp>
      </p:grpSp>
      <p:grpSp>
        <p:nvGrpSpPr>
          <p:cNvPr id="26" name="Group 25"/>
          <p:cNvGrpSpPr/>
          <p:nvPr/>
        </p:nvGrpSpPr>
        <p:grpSpPr>
          <a:xfrm>
            <a:off x="6849853" y="3207155"/>
            <a:ext cx="2114636" cy="1308812"/>
            <a:chOff x="2113657" y="4283314"/>
            <a:chExt cx="3647460" cy="1308813"/>
          </a:xfrm>
        </p:grpSpPr>
        <p:sp>
          <p:nvSpPr>
            <p:cNvPr id="27" name="TextBox 26"/>
            <p:cNvSpPr txBox="1"/>
            <p:nvPr/>
          </p:nvSpPr>
          <p:spPr>
            <a:xfrm>
              <a:off x="2113657" y="4576463"/>
              <a:ext cx="3647457" cy="1015664"/>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By safeguarding the grain harvest, proper storage contributes to a reliable food supply, addressing food security concerns.</a:t>
              </a:r>
            </a:p>
          </p:txBody>
        </p:sp>
        <p:sp>
          <p:nvSpPr>
            <p:cNvPr id="28" name="TextBox 27"/>
            <p:cNvSpPr txBox="1"/>
            <p:nvPr/>
          </p:nvSpPr>
          <p:spPr>
            <a:xfrm>
              <a:off x="2113657" y="4283314"/>
              <a:ext cx="3647460" cy="598625"/>
            </a:xfrm>
            <a:prstGeom prst="rect">
              <a:avLst/>
            </a:prstGeom>
            <a:noFill/>
          </p:spPr>
          <p:txBody>
            <a:bodyPr wrap="square" rtlCol="0">
              <a:spAutoFit/>
            </a:bodyPr>
            <a:lstStyle/>
            <a:p>
              <a:pPr algn="ctr">
                <a:lnSpc>
                  <a:spcPts val="2126"/>
                </a:lnSpc>
              </a:pPr>
              <a:r>
                <a:rPr lang="en-US" sz="1200" b="1" dirty="0"/>
                <a:t>Food Security</a:t>
              </a:r>
            </a:p>
            <a:p>
              <a:pPr>
                <a:lnSpc>
                  <a:spcPts val="2126"/>
                </a:lnSpc>
              </a:pPr>
              <a:endParaRPr lang="en-US" sz="1200" dirty="0"/>
            </a:p>
          </p:txBody>
        </p:sp>
      </p:grpSp>
      <p:sp>
        <p:nvSpPr>
          <p:cNvPr id="48" name="Rectangle 47">
            <a:extLst>
              <a:ext uri="{FF2B5EF4-FFF2-40B4-BE49-F238E27FC236}">
                <a16:creationId xmlns:a16="http://schemas.microsoft.com/office/drawing/2014/main" id="{5D5964B0-1511-BCFC-3A5C-A268E1291FFF}"/>
              </a:ext>
            </a:extLst>
          </p:cNvPr>
          <p:cNvSpPr/>
          <p:nvPr/>
        </p:nvSpPr>
        <p:spPr>
          <a:xfrm>
            <a:off x="0" y="807648"/>
            <a:ext cx="9144000" cy="1009716"/>
          </a:xfrm>
          <a:prstGeom prst="rect">
            <a:avLst/>
          </a:prstGeom>
          <a:solidFill>
            <a:schemeClr val="accent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801" b="1" dirty="0">
                <a:solidFill>
                  <a:schemeClr val="bg1"/>
                </a:solidFill>
                <a:latin typeface="Cambria" panose="02040503050406030204" pitchFamily="18" charset="0"/>
              </a:rPr>
              <a:t>IMPORTANCE OF PROPER STORAGE</a:t>
            </a:r>
            <a:endParaRPr lang="ko-KR" altLang="en-US" sz="2801" b="1" dirty="0">
              <a:solidFill>
                <a:schemeClr val="bg1"/>
              </a:solidFill>
              <a:latin typeface="Cambria" panose="02040503050406030204" pitchFamily="18" charset="0"/>
            </a:endParaRPr>
          </a:p>
        </p:txBody>
      </p:sp>
      <p:pic>
        <p:nvPicPr>
          <p:cNvPr id="3" name="Graphic 2" descr="Scales of justice with solid fill">
            <a:extLst>
              <a:ext uri="{FF2B5EF4-FFF2-40B4-BE49-F238E27FC236}">
                <a16:creationId xmlns:a16="http://schemas.microsoft.com/office/drawing/2014/main" id="{0DC0E412-19F1-1651-ED1D-75668406F47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87466" y="2352803"/>
            <a:ext cx="624551" cy="624551"/>
          </a:xfrm>
          <a:prstGeom prst="rect">
            <a:avLst/>
          </a:prstGeom>
        </p:spPr>
      </p:pic>
      <p:pic>
        <p:nvPicPr>
          <p:cNvPr id="5" name="Graphic 4" descr="Single gear with solid fill">
            <a:extLst>
              <a:ext uri="{FF2B5EF4-FFF2-40B4-BE49-F238E27FC236}">
                <a16:creationId xmlns:a16="http://schemas.microsoft.com/office/drawing/2014/main" id="{5461C6F1-760E-02AB-B8BF-B449F6C41F9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106403" y="2365010"/>
            <a:ext cx="688207" cy="688207"/>
          </a:xfrm>
          <a:prstGeom prst="rect">
            <a:avLst/>
          </a:prstGeom>
        </p:spPr>
      </p:pic>
      <p:pic>
        <p:nvPicPr>
          <p:cNvPr id="11" name="Graphic 10" descr="Tick with solid fill">
            <a:extLst>
              <a:ext uri="{FF2B5EF4-FFF2-40B4-BE49-F238E27FC236}">
                <a16:creationId xmlns:a16="http://schemas.microsoft.com/office/drawing/2014/main" id="{E2A66591-3DC2-1CD9-FACB-7CA8570A9A4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330376" y="2365010"/>
            <a:ext cx="673224" cy="673224"/>
          </a:xfrm>
          <a:prstGeom prst="rect">
            <a:avLst/>
          </a:prstGeom>
        </p:spPr>
      </p:pic>
      <p:pic>
        <p:nvPicPr>
          <p:cNvPr id="18" name="Graphic 17" descr="Open hand with plant with solid fill">
            <a:extLst>
              <a:ext uri="{FF2B5EF4-FFF2-40B4-BE49-F238E27FC236}">
                <a16:creationId xmlns:a16="http://schemas.microsoft.com/office/drawing/2014/main" id="{545664E4-048F-FECE-6BFD-710A24FC1EA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7408000" y="2311406"/>
            <a:ext cx="764400" cy="764400"/>
          </a:xfrm>
          <a:prstGeom prst="rect">
            <a:avLst/>
          </a:prstGeom>
        </p:spPr>
      </p:pic>
    </p:spTree>
    <p:extLst>
      <p:ext uri="{BB962C8B-B14F-4D97-AF65-F5344CB8AC3E}">
        <p14:creationId xmlns:p14="http://schemas.microsoft.com/office/powerpoint/2010/main" val="36608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6" name="Rectangle 5"/>
          <p:cNvSpPr/>
          <p:nvPr/>
        </p:nvSpPr>
        <p:spPr>
          <a:xfrm>
            <a:off x="0" y="1419623"/>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91" rtl="0" eaLnBrk="1" fontAlgn="auto" latinLnBrk="1" hangingPunct="1">
              <a:lnSpc>
                <a:spcPct val="100000"/>
              </a:lnSpc>
              <a:spcBef>
                <a:spcPts val="0"/>
              </a:spcBef>
              <a:spcAft>
                <a:spcPts val="0"/>
              </a:spcAft>
              <a:buClrTx/>
              <a:buSzTx/>
              <a:buFontTx/>
              <a:buNone/>
              <a:tabLst/>
              <a:defRPr/>
            </a:pPr>
            <a:endParaRPr kumimoji="0" lang="ko-KR" altLang="en-US" sz="1801" b="0" i="0" u="none" strike="noStrike" kern="1200" cap="none" spc="0" normalizeH="0" baseline="0" noProof="0" dirty="0">
              <a:ln>
                <a:noFill/>
              </a:ln>
              <a:solidFill>
                <a:prstClr val="white"/>
              </a:solidFill>
              <a:effectLst/>
              <a:uLnTx/>
              <a:uFillTx/>
              <a:latin typeface="Arial"/>
              <a:cs typeface="+mn-cs"/>
            </a:endParaRPr>
          </a:p>
        </p:txBody>
      </p:sp>
      <p:sp>
        <p:nvSpPr>
          <p:cNvPr id="9" name="Title 4"/>
          <p:cNvSpPr txBox="1">
            <a:spLocks/>
          </p:cNvSpPr>
          <p:nvPr/>
        </p:nvSpPr>
        <p:spPr>
          <a:xfrm>
            <a:off x="395536" y="2300711"/>
            <a:ext cx="8352927"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lvl="0" algn="ctr"/>
            <a:r>
              <a:rPr lang="en-US" altLang="ko-KR" dirty="0">
                <a:solidFill>
                  <a:prstClr val="white"/>
                </a:solidFill>
                <a:latin typeface="Arial"/>
              </a:rPr>
              <a:t>INDIAN STANDARDS ON SPECIFICATION FOR STORAGE STRUCTURES</a:t>
            </a:r>
          </a:p>
        </p:txBody>
      </p:sp>
    </p:spTree>
    <p:extLst>
      <p:ext uri="{BB962C8B-B14F-4D97-AF65-F5344CB8AC3E}">
        <p14:creationId xmlns:p14="http://schemas.microsoft.com/office/powerpoint/2010/main" val="1870248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sz="2400" b="1" dirty="0">
                <a:solidFill>
                  <a:srgbClr val="FFFFFF"/>
                </a:solidFill>
                <a:latin typeface="Cambria" panose="02040503050406030204" pitchFamily="18" charset="0"/>
                <a:ea typeface="Cambria" panose="02040503050406030204" pitchFamily="18" charset="0"/>
              </a:rPr>
              <a:t>IS 16144 : 2014 </a:t>
            </a:r>
            <a:r>
              <a:rPr lang="en-IN" sz="2400" dirty="0">
                <a:latin typeface="Arial" panose="020B0604020202020204" pitchFamily="34" charset="0"/>
              </a:rPr>
              <a:t> </a:t>
            </a:r>
            <a:r>
              <a:rPr lang="en-US" sz="2401" b="1" dirty="0">
                <a:latin typeface="Cambria" panose="02040503050406030204" pitchFamily="18" charset="0"/>
              </a:rPr>
              <a:t>REQUIREMENTS FOR STORAGE GODOWNS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graphicFrame>
        <p:nvGraphicFramePr>
          <p:cNvPr id="9" name="Diagram 8">
            <a:extLst>
              <a:ext uri="{FF2B5EF4-FFF2-40B4-BE49-F238E27FC236}">
                <a16:creationId xmlns:a16="http://schemas.microsoft.com/office/drawing/2014/main" id="{3F1D4F24-A73F-7331-A262-6F4B253E9DFF}"/>
              </a:ext>
            </a:extLst>
          </p:cNvPr>
          <p:cNvGraphicFramePr/>
          <p:nvPr>
            <p:extLst>
              <p:ext uri="{D42A27DB-BD31-4B8C-83A1-F6EECF244321}">
                <p14:modId xmlns:p14="http://schemas.microsoft.com/office/powerpoint/2010/main" val="937404634"/>
              </p:ext>
            </p:extLst>
          </p:nvPr>
        </p:nvGraphicFramePr>
        <p:xfrm>
          <a:off x="467544" y="1046805"/>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619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sz="2400" b="1" dirty="0">
                <a:solidFill>
                  <a:srgbClr val="FFFFFF"/>
                </a:solidFill>
                <a:latin typeface="Cambria" panose="02040503050406030204" pitchFamily="18" charset="0"/>
                <a:ea typeface="Cambria" panose="02040503050406030204" pitchFamily="18" charset="0"/>
              </a:rPr>
              <a:t>IS 16144 : 2014 </a:t>
            </a:r>
            <a:r>
              <a:rPr lang="en-IN" sz="2400" dirty="0">
                <a:latin typeface="Arial" panose="020B0604020202020204" pitchFamily="34" charset="0"/>
              </a:rPr>
              <a:t>- </a:t>
            </a:r>
            <a:r>
              <a:rPr lang="en-US" sz="2401" b="1" dirty="0">
                <a:latin typeface="Cambria" panose="02040503050406030204" pitchFamily="18" charset="0"/>
              </a:rPr>
              <a:t>REQUIREMENTS FOR STORAGE GODOWNS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C1D48E43-94D0-4577-31BD-DCD0E08E99C2}"/>
              </a:ext>
            </a:extLst>
          </p:cNvPr>
          <p:cNvSpPr txBox="1"/>
          <p:nvPr/>
        </p:nvSpPr>
        <p:spPr>
          <a:xfrm>
            <a:off x="162847" y="1275606"/>
            <a:ext cx="8856984" cy="1323439"/>
          </a:xfrm>
          <a:prstGeom prst="rect">
            <a:avLst/>
          </a:prstGeom>
          <a:noFill/>
        </p:spPr>
        <p:txBody>
          <a:bodyPr wrap="square">
            <a:spAutoFit/>
          </a:bodyPr>
          <a:lstStyle/>
          <a:p>
            <a:pPr algn="just" latinLnBrk="0" hangingPunct="0"/>
            <a:r>
              <a:rPr lang="en-US" sz="1600" dirty="0">
                <a:latin typeface="Cambria" panose="02040503050406030204" pitchFamily="18" charset="0"/>
                <a:cs typeface="Arial" pitchFamily="34" charset="0"/>
              </a:rPr>
              <a:t>Raised well-drained site not liable to flooding or inundations and away from a place  likely to be            affected by seepage water</a:t>
            </a:r>
          </a:p>
          <a:p>
            <a:pPr algn="just" latinLnBrk="0" hangingPunct="0"/>
            <a:endParaRPr lang="en-US" sz="1600" dirty="0">
              <a:latin typeface="Cambria" panose="02040503050406030204" pitchFamily="18" charset="0"/>
              <a:cs typeface="Arial" pitchFamily="34" charset="0"/>
            </a:endParaRPr>
          </a:p>
          <a:p>
            <a:pPr algn="just" latinLnBrk="0" hangingPunct="0"/>
            <a:r>
              <a:rPr lang="en-US" sz="1600" dirty="0">
                <a:latin typeface="Cambria" panose="02040503050406030204" pitchFamily="18" charset="0"/>
                <a:cs typeface="Arial" pitchFamily="34" charset="0"/>
              </a:rPr>
              <a:t>Maximum attention to be paid to hygienic and sanitary conditions of the area and the construction in residential areas shall be avoided</a:t>
            </a:r>
          </a:p>
        </p:txBody>
      </p:sp>
      <p:graphicFrame>
        <p:nvGraphicFramePr>
          <p:cNvPr id="2" name="Table 1">
            <a:extLst>
              <a:ext uri="{FF2B5EF4-FFF2-40B4-BE49-F238E27FC236}">
                <a16:creationId xmlns:a16="http://schemas.microsoft.com/office/drawing/2014/main" id="{9D010AB9-CAEB-248C-9E99-F5A2D5E42A70}"/>
              </a:ext>
            </a:extLst>
          </p:cNvPr>
          <p:cNvGraphicFramePr>
            <a:graphicFrameLocks noGrp="1"/>
          </p:cNvGraphicFramePr>
          <p:nvPr>
            <p:extLst>
              <p:ext uri="{D42A27DB-BD31-4B8C-83A1-F6EECF244321}">
                <p14:modId xmlns:p14="http://schemas.microsoft.com/office/powerpoint/2010/main" val="519902124"/>
              </p:ext>
            </p:extLst>
          </p:nvPr>
        </p:nvGraphicFramePr>
        <p:xfrm>
          <a:off x="1210444" y="3057490"/>
          <a:ext cx="6529908" cy="2034540"/>
        </p:xfrm>
        <a:graphic>
          <a:graphicData uri="http://schemas.openxmlformats.org/drawingml/2006/table">
            <a:tbl>
              <a:tblPr firstRow="1" bandRow="1">
                <a:tableStyleId>{BC89EF96-8CEA-46FF-86C4-4CE0E7609802}</a:tableStyleId>
              </a:tblPr>
              <a:tblGrid>
                <a:gridCol w="448131">
                  <a:extLst>
                    <a:ext uri="{9D8B030D-6E8A-4147-A177-3AD203B41FA5}">
                      <a16:colId xmlns:a16="http://schemas.microsoft.com/office/drawing/2014/main" val="20000"/>
                    </a:ext>
                  </a:extLst>
                </a:gridCol>
                <a:gridCol w="5249534">
                  <a:extLst>
                    <a:ext uri="{9D8B030D-6E8A-4147-A177-3AD203B41FA5}">
                      <a16:colId xmlns:a16="http://schemas.microsoft.com/office/drawing/2014/main" val="20001"/>
                    </a:ext>
                  </a:extLst>
                </a:gridCol>
                <a:gridCol w="832243">
                  <a:extLst>
                    <a:ext uri="{9D8B030D-6E8A-4147-A177-3AD203B41FA5}">
                      <a16:colId xmlns:a16="http://schemas.microsoft.com/office/drawing/2014/main" val="20002"/>
                    </a:ext>
                  </a:extLst>
                </a:gridCol>
              </a:tblGrid>
              <a:tr h="982980">
                <a:tc>
                  <a:txBody>
                    <a:bodyPr/>
                    <a:lstStyle/>
                    <a:p>
                      <a:r>
                        <a:rPr lang="en-US" sz="1500" b="0" dirty="0">
                          <a:latin typeface="Cambria" panose="02040503050406030204" pitchFamily="18" charset="0"/>
                          <a:cs typeface="Arial" pitchFamily="34" charset="0"/>
                        </a:rPr>
                        <a:t>a)</a:t>
                      </a:r>
                    </a:p>
                  </a:txBody>
                  <a:tcPr marL="68580" marR="68580" marT="34290" marB="34290"/>
                </a:tc>
                <a:tc>
                  <a:txBody>
                    <a:bodyPr/>
                    <a:lstStyle/>
                    <a:p>
                      <a:pPr algn="just" latinLnBrk="0" hangingPunct="0">
                        <a:buFont typeface="Wingdings" pitchFamily="2" charset="2"/>
                        <a:buNone/>
                      </a:pPr>
                      <a:r>
                        <a:rPr lang="en-US" sz="1500" b="0" dirty="0">
                          <a:latin typeface="Cambria" panose="02040503050406030204" pitchFamily="18" charset="0"/>
                          <a:cs typeface="Arial" pitchFamily="34" charset="0"/>
                        </a:rPr>
                        <a:t>Bone crushing mills, garbage dumping grounds, slaughter houses, tanneries and hide curing </a:t>
                      </a:r>
                      <a:r>
                        <a:rPr lang="en-US" sz="1500" b="0" dirty="0" err="1">
                          <a:latin typeface="Cambria" panose="02040503050406030204" pitchFamily="18" charset="0"/>
                          <a:cs typeface="Arial" pitchFamily="34" charset="0"/>
                        </a:rPr>
                        <a:t>centres</a:t>
                      </a:r>
                      <a:r>
                        <a:rPr lang="en-US" sz="1500" b="0" dirty="0">
                          <a:latin typeface="Cambria" panose="02040503050406030204" pitchFamily="18" charset="0"/>
                          <a:cs typeface="Arial" pitchFamily="34" charset="0"/>
                        </a:rPr>
                        <a:t>, sewage treatment plants, or such other places, the  vicinity of which is deleterious to the safe storage of</a:t>
                      </a:r>
                    </a:p>
                  </a:txBody>
                  <a:tcPr marL="68580" marR="68580" marT="34290" marB="34290"/>
                </a:tc>
                <a:tc>
                  <a:txBody>
                    <a:bodyPr/>
                    <a:lstStyle/>
                    <a:p>
                      <a:r>
                        <a:rPr lang="en-US" sz="1500" b="0" dirty="0">
                          <a:latin typeface="Cambria" panose="02040503050406030204" pitchFamily="18" charset="0"/>
                          <a:cs typeface="Arial" pitchFamily="34" charset="0"/>
                        </a:rPr>
                        <a:t>500 m</a:t>
                      </a:r>
                    </a:p>
                  </a:txBody>
                  <a:tcPr marL="68580" marR="68580" marT="34290" marB="34290"/>
                </a:tc>
                <a:extLst>
                  <a:ext uri="{0D108BD9-81ED-4DB2-BD59-A6C34878D82A}">
                    <a16:rowId xmlns:a16="http://schemas.microsoft.com/office/drawing/2014/main" val="10000"/>
                  </a:ext>
                </a:extLst>
              </a:tr>
              <a:tr h="297180">
                <a:tc>
                  <a:txBody>
                    <a:bodyPr/>
                    <a:lstStyle/>
                    <a:p>
                      <a:r>
                        <a:rPr lang="en-US" sz="1500" b="0" dirty="0">
                          <a:latin typeface="Cambria" panose="02040503050406030204" pitchFamily="18" charset="0"/>
                          <a:cs typeface="Arial" pitchFamily="34" charset="0"/>
                        </a:rPr>
                        <a:t>b)</a:t>
                      </a:r>
                    </a:p>
                  </a:txBody>
                  <a:tcPr marL="68580" marR="68580" marT="34290" marB="34290"/>
                </a:tc>
                <a:tc>
                  <a:txBody>
                    <a:bodyPr/>
                    <a:lstStyle/>
                    <a:p>
                      <a:pPr latinLnBrk="0" hangingPunct="0"/>
                      <a:r>
                        <a:rPr lang="en-US" sz="1500" b="0" dirty="0">
                          <a:latin typeface="Cambria" panose="02040503050406030204" pitchFamily="18" charset="0"/>
                          <a:cs typeface="Arial" pitchFamily="34" charset="0"/>
                        </a:rPr>
                        <a:t>Kilns, dairies (processing units) and poultry runs</a:t>
                      </a:r>
                    </a:p>
                  </a:txBody>
                  <a:tcPr marL="68580" marR="68580" marT="34290" marB="34290"/>
                </a:tc>
                <a:tc>
                  <a:txBody>
                    <a:bodyPr/>
                    <a:lstStyle/>
                    <a:p>
                      <a:r>
                        <a:rPr lang="en-US" sz="1500" b="0" dirty="0">
                          <a:latin typeface="Cambria" panose="02040503050406030204" pitchFamily="18" charset="0"/>
                          <a:cs typeface="Arial" pitchFamily="34" charset="0"/>
                        </a:rPr>
                        <a:t>300 m</a:t>
                      </a:r>
                    </a:p>
                  </a:txBody>
                  <a:tcPr marL="68580" marR="68580" marT="34290" marB="34290"/>
                </a:tc>
                <a:extLst>
                  <a:ext uri="{0D108BD9-81ED-4DB2-BD59-A6C34878D82A}">
                    <a16:rowId xmlns:a16="http://schemas.microsoft.com/office/drawing/2014/main" val="10001"/>
                  </a:ext>
                </a:extLst>
              </a:tr>
              <a:tr h="754380">
                <a:tc>
                  <a:txBody>
                    <a:bodyPr/>
                    <a:lstStyle/>
                    <a:p>
                      <a:r>
                        <a:rPr lang="en-US" sz="1500" b="0" dirty="0">
                          <a:latin typeface="Cambria" panose="02040503050406030204" pitchFamily="18" charset="0"/>
                          <a:cs typeface="Arial" pitchFamily="34" charset="0"/>
                        </a:rPr>
                        <a:t>c)</a:t>
                      </a:r>
                    </a:p>
                  </a:txBody>
                  <a:tcPr marL="68580" marR="68580" marT="34290" marB="34290"/>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500" b="0" dirty="0">
                          <a:latin typeface="Cambria" panose="02040503050406030204" pitchFamily="18" charset="0"/>
                          <a:cs typeface="Arial" pitchFamily="34" charset="0"/>
                        </a:rPr>
                        <a:t>Factories and other sources of fire and environmental hazard such as workshops, hay stacks, timber stores, petrol pumps, CNG stations and LPG bottling plants</a:t>
                      </a:r>
                    </a:p>
                  </a:txBody>
                  <a:tcPr marL="68580" marR="68580" marT="34290" marB="34290"/>
                </a:tc>
                <a:tc>
                  <a:txBody>
                    <a:bodyPr/>
                    <a:lstStyle/>
                    <a:p>
                      <a:r>
                        <a:rPr lang="en-US" sz="1500" b="0" dirty="0">
                          <a:latin typeface="Cambria" panose="02040503050406030204" pitchFamily="18" charset="0"/>
                          <a:cs typeface="Arial" pitchFamily="34" charset="0"/>
                        </a:rPr>
                        <a:t>150 m</a:t>
                      </a:r>
                    </a:p>
                  </a:txBody>
                  <a:tcPr marL="68580" marR="68580" marT="34290" marB="34290"/>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F9235EC7-B9AA-43F4-4AEB-E1A674383F60}"/>
              </a:ext>
            </a:extLst>
          </p:cNvPr>
          <p:cNvSpPr txBox="1"/>
          <p:nvPr/>
        </p:nvSpPr>
        <p:spPr>
          <a:xfrm>
            <a:off x="157032" y="2706474"/>
            <a:ext cx="4630992" cy="369332"/>
          </a:xfrm>
          <a:prstGeom prst="rect">
            <a:avLst/>
          </a:prstGeom>
          <a:noFill/>
        </p:spPr>
        <p:txBody>
          <a:bodyPr wrap="square">
            <a:spAutoFit/>
          </a:bodyPr>
          <a:lstStyle/>
          <a:p>
            <a:pPr algn="just"/>
            <a:r>
              <a:rPr lang="en-US" sz="1800" b="1" dirty="0">
                <a:latin typeface="Cambria" panose="02040503050406030204" pitchFamily="18" charset="0"/>
                <a:cs typeface="Arial" pitchFamily="34" charset="0"/>
              </a:rPr>
              <a:t>Minimum</a:t>
            </a:r>
            <a:r>
              <a:rPr lang="en-US" sz="1800" dirty="0">
                <a:latin typeface="Cambria" panose="02040503050406030204" pitchFamily="18" charset="0"/>
                <a:cs typeface="Arial" pitchFamily="34" charset="0"/>
              </a:rPr>
              <a:t> </a:t>
            </a:r>
            <a:r>
              <a:rPr lang="en-US" sz="1800" b="1" dirty="0">
                <a:latin typeface="Cambria" panose="02040503050406030204" pitchFamily="18" charset="0"/>
                <a:cs typeface="Arial" pitchFamily="34" charset="0"/>
              </a:rPr>
              <a:t>distances</a:t>
            </a:r>
            <a:r>
              <a:rPr lang="en-US" sz="1800" dirty="0">
                <a:latin typeface="Cambria" panose="02040503050406030204" pitchFamily="18" charset="0"/>
                <a:cs typeface="Arial" pitchFamily="34" charset="0"/>
              </a:rPr>
              <a:t> :</a:t>
            </a:r>
          </a:p>
        </p:txBody>
      </p:sp>
      <p:sp>
        <p:nvSpPr>
          <p:cNvPr id="7" name="TextBox 6">
            <a:extLst>
              <a:ext uri="{FF2B5EF4-FFF2-40B4-BE49-F238E27FC236}">
                <a16:creationId xmlns:a16="http://schemas.microsoft.com/office/drawing/2014/main" id="{73E6ADF3-11B0-6397-ABC2-A9ECD076017D}"/>
              </a:ext>
            </a:extLst>
          </p:cNvPr>
          <p:cNvSpPr txBox="1"/>
          <p:nvPr/>
        </p:nvSpPr>
        <p:spPr>
          <a:xfrm>
            <a:off x="157032" y="938564"/>
            <a:ext cx="4630992" cy="369332"/>
          </a:xfrm>
          <a:prstGeom prst="rect">
            <a:avLst/>
          </a:prstGeom>
          <a:noFill/>
        </p:spPr>
        <p:txBody>
          <a:bodyPr wrap="square">
            <a:spAutoFit/>
          </a:bodyPr>
          <a:lstStyle/>
          <a:p>
            <a:pPr algn="just"/>
            <a:r>
              <a:rPr lang="en-US" b="1" dirty="0">
                <a:solidFill>
                  <a:schemeClr val="tx2"/>
                </a:solidFill>
                <a:latin typeface="Cambria" panose="02040503050406030204" pitchFamily="18" charset="0"/>
                <a:cs typeface="Arial" pitchFamily="34" charset="0"/>
              </a:rPr>
              <a:t>LOCATION</a:t>
            </a:r>
            <a:endParaRPr lang="en-US" sz="1800" dirty="0">
              <a:solidFill>
                <a:schemeClr val="tx2"/>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3669310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sz="2400" b="1" dirty="0">
                <a:solidFill>
                  <a:srgbClr val="FFFFFF"/>
                </a:solidFill>
                <a:latin typeface="Cambria" panose="02040503050406030204" pitchFamily="18" charset="0"/>
                <a:ea typeface="Cambria" panose="02040503050406030204" pitchFamily="18" charset="0"/>
              </a:rPr>
              <a:t>IS 16144 : 2014 -</a:t>
            </a:r>
            <a:r>
              <a:rPr lang="en-IN" sz="2400" dirty="0">
                <a:latin typeface="Arial" panose="020B0604020202020204" pitchFamily="34" charset="0"/>
              </a:rPr>
              <a:t> </a:t>
            </a:r>
            <a:r>
              <a:rPr lang="en-US" sz="2401" b="1" dirty="0">
                <a:latin typeface="Cambria" panose="02040503050406030204" pitchFamily="18" charset="0"/>
              </a:rPr>
              <a:t>REQUIREMENTS FOR STORAGE GODOWNS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3" name="TextBox 2">
            <a:extLst>
              <a:ext uri="{FF2B5EF4-FFF2-40B4-BE49-F238E27FC236}">
                <a16:creationId xmlns:a16="http://schemas.microsoft.com/office/drawing/2014/main" id="{C19F959D-589E-8204-47EA-0D1D54C4EAF7}"/>
              </a:ext>
            </a:extLst>
          </p:cNvPr>
          <p:cNvSpPr txBox="1"/>
          <p:nvPr/>
        </p:nvSpPr>
        <p:spPr>
          <a:xfrm>
            <a:off x="215516" y="1131590"/>
            <a:ext cx="8712968" cy="3754874"/>
          </a:xfrm>
          <a:prstGeom prst="rect">
            <a:avLst/>
          </a:prstGeom>
          <a:noFill/>
        </p:spPr>
        <p:txBody>
          <a:bodyPr wrap="square">
            <a:spAutoFit/>
          </a:bodyPr>
          <a:lstStyle/>
          <a:p>
            <a:pPr marL="285750" indent="-285750" algn="just" latinLnBrk="0" hangingPunct="0">
              <a:buClr>
                <a:schemeClr val="accent2"/>
              </a:buClr>
              <a:buFont typeface="Wingdings" pitchFamily="2" charset="2"/>
              <a:buChar char="§"/>
            </a:pPr>
            <a:r>
              <a:rPr lang="en-US" sz="1600" dirty="0">
                <a:latin typeface="Cambria" panose="02040503050406030204" pitchFamily="18" charset="0"/>
              </a:rPr>
              <a:t>Free from passing over of any high tension electric line, or in such cases, relevant Electrical Code provisions should be considered, godown should be free from gas/oil </a:t>
            </a:r>
            <a:r>
              <a:rPr lang="en-US" sz="1600" dirty="0" smtClean="0">
                <a:latin typeface="Cambria" panose="02040503050406030204" pitchFamily="18" charset="0"/>
              </a:rPr>
              <a:t>pipe lines</a:t>
            </a:r>
          </a:p>
          <a:p>
            <a:pPr marL="285750" indent="-285750" algn="just" latinLnBrk="0" hangingPunct="0">
              <a:buClr>
                <a:schemeClr val="accent2"/>
              </a:buClr>
              <a:buFont typeface="Wingdings" pitchFamily="2" charset="2"/>
              <a:buChar char="§"/>
            </a:pPr>
            <a:endParaRPr lang="en-US" sz="1000" dirty="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smtClean="0">
                <a:latin typeface="Cambria" panose="02040503050406030204" pitchFamily="18" charset="0"/>
              </a:rPr>
              <a:t>There </a:t>
            </a:r>
            <a:r>
              <a:rPr lang="en-US" sz="1600" dirty="0">
                <a:latin typeface="Cambria" panose="02040503050406030204" pitchFamily="18" charset="0"/>
              </a:rPr>
              <a:t>shall be no tree, the roots of which affect the foundation, near the </a:t>
            </a:r>
            <a:r>
              <a:rPr lang="en-US" sz="1600" dirty="0" err="1" smtClean="0">
                <a:latin typeface="Cambria" panose="02040503050406030204" pitchFamily="18" charset="0"/>
              </a:rPr>
              <a:t>godown</a:t>
            </a:r>
            <a:endParaRPr lang="en-US" sz="1600" dirty="0">
              <a:latin typeface="Cambria" panose="02040503050406030204" pitchFamily="18" charset="0"/>
            </a:endParaRPr>
          </a:p>
          <a:p>
            <a:pPr marL="285750" indent="-285750" algn="just" latinLnBrk="0" hangingPunct="0">
              <a:buClr>
                <a:schemeClr val="accent2"/>
              </a:buClr>
              <a:buFont typeface="Wingdings" pitchFamily="2" charset="2"/>
              <a:buChar char="§"/>
            </a:pPr>
            <a:endParaRPr lang="en-US" sz="1000" dirty="0" smtClean="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smtClean="0">
                <a:latin typeface="Cambria" panose="02040503050406030204" pitchFamily="18" charset="0"/>
              </a:rPr>
              <a:t>The </a:t>
            </a:r>
            <a:r>
              <a:rPr lang="en-US" sz="1600" dirty="0">
                <a:latin typeface="Cambria" panose="02040503050406030204" pitchFamily="18" charset="0"/>
              </a:rPr>
              <a:t>godown shall always be kept clear of branches of trees, poles, </a:t>
            </a:r>
            <a:r>
              <a:rPr lang="en-US" sz="1600" dirty="0" err="1">
                <a:latin typeface="Cambria" panose="02040503050406030204" pitchFamily="18" charset="0"/>
              </a:rPr>
              <a:t>etc</a:t>
            </a:r>
            <a:r>
              <a:rPr lang="en-US" sz="1600" dirty="0">
                <a:latin typeface="Cambria" panose="02040503050406030204" pitchFamily="18" charset="0"/>
              </a:rPr>
              <a:t>, by at </a:t>
            </a:r>
            <a:r>
              <a:rPr lang="en-US" sz="1600" dirty="0" smtClean="0">
                <a:latin typeface="Cambria" panose="02040503050406030204" pitchFamily="18" charset="0"/>
              </a:rPr>
              <a:t>least 3 m    </a:t>
            </a:r>
          </a:p>
          <a:p>
            <a:pPr marL="285750" indent="-285750" algn="just" latinLnBrk="0" hangingPunct="0">
              <a:buClr>
                <a:schemeClr val="accent2"/>
              </a:buClr>
              <a:buFont typeface="Wingdings" pitchFamily="2" charset="2"/>
              <a:buChar char="§"/>
            </a:pPr>
            <a:endParaRPr lang="en-US" sz="1000" dirty="0" smtClean="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smtClean="0">
                <a:latin typeface="Cambria" panose="02040503050406030204" pitchFamily="18" charset="0"/>
              </a:rPr>
              <a:t>Necessary </a:t>
            </a:r>
            <a:r>
              <a:rPr lang="en-US" sz="1600" dirty="0">
                <a:latin typeface="Cambria" panose="02040503050406030204" pitchFamily="18" charset="0"/>
              </a:rPr>
              <a:t>precautions for preventing attacks by </a:t>
            </a:r>
            <a:r>
              <a:rPr lang="en-US" sz="1600" dirty="0" smtClean="0">
                <a:latin typeface="Cambria" panose="02040503050406030204" pitchFamily="18" charset="0"/>
              </a:rPr>
              <a:t>termites</a:t>
            </a:r>
          </a:p>
          <a:p>
            <a:pPr marL="285750" indent="-285750" algn="just" latinLnBrk="0" hangingPunct="0">
              <a:buClr>
                <a:schemeClr val="accent2"/>
              </a:buClr>
              <a:buFont typeface="Wingdings" pitchFamily="2" charset="2"/>
              <a:buChar char="§"/>
            </a:pPr>
            <a:endParaRPr lang="en-US" sz="1000" dirty="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smtClean="0">
                <a:latin typeface="Cambria" panose="02040503050406030204" pitchFamily="18" charset="0"/>
              </a:rPr>
              <a:t>Preferably </a:t>
            </a:r>
            <a:r>
              <a:rPr lang="en-US" sz="1600" dirty="0">
                <a:latin typeface="Cambria" panose="02040503050406030204" pitchFamily="18" charset="0"/>
              </a:rPr>
              <a:t>be situated near a transport head or a main </a:t>
            </a:r>
            <a:r>
              <a:rPr lang="en-US" sz="1600" dirty="0" smtClean="0">
                <a:latin typeface="Cambria" panose="02040503050406030204" pitchFamily="18" charset="0"/>
              </a:rPr>
              <a:t>road</a:t>
            </a:r>
          </a:p>
          <a:p>
            <a:pPr algn="just" latinLnBrk="0" hangingPunct="0">
              <a:buClr>
                <a:schemeClr val="accent2"/>
              </a:buClr>
            </a:pPr>
            <a:endParaRPr lang="en-US" sz="1000" dirty="0" smtClean="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smtClean="0">
                <a:latin typeface="Cambria" panose="02040503050406030204" pitchFamily="18" charset="0"/>
              </a:rPr>
              <a:t>If </a:t>
            </a:r>
            <a:r>
              <a:rPr lang="en-US" sz="1600" dirty="0">
                <a:latin typeface="Cambria" panose="02040503050406030204" pitchFamily="18" charset="0"/>
              </a:rPr>
              <a:t>located in interior, </a:t>
            </a:r>
            <a:r>
              <a:rPr lang="en-US" sz="1600" dirty="0" smtClean="0">
                <a:latin typeface="Cambria" panose="02040503050406030204" pitchFamily="18" charset="0"/>
              </a:rPr>
              <a:t>then </a:t>
            </a:r>
            <a:r>
              <a:rPr lang="en-US" sz="1600" dirty="0">
                <a:latin typeface="Cambria" panose="02040503050406030204" pitchFamily="18" charset="0"/>
              </a:rPr>
              <a:t>must have accessibility through an approach </a:t>
            </a:r>
            <a:r>
              <a:rPr lang="en-US" sz="1600" dirty="0" smtClean="0">
                <a:latin typeface="Cambria" panose="02040503050406030204" pitchFamily="18" charset="0"/>
              </a:rPr>
              <a:t>road</a:t>
            </a:r>
          </a:p>
          <a:p>
            <a:pPr marL="285750" indent="-285750" algn="just" latinLnBrk="0" hangingPunct="0">
              <a:buClr>
                <a:schemeClr val="accent2"/>
              </a:buClr>
              <a:buFont typeface="Wingdings" pitchFamily="2" charset="2"/>
              <a:buChar char="§"/>
            </a:pPr>
            <a:endParaRPr lang="en-US" sz="1000" dirty="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rPr>
              <a:t>Sufficient parking and maneuvering space for </a:t>
            </a:r>
            <a:r>
              <a:rPr lang="en-US" sz="1600" dirty="0" smtClean="0">
                <a:latin typeface="Cambria" panose="02040503050406030204" pitchFamily="18" charset="0"/>
              </a:rPr>
              <a:t>vehicles</a:t>
            </a:r>
          </a:p>
          <a:p>
            <a:pPr marL="285750" indent="-285750" algn="just" latinLnBrk="0" hangingPunct="0">
              <a:buClr>
                <a:schemeClr val="accent2"/>
              </a:buClr>
              <a:buFont typeface="Wingdings" pitchFamily="2" charset="2"/>
              <a:buChar char="§"/>
            </a:pPr>
            <a:endParaRPr lang="en-US" sz="1000" dirty="0" smtClean="0">
              <a:latin typeface="Cambria" panose="02040503050406030204" pitchFamily="18" charset="0"/>
            </a:endParaRPr>
          </a:p>
          <a:p>
            <a:pPr marL="285750" indent="-285750" algn="just" latinLnBrk="0" hangingPunct="0">
              <a:buClr>
                <a:schemeClr val="accent2"/>
              </a:buClr>
              <a:buFont typeface="Wingdings" pitchFamily="2" charset="2"/>
              <a:buChar char="§"/>
            </a:pPr>
            <a:r>
              <a:rPr lang="en-US" sz="1600" dirty="0" smtClean="0">
                <a:latin typeface="Cambria" panose="02040503050406030204" pitchFamily="18" charset="0"/>
              </a:rPr>
              <a:t>If </a:t>
            </a:r>
            <a:r>
              <a:rPr lang="en-US" sz="1600" dirty="0">
                <a:latin typeface="Cambria" panose="02040503050406030204" pitchFamily="18" charset="0"/>
              </a:rPr>
              <a:t>situated at a ferry head, railway station, airport, </a:t>
            </a:r>
            <a:r>
              <a:rPr lang="en-US" sz="1600" dirty="0" err="1">
                <a:latin typeface="Cambria" panose="02040503050406030204" pitchFamily="18" charset="0"/>
              </a:rPr>
              <a:t>etc</a:t>
            </a:r>
            <a:r>
              <a:rPr lang="en-US" sz="1600" dirty="0">
                <a:latin typeface="Cambria" panose="02040503050406030204" pitchFamily="18" charset="0"/>
              </a:rPr>
              <a:t>, sufficient berthing, loading and unloading facilities</a:t>
            </a:r>
          </a:p>
        </p:txBody>
      </p:sp>
    </p:spTree>
    <p:extLst>
      <p:ext uri="{BB962C8B-B14F-4D97-AF65-F5344CB8AC3E}">
        <p14:creationId xmlns:p14="http://schemas.microsoft.com/office/powerpoint/2010/main" val="487165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sz="2400" b="1" dirty="0">
                <a:solidFill>
                  <a:srgbClr val="FFFFFF"/>
                </a:solidFill>
                <a:latin typeface="Cambria" panose="02040503050406030204" pitchFamily="18" charset="0"/>
                <a:ea typeface="Cambria" panose="02040503050406030204" pitchFamily="18" charset="0"/>
              </a:rPr>
              <a:t>IS 16144 : 2014 </a:t>
            </a:r>
            <a:r>
              <a:rPr lang="en-IN" sz="2400" dirty="0">
                <a:latin typeface="Arial" panose="020B0604020202020204" pitchFamily="34" charset="0"/>
              </a:rPr>
              <a:t>- </a:t>
            </a:r>
            <a:r>
              <a:rPr lang="en-US" sz="2401" b="1" dirty="0">
                <a:latin typeface="Cambria" panose="02040503050406030204" pitchFamily="18" charset="0"/>
              </a:rPr>
              <a:t>REQUIREMENTS FOR STORAGE GODOWNS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9136F9E2-D75C-5D71-4563-85016264F6C3}"/>
              </a:ext>
            </a:extLst>
          </p:cNvPr>
          <p:cNvSpPr txBox="1"/>
          <p:nvPr/>
        </p:nvSpPr>
        <p:spPr>
          <a:xfrm>
            <a:off x="107504" y="987574"/>
            <a:ext cx="4630992" cy="369332"/>
          </a:xfrm>
          <a:prstGeom prst="rect">
            <a:avLst/>
          </a:prstGeom>
          <a:noFill/>
        </p:spPr>
        <p:txBody>
          <a:bodyPr wrap="square">
            <a:spAutoFit/>
          </a:bodyPr>
          <a:lstStyle/>
          <a:p>
            <a:r>
              <a:rPr lang="en-US" b="1" dirty="0">
                <a:latin typeface="Cambria" panose="02040503050406030204" pitchFamily="18" charset="0"/>
              </a:rPr>
              <a:t>Ancillary Structures and Other Amenities</a:t>
            </a:r>
          </a:p>
        </p:txBody>
      </p:sp>
      <p:graphicFrame>
        <p:nvGraphicFramePr>
          <p:cNvPr id="5" name="Table 4">
            <a:extLst>
              <a:ext uri="{FF2B5EF4-FFF2-40B4-BE49-F238E27FC236}">
                <a16:creationId xmlns:a16="http://schemas.microsoft.com/office/drawing/2014/main" id="{1C49D393-3B87-3E09-EB0A-9F496A6E719B}"/>
              </a:ext>
            </a:extLst>
          </p:cNvPr>
          <p:cNvGraphicFramePr>
            <a:graphicFrameLocks noGrp="1"/>
          </p:cNvGraphicFramePr>
          <p:nvPr>
            <p:extLst>
              <p:ext uri="{D42A27DB-BD31-4B8C-83A1-F6EECF244321}">
                <p14:modId xmlns:p14="http://schemas.microsoft.com/office/powerpoint/2010/main" val="2381740940"/>
              </p:ext>
            </p:extLst>
          </p:nvPr>
        </p:nvGraphicFramePr>
        <p:xfrm>
          <a:off x="2195736" y="3155950"/>
          <a:ext cx="5715000" cy="1874520"/>
        </p:xfrm>
        <a:graphic>
          <a:graphicData uri="http://schemas.openxmlformats.org/drawingml/2006/table">
            <a:tbl>
              <a:tblPr firstRow="1" bandRow="1">
                <a:tableStyleId>{BC89EF96-8CEA-46FF-86C4-4CE0E7609802}</a:tableStyleId>
              </a:tblPr>
              <a:tblGrid>
                <a:gridCol w="457200">
                  <a:extLst>
                    <a:ext uri="{9D8B030D-6E8A-4147-A177-3AD203B41FA5}">
                      <a16:colId xmlns:a16="http://schemas.microsoft.com/office/drawing/2014/main" val="20000"/>
                    </a:ext>
                  </a:extLst>
                </a:gridCol>
                <a:gridCol w="37147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tblGrid>
              <a:tr h="525780">
                <a:tc>
                  <a:txBody>
                    <a:bodyPr/>
                    <a:lstStyle/>
                    <a:p>
                      <a:r>
                        <a:rPr lang="en-US" sz="1500" b="0" dirty="0">
                          <a:latin typeface="Cambria" panose="02040503050406030204" pitchFamily="18" charset="0"/>
                          <a:cs typeface="Arial" pitchFamily="34" charset="0"/>
                        </a:rPr>
                        <a:t>a)</a:t>
                      </a:r>
                    </a:p>
                  </a:txBody>
                  <a:tcPr marL="68580" marR="68580" marT="34290" marB="34290"/>
                </a:tc>
                <a:tc>
                  <a:txBody>
                    <a:bodyPr/>
                    <a:lstStyle/>
                    <a:p>
                      <a:pPr lvl="0"/>
                      <a:r>
                        <a:rPr kumimoji="0" lang="en-US" sz="1500" b="0" kern="1200" dirty="0">
                          <a:solidFill>
                            <a:schemeClr val="tx1"/>
                          </a:solidFill>
                          <a:latin typeface="Cambria" panose="02040503050406030204" pitchFamily="18" charset="0"/>
                          <a:ea typeface="+mn-ea"/>
                          <a:cs typeface="Arial" pitchFamily="34" charset="0"/>
                        </a:rPr>
                        <a:t>Office room</a:t>
                      </a:r>
                      <a:endParaRPr lang="en-US" sz="1500" b="0" dirty="0">
                        <a:latin typeface="Cambria" panose="02040503050406030204" pitchFamily="18" charset="0"/>
                        <a:cs typeface="Arial" pitchFamily="34" charset="0"/>
                      </a:endParaRPr>
                    </a:p>
                  </a:txBody>
                  <a:tcPr marL="68580" marR="68580" marT="34290" marB="34290"/>
                </a:tc>
                <a:tc>
                  <a:txBody>
                    <a:bodyPr/>
                    <a:lstStyle/>
                    <a:p>
                      <a:r>
                        <a:rPr lang="en-US" sz="1500" b="0" dirty="0">
                          <a:latin typeface="Cambria" panose="02040503050406030204" pitchFamily="18" charset="0"/>
                          <a:cs typeface="Arial" pitchFamily="34" charset="0"/>
                        </a:rPr>
                        <a:t>4.5 m × 3.5 m</a:t>
                      </a:r>
                    </a:p>
                  </a:txBody>
                  <a:tcPr marL="68580" marR="68580" marT="34290" marB="34290"/>
                </a:tc>
                <a:extLst>
                  <a:ext uri="{0D108BD9-81ED-4DB2-BD59-A6C34878D82A}">
                    <a16:rowId xmlns:a16="http://schemas.microsoft.com/office/drawing/2014/main" val="10000"/>
                  </a:ext>
                </a:extLst>
              </a:tr>
              <a:tr h="297180">
                <a:tc>
                  <a:txBody>
                    <a:bodyPr/>
                    <a:lstStyle/>
                    <a:p>
                      <a:r>
                        <a:rPr lang="en-US" sz="1500" b="0" dirty="0">
                          <a:latin typeface="Cambria" panose="02040503050406030204" pitchFamily="18" charset="0"/>
                          <a:cs typeface="Arial" pitchFamily="34" charset="0"/>
                        </a:rPr>
                        <a:t>b)</a:t>
                      </a:r>
                    </a:p>
                  </a:txBody>
                  <a:tcPr marL="68580" marR="68580" marT="34290" marB="34290"/>
                </a:tc>
                <a:tc>
                  <a:txBody>
                    <a:bodyPr/>
                    <a:lstStyle/>
                    <a:p>
                      <a:r>
                        <a:rPr kumimoji="0" lang="en-US" sz="1500" b="0" kern="1200" dirty="0">
                          <a:solidFill>
                            <a:schemeClr val="tx1"/>
                          </a:solidFill>
                          <a:latin typeface="Cambria" panose="02040503050406030204" pitchFamily="18" charset="0"/>
                          <a:ea typeface="+mn-ea"/>
                          <a:cs typeface="Arial" pitchFamily="34" charset="0"/>
                        </a:rPr>
                        <a:t>Store room</a:t>
                      </a:r>
                      <a:endParaRPr lang="en-US" sz="1500" b="0" dirty="0">
                        <a:latin typeface="Cambria" panose="02040503050406030204" pitchFamily="18" charset="0"/>
                        <a:cs typeface="Arial" pitchFamily="34" charset="0"/>
                      </a:endParaRPr>
                    </a:p>
                  </a:txBody>
                  <a:tcPr marL="68580" marR="68580" marT="34290" marB="34290"/>
                </a:tc>
                <a:tc>
                  <a:txBody>
                    <a:bodyPr/>
                    <a:lstStyle/>
                    <a:p>
                      <a:r>
                        <a:rPr lang="en-US" sz="1500" b="0" dirty="0">
                          <a:latin typeface="Cambria" panose="02040503050406030204" pitchFamily="18" charset="0"/>
                          <a:cs typeface="Arial" pitchFamily="34" charset="0"/>
                        </a:rPr>
                        <a:t>3.5 m × 3.5  m</a:t>
                      </a:r>
                    </a:p>
                  </a:txBody>
                  <a:tcPr marL="68580" marR="68580" marT="34290" marB="34290"/>
                </a:tc>
                <a:extLst>
                  <a:ext uri="{0D108BD9-81ED-4DB2-BD59-A6C34878D82A}">
                    <a16:rowId xmlns:a16="http://schemas.microsoft.com/office/drawing/2014/main" val="10001"/>
                  </a:ext>
                </a:extLst>
              </a:tr>
              <a:tr h="297180">
                <a:tc>
                  <a:txBody>
                    <a:bodyPr/>
                    <a:lstStyle/>
                    <a:p>
                      <a:r>
                        <a:rPr lang="en-US" sz="1500" b="0" dirty="0">
                          <a:latin typeface="Cambria" panose="02040503050406030204" pitchFamily="18" charset="0"/>
                          <a:cs typeface="Arial" pitchFamily="34" charset="0"/>
                        </a:rPr>
                        <a:t>c)</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b="0" kern="1200" dirty="0" err="1">
                          <a:solidFill>
                            <a:schemeClr val="tx1"/>
                          </a:solidFill>
                          <a:latin typeface="Cambria" panose="02040503050406030204" pitchFamily="18" charset="0"/>
                          <a:ea typeface="+mn-ea"/>
                          <a:cs typeface="Arial" pitchFamily="34" charset="0"/>
                        </a:rPr>
                        <a:t>Chowkidar</a:t>
                      </a:r>
                      <a:r>
                        <a:rPr kumimoji="0" lang="en-US" sz="1500" b="0" kern="1200" dirty="0">
                          <a:solidFill>
                            <a:schemeClr val="tx1"/>
                          </a:solidFill>
                          <a:latin typeface="Cambria" panose="02040503050406030204" pitchFamily="18" charset="0"/>
                          <a:ea typeface="+mn-ea"/>
                          <a:cs typeface="Arial" pitchFamily="34" charset="0"/>
                        </a:rPr>
                        <a:t>/Sentry room</a:t>
                      </a:r>
                      <a:endParaRPr lang="en-US" sz="1500" b="0" dirty="0">
                        <a:latin typeface="Cambria" panose="02040503050406030204" pitchFamily="18" charset="0"/>
                        <a:cs typeface="Arial" pitchFamily="34" charset="0"/>
                      </a:endParaRPr>
                    </a:p>
                  </a:txBody>
                  <a:tcPr marL="68580" marR="68580" marT="34290" marB="34290"/>
                </a:tc>
                <a:tc>
                  <a:txBody>
                    <a:bodyPr/>
                    <a:lstStyle/>
                    <a:p>
                      <a:r>
                        <a:rPr lang="en-US" sz="1500" b="0" dirty="0">
                          <a:latin typeface="Cambria" panose="02040503050406030204" pitchFamily="18" charset="0"/>
                          <a:cs typeface="Arial" pitchFamily="34" charset="0"/>
                        </a:rPr>
                        <a:t>4.0  m × 2.25 m</a:t>
                      </a:r>
                    </a:p>
                  </a:txBody>
                  <a:tcPr marL="68580" marR="68580" marT="34290" marB="34290"/>
                </a:tc>
                <a:extLst>
                  <a:ext uri="{0D108BD9-81ED-4DB2-BD59-A6C34878D82A}">
                    <a16:rowId xmlns:a16="http://schemas.microsoft.com/office/drawing/2014/main" val="10002"/>
                  </a:ext>
                </a:extLst>
              </a:tr>
              <a:tr h="754380">
                <a:tc>
                  <a:txBody>
                    <a:bodyPr/>
                    <a:lstStyle/>
                    <a:p>
                      <a:r>
                        <a:rPr lang="en-US" sz="1500" b="0" dirty="0">
                          <a:latin typeface="Cambria" panose="02040503050406030204" pitchFamily="18" charset="0"/>
                          <a:cs typeface="Arial" pitchFamily="34" charset="0"/>
                        </a:rPr>
                        <a:t>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ambria" panose="02040503050406030204" pitchFamily="18" charset="0"/>
                          <a:cs typeface="Arial" pitchFamily="34" charset="0"/>
                        </a:rPr>
                        <a:t>Cycle/scooter stand</a:t>
                      </a:r>
                    </a:p>
                    <a:p>
                      <a:pPr marL="346075"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ambria" panose="02040503050406030204" pitchFamily="18" charset="0"/>
                          <a:cs typeface="Arial" pitchFamily="34" charset="0"/>
                        </a:rPr>
                        <a:t>1) </a:t>
                      </a:r>
                      <a:r>
                        <a:rPr lang="en-US" sz="1500" b="0" dirty="0" err="1">
                          <a:latin typeface="Cambria" panose="02040503050406030204" pitchFamily="18" charset="0"/>
                          <a:cs typeface="Arial" pitchFamily="34" charset="0"/>
                        </a:rPr>
                        <a:t>Upto</a:t>
                      </a:r>
                      <a:r>
                        <a:rPr lang="en-US" sz="1500" b="0" dirty="0">
                          <a:latin typeface="Cambria" panose="02040503050406030204" pitchFamily="18" charset="0"/>
                          <a:cs typeface="Arial" pitchFamily="34" charset="0"/>
                        </a:rPr>
                        <a:t> 10 000 MT capacity</a:t>
                      </a:r>
                    </a:p>
                    <a:p>
                      <a:pPr marL="346075"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Cambria" panose="02040503050406030204" pitchFamily="18" charset="0"/>
                          <a:cs typeface="Arial" pitchFamily="34" charset="0"/>
                        </a:rPr>
                        <a:t>2) Above 10 000 and </a:t>
                      </a:r>
                      <a:r>
                        <a:rPr lang="en-US" sz="1500" b="0" dirty="0" err="1">
                          <a:latin typeface="Cambria" panose="02040503050406030204" pitchFamily="18" charset="0"/>
                          <a:cs typeface="Arial" pitchFamily="34" charset="0"/>
                        </a:rPr>
                        <a:t>upto</a:t>
                      </a:r>
                      <a:r>
                        <a:rPr lang="en-US" sz="1500" b="0" dirty="0">
                          <a:latin typeface="Cambria" panose="02040503050406030204" pitchFamily="18" charset="0"/>
                          <a:cs typeface="Arial" pitchFamily="34" charset="0"/>
                        </a:rPr>
                        <a:t> 50 000 MT</a:t>
                      </a:r>
                    </a:p>
                  </a:txBody>
                  <a:tcPr marL="68580" marR="68580" marT="34290" marB="34290"/>
                </a:tc>
                <a:tc>
                  <a:txBody>
                    <a:bodyPr/>
                    <a:lstStyle/>
                    <a:p>
                      <a:r>
                        <a:rPr kumimoji="0" lang="en-US" sz="1500" kern="1200" dirty="0">
                          <a:solidFill>
                            <a:schemeClr val="tx1"/>
                          </a:solidFill>
                          <a:latin typeface="Cambria" panose="02040503050406030204" pitchFamily="18" charset="0"/>
                          <a:ea typeface="+mn-ea"/>
                          <a:cs typeface="Arial" pitchFamily="34" charset="0"/>
                        </a:rPr>
                        <a:t>14 m</a:t>
                      </a:r>
                      <a:r>
                        <a:rPr kumimoji="0" lang="en-US" sz="1500" kern="1200" baseline="30000" dirty="0">
                          <a:solidFill>
                            <a:schemeClr val="tx1"/>
                          </a:solidFill>
                          <a:latin typeface="Cambria" panose="02040503050406030204" pitchFamily="18" charset="0"/>
                          <a:ea typeface="+mn-ea"/>
                          <a:cs typeface="Arial" pitchFamily="34" charset="0"/>
                        </a:rPr>
                        <a:t>2</a:t>
                      </a:r>
                    </a:p>
                    <a:p>
                      <a:r>
                        <a:rPr kumimoji="0" lang="en-US" sz="1500" kern="1200" dirty="0">
                          <a:solidFill>
                            <a:schemeClr val="tx1"/>
                          </a:solidFill>
                          <a:latin typeface="Cambria" panose="02040503050406030204" pitchFamily="18" charset="0"/>
                          <a:ea typeface="+mn-ea"/>
                          <a:cs typeface="Arial" pitchFamily="34" charset="0"/>
                        </a:rPr>
                        <a:t>36 m</a:t>
                      </a:r>
                      <a:r>
                        <a:rPr kumimoji="0" lang="en-US" sz="1500" kern="1200" baseline="30000" dirty="0">
                          <a:solidFill>
                            <a:schemeClr val="tx1"/>
                          </a:solidFill>
                          <a:latin typeface="Cambria" panose="02040503050406030204" pitchFamily="18" charset="0"/>
                          <a:ea typeface="+mn-ea"/>
                          <a:cs typeface="Arial" pitchFamily="34" charset="0"/>
                        </a:rPr>
                        <a:t>2</a:t>
                      </a:r>
                      <a:endParaRPr lang="en-US" sz="1500" b="0" dirty="0">
                        <a:latin typeface="Cambria" panose="02040503050406030204" pitchFamily="18" charset="0"/>
                        <a:cs typeface="Arial" pitchFamily="34" charset="0"/>
                      </a:endParaRPr>
                    </a:p>
                  </a:txBody>
                  <a:tcPr marL="68580" marR="68580" marT="34290" marB="34290"/>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F02DE3BA-03A6-82FE-918A-8E2720B56296}"/>
              </a:ext>
            </a:extLst>
          </p:cNvPr>
          <p:cNvSpPr txBox="1"/>
          <p:nvPr/>
        </p:nvSpPr>
        <p:spPr>
          <a:xfrm>
            <a:off x="539552" y="1331932"/>
            <a:ext cx="8352928" cy="1815882"/>
          </a:xfrm>
          <a:prstGeom prst="rect">
            <a:avLst/>
          </a:prstGeom>
          <a:noFill/>
        </p:spPr>
        <p:txBody>
          <a:bodyPr wrap="square">
            <a:spAutoFit/>
          </a:bodyPr>
          <a:lstStyle/>
          <a:p>
            <a:pPr marL="285750" indent="-285750" algn="just">
              <a:buFont typeface="Wingdings" pitchFamily="2" charset="2"/>
              <a:buChar char="§"/>
            </a:pPr>
            <a:r>
              <a:rPr lang="en-US" sz="1600" dirty="0">
                <a:latin typeface="Cambria" panose="02040503050406030204" pitchFamily="18" charset="0"/>
                <a:cs typeface="Arial" pitchFamily="34" charset="0"/>
              </a:rPr>
              <a:t>One or more ancillary structures at each site depending upon the storage capacity and             scope for future expansion</a:t>
            </a:r>
          </a:p>
          <a:p>
            <a:pPr marL="285750" indent="-285750" algn="just">
              <a:buFont typeface="Wingdings" pitchFamily="2" charset="2"/>
              <a:buChar char="§"/>
            </a:pPr>
            <a:endParaRPr lang="en-US" sz="1600" dirty="0">
              <a:latin typeface="Cambria" panose="02040503050406030204" pitchFamily="18" charset="0"/>
              <a:cs typeface="Arial" pitchFamily="34" charset="0"/>
            </a:endParaRPr>
          </a:p>
          <a:p>
            <a:pPr marL="285750" indent="-285750" algn="just">
              <a:buFont typeface="Wingdings" pitchFamily="2" charset="2"/>
              <a:buChar char="§"/>
            </a:pPr>
            <a:r>
              <a:rPr lang="en-US" sz="1600" dirty="0">
                <a:latin typeface="Cambria" panose="02040503050406030204" pitchFamily="18" charset="0"/>
                <a:cs typeface="Arial" pitchFamily="34" charset="0"/>
              </a:rPr>
              <a:t>A small compact block consisting of an office room, a store room and a separate room for       keeping pesticides shall be provided at each site with proper aeration</a:t>
            </a:r>
          </a:p>
          <a:p>
            <a:pPr marL="285750" indent="-285750" algn="just">
              <a:buFont typeface="Wingdings" pitchFamily="2" charset="2"/>
              <a:buChar char="§"/>
            </a:pPr>
            <a:endParaRPr lang="en-US" sz="1600" dirty="0">
              <a:latin typeface="Cambria" panose="02040503050406030204" pitchFamily="18" charset="0"/>
              <a:cs typeface="Arial" pitchFamily="34" charset="0"/>
            </a:endParaRPr>
          </a:p>
          <a:p>
            <a:pPr marL="285750" indent="-285750" algn="just">
              <a:buFont typeface="Wingdings" pitchFamily="2" charset="2"/>
              <a:buChar char="§"/>
            </a:pPr>
            <a:r>
              <a:rPr lang="en-US" sz="1600" dirty="0">
                <a:latin typeface="Cambria" panose="02040503050406030204" pitchFamily="18" charset="0"/>
                <a:cs typeface="Arial" pitchFamily="34" charset="0"/>
              </a:rPr>
              <a:t>For small capacity godowns, the following sizes of rooms are suggested</a:t>
            </a:r>
            <a:endParaRPr lang="en-US" sz="1600" dirty="0">
              <a:latin typeface="Cambria" panose="02040503050406030204" pitchFamily="18" charset="0"/>
            </a:endParaRPr>
          </a:p>
        </p:txBody>
      </p:sp>
    </p:spTree>
    <p:extLst>
      <p:ext uri="{BB962C8B-B14F-4D97-AF65-F5344CB8AC3E}">
        <p14:creationId xmlns:p14="http://schemas.microsoft.com/office/powerpoint/2010/main" val="4219477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sz="2400" b="1" dirty="0">
                <a:solidFill>
                  <a:srgbClr val="FFFFFF"/>
                </a:solidFill>
                <a:latin typeface="Cambria" panose="02040503050406030204" pitchFamily="18" charset="0"/>
                <a:ea typeface="Cambria" panose="02040503050406030204" pitchFamily="18" charset="0"/>
              </a:rPr>
              <a:t>IS 16144 : 2014 - </a:t>
            </a:r>
            <a:r>
              <a:rPr lang="en-US" sz="2401" b="1" dirty="0">
                <a:latin typeface="Cambria" panose="02040503050406030204" pitchFamily="18" charset="0"/>
              </a:rPr>
              <a:t>REQUIREMENTS FOR STORAGE GODOWNS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4" name="TextBox 3">
            <a:extLst>
              <a:ext uri="{FF2B5EF4-FFF2-40B4-BE49-F238E27FC236}">
                <a16:creationId xmlns:a16="http://schemas.microsoft.com/office/drawing/2014/main" id="{9136F9E2-D75C-5D71-4563-85016264F6C3}"/>
              </a:ext>
            </a:extLst>
          </p:cNvPr>
          <p:cNvSpPr txBox="1"/>
          <p:nvPr/>
        </p:nvSpPr>
        <p:spPr>
          <a:xfrm>
            <a:off x="107504" y="1206974"/>
            <a:ext cx="5688632" cy="369332"/>
          </a:xfrm>
          <a:prstGeom prst="rect">
            <a:avLst/>
          </a:prstGeom>
          <a:noFill/>
        </p:spPr>
        <p:txBody>
          <a:bodyPr wrap="square">
            <a:spAutoFit/>
          </a:bodyPr>
          <a:lstStyle/>
          <a:p>
            <a:r>
              <a:rPr lang="en-US" sz="1800" cap="small" dirty="0">
                <a:latin typeface="Cambria" panose="02040503050406030204" pitchFamily="18" charset="0"/>
                <a:ea typeface="Tahoma" pitchFamily="34" charset="0"/>
                <a:cs typeface="Tahoma" pitchFamily="34" charset="0"/>
              </a:rPr>
              <a:t>Recommended Capacities and Dimensions</a:t>
            </a:r>
          </a:p>
        </p:txBody>
      </p:sp>
      <p:graphicFrame>
        <p:nvGraphicFramePr>
          <p:cNvPr id="6" name="Table 5">
            <a:extLst>
              <a:ext uri="{FF2B5EF4-FFF2-40B4-BE49-F238E27FC236}">
                <a16:creationId xmlns:a16="http://schemas.microsoft.com/office/drawing/2014/main" id="{85C8E0AA-1710-4C8B-ED14-E2B04335DD04}"/>
              </a:ext>
            </a:extLst>
          </p:cNvPr>
          <p:cNvGraphicFramePr>
            <a:graphicFrameLocks noGrp="1"/>
          </p:cNvGraphicFramePr>
          <p:nvPr>
            <p:extLst>
              <p:ext uri="{D42A27DB-BD31-4B8C-83A1-F6EECF244321}">
                <p14:modId xmlns:p14="http://schemas.microsoft.com/office/powerpoint/2010/main" val="1746463922"/>
              </p:ext>
            </p:extLst>
          </p:nvPr>
        </p:nvGraphicFramePr>
        <p:xfrm>
          <a:off x="1619672" y="1905855"/>
          <a:ext cx="6115049" cy="22631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314449">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tblGrid>
              <a:tr h="297180">
                <a:tc rowSpan="2">
                  <a:txBody>
                    <a:bodyPr/>
                    <a:lstStyle/>
                    <a:p>
                      <a:r>
                        <a:rPr kumimoji="0" lang="en-US" sz="1500" b="1" kern="1200" dirty="0">
                          <a:solidFill>
                            <a:schemeClr val="lt1"/>
                          </a:solidFill>
                          <a:latin typeface="Arial" pitchFamily="34" charset="0"/>
                          <a:ea typeface="+mn-ea"/>
                          <a:cs typeface="Arial" pitchFamily="34" charset="0"/>
                        </a:rPr>
                        <a:t>Type of </a:t>
                      </a:r>
                      <a:r>
                        <a:rPr kumimoji="0" lang="en-US" sz="1500" b="1" kern="1200" dirty="0" err="1">
                          <a:solidFill>
                            <a:schemeClr val="lt1"/>
                          </a:solidFill>
                          <a:latin typeface="Arial" pitchFamily="34" charset="0"/>
                          <a:ea typeface="+mn-ea"/>
                          <a:cs typeface="Arial" pitchFamily="34" charset="0"/>
                        </a:rPr>
                        <a:t>Godown</a:t>
                      </a:r>
                      <a:endParaRPr lang="en-US" sz="1500" dirty="0">
                        <a:latin typeface="Arial" pitchFamily="34" charset="0"/>
                        <a:cs typeface="Arial" pitchFamily="34" charset="0"/>
                      </a:endParaRPr>
                    </a:p>
                  </a:txBody>
                  <a:tcPr marL="68580" marR="68580" marT="34290" marB="34290"/>
                </a:tc>
                <a:tc rowSpan="2">
                  <a:txBody>
                    <a:bodyPr/>
                    <a:lstStyle/>
                    <a:p>
                      <a:pPr algn="ctr"/>
                      <a:r>
                        <a:rPr kumimoji="0" lang="en-US" sz="1500" b="1" kern="1200" dirty="0">
                          <a:solidFill>
                            <a:schemeClr val="lt1"/>
                          </a:solidFill>
                          <a:latin typeface="Arial" pitchFamily="34" charset="0"/>
                          <a:ea typeface="+mn-ea"/>
                          <a:cs typeface="Arial" pitchFamily="34" charset="0"/>
                        </a:rPr>
                        <a:t>Capacity</a:t>
                      </a:r>
                    </a:p>
                    <a:p>
                      <a:pPr algn="ctr"/>
                      <a:r>
                        <a:rPr kumimoji="0" lang="en-US" sz="1500" b="1" kern="1200" dirty="0">
                          <a:solidFill>
                            <a:schemeClr val="lt1"/>
                          </a:solidFill>
                          <a:latin typeface="Arial" pitchFamily="34" charset="0"/>
                          <a:ea typeface="+mn-ea"/>
                          <a:cs typeface="Arial" pitchFamily="34" charset="0"/>
                        </a:rPr>
                        <a:t>(Tonnage)</a:t>
                      </a:r>
                      <a:endParaRPr lang="en-US" sz="1500" dirty="0">
                        <a:latin typeface="Arial" pitchFamily="34" charset="0"/>
                        <a:cs typeface="Arial" pitchFamily="34" charset="0"/>
                      </a:endParaRPr>
                    </a:p>
                  </a:txBody>
                  <a:tcPr marL="68580" marR="68580" marT="34290" marB="34290"/>
                </a:tc>
                <a:tc gridSpan="2">
                  <a:txBody>
                    <a:bodyPr/>
                    <a:lstStyle/>
                    <a:p>
                      <a:pPr algn="ctr"/>
                      <a:r>
                        <a:rPr kumimoji="0" lang="en-US" sz="1500" b="1" kern="1200" dirty="0">
                          <a:solidFill>
                            <a:schemeClr val="lt1"/>
                          </a:solidFill>
                          <a:latin typeface="Arial" pitchFamily="34" charset="0"/>
                          <a:ea typeface="+mn-ea"/>
                          <a:cs typeface="Arial" pitchFamily="34" charset="0"/>
                        </a:rPr>
                        <a:t>Internal Dimensions</a:t>
                      </a:r>
                      <a:endParaRPr lang="en-US" sz="1500" dirty="0">
                        <a:latin typeface="Arial" pitchFamily="34" charset="0"/>
                        <a:cs typeface="Arial" pitchFamily="34" charset="0"/>
                      </a:endParaRP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297180">
                <a:tc vMerge="1">
                  <a:txBody>
                    <a:bodyPr/>
                    <a:lstStyle/>
                    <a:p>
                      <a:endParaRPr lang="en-US" dirty="0"/>
                    </a:p>
                  </a:txBody>
                  <a:tcPr/>
                </a:tc>
                <a:tc vMerge="1">
                  <a:txBody>
                    <a:bodyPr/>
                    <a:lstStyle/>
                    <a:p>
                      <a:endParaRPr lang="en-US" dirty="0"/>
                    </a:p>
                  </a:txBody>
                  <a:tcPr/>
                </a:tc>
                <a:tc>
                  <a:txBody>
                    <a:bodyPr/>
                    <a:lstStyle/>
                    <a:p>
                      <a:pPr algn="ctr"/>
                      <a:r>
                        <a:rPr kumimoji="0" lang="en-US" sz="1500" kern="1200" dirty="0">
                          <a:solidFill>
                            <a:schemeClr val="dk1"/>
                          </a:solidFill>
                          <a:latin typeface="Arial" pitchFamily="34" charset="0"/>
                          <a:ea typeface="+mn-ea"/>
                          <a:cs typeface="Arial" pitchFamily="34" charset="0"/>
                        </a:rPr>
                        <a:t>Length (m)</a:t>
                      </a:r>
                      <a:endParaRPr lang="en-US" sz="1500" dirty="0">
                        <a:latin typeface="Arial" pitchFamily="34" charset="0"/>
                        <a:cs typeface="Arial" pitchFamily="34" charset="0"/>
                      </a:endParaRPr>
                    </a:p>
                  </a:txBody>
                  <a:tcPr marL="68580" marR="68580" marT="34290" marB="34290"/>
                </a:tc>
                <a:tc>
                  <a:txBody>
                    <a:bodyPr/>
                    <a:lstStyle/>
                    <a:p>
                      <a:pPr algn="ctr"/>
                      <a:r>
                        <a:rPr kumimoji="0" lang="en-US" sz="1500" kern="1200" dirty="0">
                          <a:solidFill>
                            <a:schemeClr val="dk1"/>
                          </a:solidFill>
                          <a:latin typeface="Arial" pitchFamily="34" charset="0"/>
                          <a:ea typeface="+mn-ea"/>
                          <a:cs typeface="Arial" pitchFamily="34" charset="0"/>
                        </a:rPr>
                        <a:t>Breadth (m)</a:t>
                      </a:r>
                      <a:endParaRPr lang="en-US" sz="1500" dirty="0">
                        <a:latin typeface="Arial" pitchFamily="34" charset="0"/>
                        <a:cs typeface="Arial" pitchFamily="34" charset="0"/>
                      </a:endParaRPr>
                    </a:p>
                  </a:txBody>
                  <a:tcPr marL="68580" marR="68580" marT="34290" marB="34290"/>
                </a:tc>
                <a:extLst>
                  <a:ext uri="{0D108BD9-81ED-4DB2-BD59-A6C34878D82A}">
                    <a16:rowId xmlns:a16="http://schemas.microsoft.com/office/drawing/2014/main" val="10001"/>
                  </a:ext>
                </a:extLst>
              </a:tr>
              <a:tr h="278130">
                <a:tc rowSpan="5">
                  <a:txBody>
                    <a:bodyPr/>
                    <a:lstStyle/>
                    <a:p>
                      <a:endParaRPr kumimoji="0" lang="en-US" sz="1500" kern="1200" dirty="0">
                        <a:solidFill>
                          <a:schemeClr val="dk1"/>
                        </a:solidFill>
                        <a:latin typeface="Arial" pitchFamily="34" charset="0"/>
                        <a:ea typeface="+mn-ea"/>
                        <a:cs typeface="Arial" pitchFamily="34" charset="0"/>
                      </a:endParaRPr>
                    </a:p>
                    <a:p>
                      <a:endParaRPr kumimoji="0" lang="en-US" sz="1500" kern="1200" dirty="0">
                        <a:solidFill>
                          <a:schemeClr val="dk1"/>
                        </a:solidFill>
                        <a:latin typeface="Arial" pitchFamily="34" charset="0"/>
                        <a:ea typeface="+mn-ea"/>
                        <a:cs typeface="Arial" pitchFamily="34" charset="0"/>
                      </a:endParaRPr>
                    </a:p>
                    <a:p>
                      <a:r>
                        <a:rPr kumimoji="0" lang="en-US" sz="1500" kern="1200" dirty="0">
                          <a:solidFill>
                            <a:schemeClr val="dk1"/>
                          </a:solidFill>
                          <a:latin typeface="Arial" pitchFamily="34" charset="0"/>
                          <a:ea typeface="+mn-ea"/>
                          <a:cs typeface="Arial" pitchFamily="34" charset="0"/>
                        </a:rPr>
                        <a:t>Small</a:t>
                      </a:r>
                      <a:endParaRPr lang="en-US" sz="1500" dirty="0">
                        <a:latin typeface="Arial" pitchFamily="34" charset="0"/>
                        <a:cs typeface="Arial" pitchFamily="34" charset="0"/>
                      </a:endParaRPr>
                    </a:p>
                  </a:txBody>
                  <a:tcPr marL="68580" marR="68580" marT="34290" marB="3429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100</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12</a:t>
                      </a:r>
                    </a:p>
                  </a:txBody>
                  <a:tcPr marL="51435" marR="51435" marT="0" marB="0"/>
                </a:tc>
                <a:tc>
                  <a:txBody>
                    <a:bodyPr/>
                    <a:lstStyle/>
                    <a:p>
                      <a:pPr marL="0" marR="521335" algn="ctr">
                        <a:spcBef>
                          <a:spcPts val="0"/>
                        </a:spcBef>
                        <a:spcAft>
                          <a:spcPts val="0"/>
                        </a:spcAft>
                      </a:pPr>
                      <a:r>
                        <a:rPr lang="en-US" sz="1500">
                          <a:latin typeface="Arial" pitchFamily="34" charset="0"/>
                          <a:ea typeface="Times New Roman"/>
                          <a:cs typeface="Arial" pitchFamily="34" charset="0"/>
                        </a:rPr>
                        <a:t>7.5</a:t>
                      </a:r>
                    </a:p>
                  </a:txBody>
                  <a:tcPr marL="51435" marR="51435" marT="0" marB="0"/>
                </a:tc>
                <a:extLst>
                  <a:ext uri="{0D108BD9-81ED-4DB2-BD59-A6C34878D82A}">
                    <a16:rowId xmlns:a16="http://schemas.microsoft.com/office/drawing/2014/main" val="10002"/>
                  </a:ext>
                </a:extLst>
              </a:tr>
              <a:tr h="278130">
                <a:tc vMerge="1">
                  <a:txBody>
                    <a:bodyPr/>
                    <a:lstStyle/>
                    <a:p>
                      <a:endParaRPr lang="en-US" dirty="0"/>
                    </a:p>
                  </a:txBody>
                  <a:tcPr/>
                </a:tc>
                <a:tc>
                  <a:txBody>
                    <a:bodyPr/>
                    <a:lstStyle/>
                    <a:p>
                      <a:pPr marL="0" marR="521335" algn="ctr">
                        <a:spcBef>
                          <a:spcPts val="0"/>
                        </a:spcBef>
                        <a:spcAft>
                          <a:spcPts val="0"/>
                        </a:spcAft>
                      </a:pPr>
                      <a:r>
                        <a:rPr lang="en-US" sz="1500">
                          <a:latin typeface="Arial" pitchFamily="34" charset="0"/>
                          <a:ea typeface="Times New Roman"/>
                          <a:cs typeface="Arial" pitchFamily="34" charset="0"/>
                        </a:rPr>
                        <a:t>250</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20</a:t>
                      </a:r>
                    </a:p>
                  </a:txBody>
                  <a:tcPr marL="51435" marR="51435" marT="0" marB="0"/>
                </a:tc>
                <a:tc>
                  <a:txBody>
                    <a:bodyPr/>
                    <a:lstStyle/>
                    <a:p>
                      <a:pPr marL="0" marR="521335" algn="ctr">
                        <a:spcBef>
                          <a:spcPts val="0"/>
                        </a:spcBef>
                        <a:spcAft>
                          <a:spcPts val="0"/>
                        </a:spcAft>
                      </a:pPr>
                      <a:r>
                        <a:rPr lang="en-US" sz="1500">
                          <a:latin typeface="Arial" pitchFamily="34" charset="0"/>
                          <a:ea typeface="Times New Roman"/>
                          <a:cs typeface="Arial" pitchFamily="34" charset="0"/>
                        </a:rPr>
                        <a:t>9</a:t>
                      </a:r>
                    </a:p>
                  </a:txBody>
                  <a:tcPr marL="51435" marR="51435" marT="0" marB="0"/>
                </a:tc>
                <a:extLst>
                  <a:ext uri="{0D108BD9-81ED-4DB2-BD59-A6C34878D82A}">
                    <a16:rowId xmlns:a16="http://schemas.microsoft.com/office/drawing/2014/main" val="10003"/>
                  </a:ext>
                </a:extLst>
              </a:tr>
              <a:tr h="278130">
                <a:tc vMerge="1">
                  <a:txBody>
                    <a:bodyPr/>
                    <a:lstStyle/>
                    <a:p>
                      <a:endParaRPr lang="en-US" dirty="0"/>
                    </a:p>
                  </a:txBody>
                  <a:tcPr/>
                </a:tc>
                <a:tc>
                  <a:txBody>
                    <a:bodyPr/>
                    <a:lstStyle/>
                    <a:p>
                      <a:pPr marL="0" marR="521335" algn="ctr">
                        <a:spcBef>
                          <a:spcPts val="0"/>
                        </a:spcBef>
                        <a:spcAft>
                          <a:spcPts val="0"/>
                        </a:spcAft>
                      </a:pPr>
                      <a:r>
                        <a:rPr lang="en-US" sz="1500">
                          <a:latin typeface="Arial" pitchFamily="34" charset="0"/>
                          <a:ea typeface="Times New Roman"/>
                          <a:cs typeface="Arial" pitchFamily="34" charset="0"/>
                        </a:rPr>
                        <a:t>500</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34</a:t>
                      </a:r>
                    </a:p>
                  </a:txBody>
                  <a:tcPr marL="51435" marR="51435" marT="0" marB="0"/>
                </a:tc>
                <a:tc>
                  <a:txBody>
                    <a:bodyPr/>
                    <a:lstStyle/>
                    <a:p>
                      <a:pPr marL="0" marR="521335" algn="ctr">
                        <a:spcBef>
                          <a:spcPts val="0"/>
                        </a:spcBef>
                        <a:spcAft>
                          <a:spcPts val="0"/>
                        </a:spcAft>
                      </a:pPr>
                      <a:r>
                        <a:rPr lang="en-US" sz="1500">
                          <a:latin typeface="Arial" pitchFamily="34" charset="0"/>
                          <a:ea typeface="Times New Roman"/>
                          <a:cs typeface="Arial" pitchFamily="34" charset="0"/>
                        </a:rPr>
                        <a:t>12</a:t>
                      </a:r>
                    </a:p>
                  </a:txBody>
                  <a:tcPr marL="51435" marR="51435" marT="0" marB="0"/>
                </a:tc>
                <a:extLst>
                  <a:ext uri="{0D108BD9-81ED-4DB2-BD59-A6C34878D82A}">
                    <a16:rowId xmlns:a16="http://schemas.microsoft.com/office/drawing/2014/main" val="10004"/>
                  </a:ext>
                </a:extLst>
              </a:tr>
              <a:tr h="278130">
                <a:tc vMerge="1">
                  <a:txBody>
                    <a:bodyPr/>
                    <a:lstStyle/>
                    <a:p>
                      <a:endParaRPr lang="en-US" dirty="0"/>
                    </a:p>
                  </a:txBody>
                  <a:tcPr/>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1 000</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35.5</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18</a:t>
                      </a:r>
                    </a:p>
                  </a:txBody>
                  <a:tcPr marL="51435" marR="51435" marT="0" marB="0"/>
                </a:tc>
                <a:extLst>
                  <a:ext uri="{0D108BD9-81ED-4DB2-BD59-A6C34878D82A}">
                    <a16:rowId xmlns:a16="http://schemas.microsoft.com/office/drawing/2014/main" val="10005"/>
                  </a:ext>
                </a:extLst>
              </a:tr>
              <a:tr h="278130">
                <a:tc vMerge="1">
                  <a:txBody>
                    <a:bodyPr/>
                    <a:lstStyle/>
                    <a:p>
                      <a:endParaRPr lang="en-US" dirty="0"/>
                    </a:p>
                  </a:txBody>
                  <a:tcPr/>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2 500</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97.19</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14.48</a:t>
                      </a:r>
                    </a:p>
                  </a:txBody>
                  <a:tcPr marL="51435" marR="51435" marT="0" marB="0"/>
                </a:tc>
                <a:extLst>
                  <a:ext uri="{0D108BD9-81ED-4DB2-BD59-A6C34878D82A}">
                    <a16:rowId xmlns:a16="http://schemas.microsoft.com/office/drawing/2014/main" val="10006"/>
                  </a:ext>
                </a:extLst>
              </a:tr>
              <a:tr h="278130">
                <a:tc>
                  <a:txBody>
                    <a:bodyPr/>
                    <a:lstStyle/>
                    <a:p>
                      <a:pPr marL="0" marR="521335" algn="just">
                        <a:spcBef>
                          <a:spcPts val="0"/>
                        </a:spcBef>
                        <a:spcAft>
                          <a:spcPts val="0"/>
                        </a:spcAft>
                      </a:pPr>
                      <a:r>
                        <a:rPr lang="en-US" sz="1500" dirty="0">
                          <a:latin typeface="Arial" pitchFamily="34" charset="0"/>
                          <a:ea typeface="Times New Roman"/>
                          <a:cs typeface="Arial" pitchFamily="34" charset="0"/>
                        </a:rPr>
                        <a:t>Large</a:t>
                      </a:r>
                    </a:p>
                  </a:txBody>
                  <a:tcPr marL="51435" marR="51435" marT="0" marB="0"/>
                </a:tc>
                <a:tc>
                  <a:txBody>
                    <a:bodyPr/>
                    <a:lstStyle/>
                    <a:p>
                      <a:pPr marL="0" marR="521335" algn="ctr">
                        <a:spcBef>
                          <a:spcPts val="0"/>
                        </a:spcBef>
                        <a:spcAft>
                          <a:spcPts val="0"/>
                        </a:spcAft>
                      </a:pPr>
                      <a:r>
                        <a:rPr lang="en-US" sz="1500">
                          <a:latin typeface="Arial" pitchFamily="34" charset="0"/>
                          <a:ea typeface="Times New Roman"/>
                          <a:cs typeface="Arial" pitchFamily="34" charset="0"/>
                        </a:rPr>
                        <a:t>5 000</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124.01</a:t>
                      </a:r>
                    </a:p>
                  </a:txBody>
                  <a:tcPr marL="51435" marR="51435" marT="0" marB="0"/>
                </a:tc>
                <a:tc>
                  <a:txBody>
                    <a:bodyPr/>
                    <a:lstStyle/>
                    <a:p>
                      <a:pPr marL="0" marR="521335" algn="ctr">
                        <a:spcBef>
                          <a:spcPts val="0"/>
                        </a:spcBef>
                        <a:spcAft>
                          <a:spcPts val="0"/>
                        </a:spcAft>
                      </a:pPr>
                      <a:r>
                        <a:rPr lang="en-US" sz="1500" dirty="0">
                          <a:latin typeface="Arial" pitchFamily="34" charset="0"/>
                          <a:ea typeface="Times New Roman"/>
                          <a:cs typeface="Arial" pitchFamily="34" charset="0"/>
                        </a:rPr>
                        <a:t>21.34</a:t>
                      </a:r>
                    </a:p>
                  </a:txBody>
                  <a:tcPr marL="51435" marR="5143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5703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5DB3C-2E54-AC80-722E-E187EFA114B7}"/>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cap="small" dirty="0">
                <a:latin typeface="Cambria" panose="02040503050406030204" pitchFamily="18" charset="0"/>
                <a:ea typeface="Tahoma" pitchFamily="34" charset="0"/>
                <a:cs typeface="Tahoma" pitchFamily="34" charset="0"/>
              </a:rPr>
              <a:t> </a:t>
            </a:r>
            <a:r>
              <a:rPr lang="en-IN" sz="2400" b="1" dirty="0">
                <a:solidFill>
                  <a:srgbClr val="FFFFFF"/>
                </a:solidFill>
                <a:latin typeface="Cambria" panose="02040503050406030204" pitchFamily="18" charset="0"/>
                <a:ea typeface="Cambria" panose="02040503050406030204" pitchFamily="18" charset="0"/>
              </a:rPr>
              <a:t>IS 16144 : 2014 </a:t>
            </a:r>
            <a:r>
              <a:rPr lang="en-IN" sz="2400" dirty="0">
                <a:latin typeface="Arial" panose="020B0604020202020204" pitchFamily="34" charset="0"/>
              </a:rPr>
              <a:t>- </a:t>
            </a:r>
            <a:r>
              <a:rPr lang="en-US" sz="2400" b="1" cap="small" dirty="0">
                <a:latin typeface="Cambria" panose="02040503050406030204" pitchFamily="18" charset="0"/>
                <a:ea typeface="Tahoma" pitchFamily="34" charset="0"/>
                <a:cs typeface="Tahoma" pitchFamily="34" charset="0"/>
              </a:rPr>
              <a:t>FOUNDATION &amp; PLINTH</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2" name="TextBox 1">
            <a:extLst>
              <a:ext uri="{FF2B5EF4-FFF2-40B4-BE49-F238E27FC236}">
                <a16:creationId xmlns:a16="http://schemas.microsoft.com/office/drawing/2014/main" id="{322EBE38-10D7-D222-5A76-BBA3093F6813}"/>
              </a:ext>
            </a:extLst>
          </p:cNvPr>
          <p:cNvSpPr txBox="1"/>
          <p:nvPr/>
        </p:nvSpPr>
        <p:spPr>
          <a:xfrm>
            <a:off x="251520" y="1275606"/>
            <a:ext cx="8496944" cy="3046988"/>
          </a:xfrm>
          <a:prstGeom prst="rect">
            <a:avLst/>
          </a:prstGeom>
          <a:noFill/>
        </p:spPr>
        <p:txBody>
          <a:bodyPr wrap="square">
            <a:spAutoFit/>
          </a:bodyPr>
          <a:lstStyle/>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Suitable foundation depending upon the site conditions : the property of subsoil</a:t>
            </a: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Plinth height is kept 80 cm above the finished ground level and in exceptional cases, can be       extended </a:t>
            </a:r>
            <a:r>
              <a:rPr lang="en-US" sz="1600" dirty="0" err="1">
                <a:latin typeface="Cambria" panose="02040503050406030204" pitchFamily="18" charset="0"/>
                <a:cs typeface="Arial" pitchFamily="34" charset="0"/>
              </a:rPr>
              <a:t>upto</a:t>
            </a:r>
            <a:r>
              <a:rPr lang="en-US" sz="1600" dirty="0">
                <a:latin typeface="Cambria" panose="02040503050406030204" pitchFamily="18" charset="0"/>
                <a:cs typeface="Arial" pitchFamily="34" charset="0"/>
              </a:rPr>
              <a:t> 90 cm to 120 cm, for road-fed godowns, 106 cm above the top of the rail for     corresponding broad gauge track for rail-fed godowns</a:t>
            </a: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Minimum width of platform for the road-fed godowns shall be 183 cm and 244 cm for rail-fed godowns</a:t>
            </a: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Platform provided with a slope of at least 1 in 40 from wall to its outer edge to prevent rain water from getting inside the godowns through the doors</a:t>
            </a:r>
          </a:p>
          <a:p>
            <a:pPr marL="285750" indent="-285750" algn="just" latinLnBrk="0" hangingPunct="0">
              <a:buFont typeface="Wingdings" pitchFamily="2" charset="2"/>
              <a:buChar char="§"/>
            </a:pPr>
            <a:endParaRPr lang="en-US" sz="1600" dirty="0">
              <a:latin typeface="Cambria" panose="02040503050406030204" pitchFamily="18" charset="0"/>
              <a:cs typeface="Arial" pitchFamily="34" charset="0"/>
            </a:endParaRPr>
          </a:p>
        </p:txBody>
      </p:sp>
    </p:spTree>
    <p:extLst>
      <p:ext uri="{BB962C8B-B14F-4D97-AF65-F5344CB8AC3E}">
        <p14:creationId xmlns:p14="http://schemas.microsoft.com/office/powerpoint/2010/main" val="1706182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5DB3C-2E54-AC80-722E-E187EFA114B7}"/>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cap="small" dirty="0">
                <a:latin typeface="Cambria" panose="02040503050406030204" pitchFamily="18" charset="0"/>
                <a:ea typeface="Tahoma" pitchFamily="34" charset="0"/>
                <a:cs typeface="Tahoma" pitchFamily="34" charset="0"/>
              </a:rPr>
              <a:t> </a:t>
            </a:r>
            <a:r>
              <a:rPr lang="en-IN" sz="2400" b="1" dirty="0">
                <a:solidFill>
                  <a:srgbClr val="FFFFFF"/>
                </a:solidFill>
                <a:latin typeface="Cambria" panose="02040503050406030204" pitchFamily="18" charset="0"/>
                <a:ea typeface="Cambria" panose="02040503050406030204" pitchFamily="18" charset="0"/>
              </a:rPr>
              <a:t>IS 16144 : 2014 </a:t>
            </a:r>
            <a:r>
              <a:rPr lang="en-IN" sz="2400" dirty="0">
                <a:latin typeface="Arial" panose="020B0604020202020204" pitchFamily="34" charset="0"/>
              </a:rPr>
              <a:t>- </a:t>
            </a:r>
            <a:r>
              <a:rPr lang="en-US" sz="2400" b="1" cap="small" dirty="0">
                <a:latin typeface="Cambria" panose="02040503050406030204" pitchFamily="18" charset="0"/>
                <a:ea typeface="Tahoma" pitchFamily="34" charset="0"/>
                <a:cs typeface="Tahoma" pitchFamily="34" charset="0"/>
              </a:rPr>
              <a:t>FLOOR &amp; WALL</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2" name="TextBox 1">
            <a:extLst>
              <a:ext uri="{FF2B5EF4-FFF2-40B4-BE49-F238E27FC236}">
                <a16:creationId xmlns:a16="http://schemas.microsoft.com/office/drawing/2014/main" id="{322EBE38-10D7-D222-5A76-BBA3093F6813}"/>
              </a:ext>
            </a:extLst>
          </p:cNvPr>
          <p:cNvSpPr txBox="1"/>
          <p:nvPr/>
        </p:nvSpPr>
        <p:spPr>
          <a:xfrm>
            <a:off x="251520" y="1275606"/>
            <a:ext cx="8496944" cy="2308324"/>
          </a:xfrm>
          <a:prstGeom prst="rect">
            <a:avLst/>
          </a:prstGeom>
          <a:noFill/>
        </p:spPr>
        <p:txBody>
          <a:bodyPr wrap="square">
            <a:spAutoFit/>
          </a:bodyPr>
          <a:lstStyle/>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Flooring in storage godown should be damp proof, rigid, durable and free from any cracks or </a:t>
            </a:r>
            <a:r>
              <a:rPr lang="en-US" sz="1600" dirty="0" smtClean="0">
                <a:latin typeface="Cambria" panose="02040503050406030204" pitchFamily="18" charset="0"/>
                <a:cs typeface="Arial" pitchFamily="34" charset="0"/>
              </a:rPr>
              <a:t>crevices</a:t>
            </a: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Design of walls as per general constructional practices and tensile stresses not to exceed        cracking </a:t>
            </a:r>
            <a:r>
              <a:rPr lang="en-US" sz="1600" dirty="0" smtClean="0">
                <a:latin typeface="Cambria" panose="02040503050406030204" pitchFamily="18" charset="0"/>
                <a:cs typeface="Arial" pitchFamily="34" charset="0"/>
              </a:rPr>
              <a:t>limit </a:t>
            </a: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Walls flush with inner surface of column and plastered in cement mortar (1 cement : 6 fine sand), rendered smooth both on outer and inner surfaces. There shall be no offsets or projections in the </a:t>
            </a:r>
            <a:r>
              <a:rPr lang="en-US" sz="1600" dirty="0" smtClean="0">
                <a:latin typeface="Cambria" panose="02040503050406030204" pitchFamily="18" charset="0"/>
                <a:cs typeface="Arial" pitchFamily="34" charset="0"/>
              </a:rPr>
              <a:t>wall</a:t>
            </a:r>
            <a:endParaRPr lang="en-US" sz="1600" dirty="0">
              <a:latin typeface="Cambria" panose="02040503050406030204" pitchFamily="18" charset="0"/>
              <a:cs typeface="Arial" pitchFamily="34" charset="0"/>
            </a:endParaRPr>
          </a:p>
        </p:txBody>
      </p:sp>
    </p:spTree>
    <p:extLst>
      <p:ext uri="{BB962C8B-B14F-4D97-AF65-F5344CB8AC3E}">
        <p14:creationId xmlns:p14="http://schemas.microsoft.com/office/powerpoint/2010/main" val="2751128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5DB3C-2E54-AC80-722E-E187EFA114B7}"/>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cap="small" dirty="0">
                <a:latin typeface="Cambria" panose="02040503050406030204" pitchFamily="18" charset="0"/>
                <a:ea typeface="Tahoma" pitchFamily="34" charset="0"/>
                <a:cs typeface="Tahoma" pitchFamily="34" charset="0"/>
              </a:rPr>
              <a:t> </a:t>
            </a:r>
            <a:r>
              <a:rPr lang="en-IN" sz="2400" b="1" dirty="0">
                <a:solidFill>
                  <a:srgbClr val="FFFFFF"/>
                </a:solidFill>
                <a:latin typeface="Cambria" panose="02040503050406030204" pitchFamily="18" charset="0"/>
                <a:ea typeface="Cambria" panose="02040503050406030204" pitchFamily="18" charset="0"/>
              </a:rPr>
              <a:t>IS 16144 : 2014 </a:t>
            </a:r>
            <a:r>
              <a:rPr lang="en-US" sz="2400" b="1" cap="small" dirty="0">
                <a:latin typeface="Cambria" panose="02040503050406030204" pitchFamily="18" charset="0"/>
                <a:ea typeface="Tahoma" pitchFamily="34" charset="0"/>
                <a:cs typeface="Tahoma" pitchFamily="34" charset="0"/>
              </a:rPr>
              <a:t>- DOOR &amp; VENTILATORS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2" name="TextBox 1">
            <a:extLst>
              <a:ext uri="{FF2B5EF4-FFF2-40B4-BE49-F238E27FC236}">
                <a16:creationId xmlns:a16="http://schemas.microsoft.com/office/drawing/2014/main" id="{322EBE38-10D7-D222-5A76-BBA3093F6813}"/>
              </a:ext>
            </a:extLst>
          </p:cNvPr>
          <p:cNvSpPr txBox="1"/>
          <p:nvPr/>
        </p:nvSpPr>
        <p:spPr>
          <a:xfrm>
            <a:off x="251520" y="1090354"/>
            <a:ext cx="8496944" cy="3785652"/>
          </a:xfrm>
          <a:prstGeom prst="rect">
            <a:avLst/>
          </a:prstGeom>
          <a:noFill/>
        </p:spPr>
        <p:txBody>
          <a:bodyPr wrap="square">
            <a:spAutoFit/>
          </a:bodyPr>
          <a:lstStyle/>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Door shall be provided preferably opposite each gangway</a:t>
            </a: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Doors shall be of rolling shutters and fixed into suitably prepared openings. The doors shall be not less than 1830 mm × 2450 mm</a:t>
            </a: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Regular and periodical inspections and maintenance of the rolling shutters should be carried out to avoid defects and damages</a:t>
            </a: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In longitudinal walls, one steel ventilator of opening not less than 1494 mm × 594 mm               in each bay b/w RCC columns spaced at  4650 mm from </a:t>
            </a:r>
            <a:r>
              <a:rPr lang="en-US" sz="1600" dirty="0" err="1">
                <a:latin typeface="Cambria" panose="02040503050406030204" pitchFamily="18" charset="0"/>
                <a:cs typeface="Arial" pitchFamily="34" charset="0"/>
              </a:rPr>
              <a:t>centre</a:t>
            </a:r>
            <a:r>
              <a:rPr lang="en-US" sz="1600" dirty="0">
                <a:latin typeface="Cambria" panose="02040503050406030204" pitchFamily="18" charset="0"/>
                <a:cs typeface="Arial" pitchFamily="34" charset="0"/>
              </a:rPr>
              <a:t> to </a:t>
            </a:r>
            <a:r>
              <a:rPr lang="en-US" sz="1600" dirty="0" err="1" smtClean="0">
                <a:latin typeface="Cambria" panose="02040503050406030204" pitchFamily="18" charset="0"/>
                <a:cs typeface="Arial" pitchFamily="34" charset="0"/>
              </a:rPr>
              <a:t>centre</a:t>
            </a:r>
            <a:r>
              <a:rPr lang="en-US" sz="1600" dirty="0" smtClean="0">
                <a:latin typeface="Cambria" panose="02040503050406030204" pitchFamily="18" charset="0"/>
                <a:cs typeface="Arial" pitchFamily="34" charset="0"/>
              </a:rPr>
              <a:t> </a:t>
            </a: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Fixed 150 mm below top of tie beam that is truss level of the </a:t>
            </a:r>
            <a:r>
              <a:rPr lang="en-US" sz="1600" dirty="0" err="1" smtClean="0">
                <a:latin typeface="Cambria" panose="02040503050406030204" pitchFamily="18" charset="0"/>
                <a:cs typeface="Arial" pitchFamily="34" charset="0"/>
              </a:rPr>
              <a:t>godown</a:t>
            </a: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itchFamily="2" charset="2"/>
              <a:buChar char="§"/>
            </a:pPr>
            <a:r>
              <a:rPr lang="en-US" sz="1600" dirty="0">
                <a:latin typeface="Cambria" panose="02040503050406030204" pitchFamily="18" charset="0"/>
                <a:cs typeface="Arial" pitchFamily="34" charset="0"/>
              </a:rPr>
              <a:t>Frames of ventilators provided with suitable beading to avoid any chance of air and moisture </a:t>
            </a:r>
            <a:r>
              <a:rPr lang="en-US" sz="1600" dirty="0" smtClean="0">
                <a:latin typeface="Cambria" panose="02040503050406030204" pitchFamily="18" charset="0"/>
                <a:cs typeface="Arial" pitchFamily="34" charset="0"/>
              </a:rPr>
              <a:t>leakage</a:t>
            </a:r>
            <a:endParaRPr lang="en-US" sz="1600" dirty="0">
              <a:latin typeface="Cambria" panose="02040503050406030204" pitchFamily="18" charset="0"/>
              <a:cs typeface="Arial" pitchFamily="34" charset="0"/>
            </a:endParaRPr>
          </a:p>
        </p:txBody>
      </p:sp>
    </p:spTree>
    <p:extLst>
      <p:ext uri="{BB962C8B-B14F-4D97-AF65-F5344CB8AC3E}">
        <p14:creationId xmlns:p14="http://schemas.microsoft.com/office/powerpoint/2010/main" val="2328617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5DB3C-2E54-AC80-722E-E187EFA114B7}"/>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b="1" dirty="0">
                <a:solidFill>
                  <a:srgbClr val="FFFFFF"/>
                </a:solidFill>
                <a:latin typeface="Cambria" panose="02040503050406030204" pitchFamily="18" charset="0"/>
                <a:ea typeface="Cambria" panose="02040503050406030204" pitchFamily="18" charset="0"/>
              </a:rPr>
              <a:t>IS 16144 : 2014 </a:t>
            </a:r>
            <a:r>
              <a:rPr lang="en-US" b="1" cap="small" dirty="0">
                <a:latin typeface="Cambria" panose="02040503050406030204" pitchFamily="18" charset="0"/>
                <a:ea typeface="Tahoma" pitchFamily="34" charset="0"/>
                <a:cs typeface="Tahoma" pitchFamily="34" charset="0"/>
              </a:rPr>
              <a:t>- ROOF &amp; DRAINAGE</a:t>
            </a:r>
            <a:endParaRPr lang="en-US" sz="3200"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2" name="TextBox 1">
            <a:extLst>
              <a:ext uri="{FF2B5EF4-FFF2-40B4-BE49-F238E27FC236}">
                <a16:creationId xmlns:a16="http://schemas.microsoft.com/office/drawing/2014/main" id="{322EBE38-10D7-D222-5A76-BBA3093F6813}"/>
              </a:ext>
            </a:extLst>
          </p:cNvPr>
          <p:cNvSpPr txBox="1"/>
          <p:nvPr/>
        </p:nvSpPr>
        <p:spPr>
          <a:xfrm>
            <a:off x="251520" y="987574"/>
            <a:ext cx="8496944" cy="3046988"/>
          </a:xfrm>
          <a:prstGeom prst="rect">
            <a:avLst/>
          </a:prstGeom>
          <a:noFill/>
        </p:spPr>
        <p:txBody>
          <a:bodyPr wrap="square">
            <a:spAutoFit/>
          </a:bodyPr>
          <a:lstStyle/>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Shall be of single span structural steel or tubular trusses which shall be fixed on the RCC columns or RS joists at a height not less than 5600 mm from plinth level to the tie level at column ends, both for road-fed and rail-fed storage godowns</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Materials used in roofing may be corrugated asbestos sheets or galvanized corrugated sheet, steel sheets or corrugated Al or black corrugated sheet, not thinner than 0.56 mm</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Rain water pipes: On rail-side platform, rain water pipes shall be provided at each bay for drainage of rain water from the </a:t>
            </a:r>
            <a:r>
              <a:rPr lang="en-US" sz="1600" dirty="0" smtClean="0">
                <a:latin typeface="Cambria" panose="02040503050406030204" pitchFamily="18" charset="0"/>
                <a:cs typeface="Arial" pitchFamily="34" charset="0"/>
              </a:rPr>
              <a:t>roof</a:t>
            </a:r>
            <a:endParaRPr lang="en-US" sz="1600" dirty="0">
              <a:latin typeface="Cambria" panose="02040503050406030204" pitchFamily="18" charset="0"/>
              <a:cs typeface="Arial" pitchFamily="34" charset="0"/>
            </a:endParaRPr>
          </a:p>
          <a:p>
            <a:pPr marL="285750" indent="-285750" algn="just" latinLnBrk="0" hangingPunct="0">
              <a:buFont typeface="Wingdings" pitchFamily="2" charset="2"/>
              <a:buChar char="§"/>
            </a:pPr>
            <a:endParaRPr lang="en-US" sz="1600" dirty="0">
              <a:latin typeface="Cambria" panose="02040503050406030204" pitchFamily="18" charset="0"/>
              <a:cs typeface="Arial" pitchFamily="34" charset="0"/>
            </a:endParaRPr>
          </a:p>
          <a:p>
            <a:pPr marL="285750" indent="-285750" algn="just" latinLnBrk="0" hangingPunct="0">
              <a:buFont typeface="Wingdings" pitchFamily="2" charset="2"/>
              <a:buChar char="§"/>
            </a:pPr>
            <a:endParaRPr lang="en-US" sz="1600" dirty="0">
              <a:latin typeface="Cambria" panose="02040503050406030204" pitchFamily="18" charset="0"/>
              <a:cs typeface="Arial" pitchFamily="34" charset="0"/>
            </a:endParaRPr>
          </a:p>
        </p:txBody>
      </p:sp>
    </p:spTree>
    <p:extLst>
      <p:ext uri="{BB962C8B-B14F-4D97-AF65-F5344CB8AC3E}">
        <p14:creationId xmlns:p14="http://schemas.microsoft.com/office/powerpoint/2010/main" val="1194971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4299"/>
            <a:ext cx="9144000" cy="884466"/>
          </a:xfrm>
          <a:solidFill>
            <a:schemeClr val="accent5"/>
          </a:solidFill>
          <a:ln>
            <a:solidFill>
              <a:schemeClr val="bg1"/>
            </a:solidFill>
          </a:ln>
        </p:spPr>
        <p:txBody>
          <a:bodyPr/>
          <a:lstStyle/>
          <a:p>
            <a:pPr algn="l"/>
            <a:r>
              <a:rPr lang="en-IN" sz="2400" dirty="0">
                <a:solidFill>
                  <a:schemeClr val="bg1"/>
                </a:solidFill>
                <a:latin typeface="Cambria" panose="02040503050406030204" pitchFamily="18" charset="0"/>
              </a:rPr>
              <a:t>SIGNIFICANCE OF STANDARDIZATION IN STORAGE OF                            AGRICULTURAL PRODUCE</a:t>
            </a:r>
            <a:endParaRPr lang="ko-KR" altLang="en-US" sz="2400" dirty="0">
              <a:solidFill>
                <a:schemeClr val="bg1"/>
              </a:solidFill>
              <a:latin typeface="Cambria" panose="02040503050406030204" pitchFamily="18" charset="0"/>
            </a:endParaRPr>
          </a:p>
        </p:txBody>
      </p:sp>
      <p:graphicFrame>
        <p:nvGraphicFramePr>
          <p:cNvPr id="3" name="Diagram 2">
            <a:extLst>
              <a:ext uri="{FF2B5EF4-FFF2-40B4-BE49-F238E27FC236}">
                <a16:creationId xmlns:a16="http://schemas.microsoft.com/office/drawing/2014/main" id="{71DAD51F-9545-EBD5-5512-84E83872F53B}"/>
              </a:ext>
            </a:extLst>
          </p:cNvPr>
          <p:cNvGraphicFramePr/>
          <p:nvPr>
            <p:extLst>
              <p:ext uri="{D42A27DB-BD31-4B8C-83A1-F6EECF244321}">
                <p14:modId xmlns:p14="http://schemas.microsoft.com/office/powerpoint/2010/main" val="1817003273"/>
              </p:ext>
            </p:extLst>
          </p:nvPr>
        </p:nvGraphicFramePr>
        <p:xfrm>
          <a:off x="395536" y="1563638"/>
          <a:ext cx="8352928" cy="318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10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5DB3C-2E54-AC80-722E-E187EFA114B7}"/>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b="1" dirty="0">
                <a:solidFill>
                  <a:srgbClr val="FFFFFF"/>
                </a:solidFill>
                <a:latin typeface="Cambria" panose="02040503050406030204" pitchFamily="18" charset="0"/>
                <a:ea typeface="Cambria" panose="02040503050406030204" pitchFamily="18" charset="0"/>
              </a:rPr>
              <a:t>IS 16144 : 2014 </a:t>
            </a:r>
            <a:r>
              <a:rPr lang="en-IN" dirty="0" smtClean="0">
                <a:latin typeface="Arial" panose="020B0604020202020204" pitchFamily="34" charset="0"/>
              </a:rPr>
              <a:t>– </a:t>
            </a:r>
            <a:r>
              <a:rPr lang="en-US" b="1" cap="small" dirty="0" smtClean="0">
                <a:latin typeface="Cambria" panose="02040503050406030204" pitchFamily="18" charset="0"/>
                <a:ea typeface="Tahoma" pitchFamily="34" charset="0"/>
                <a:cs typeface="Tahoma" pitchFamily="34" charset="0"/>
              </a:rPr>
              <a:t>FINISHING &amp; LIGHTING</a:t>
            </a:r>
            <a:endParaRPr lang="en-US" sz="3200"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2" name="TextBox 1">
            <a:extLst>
              <a:ext uri="{FF2B5EF4-FFF2-40B4-BE49-F238E27FC236}">
                <a16:creationId xmlns:a16="http://schemas.microsoft.com/office/drawing/2014/main" id="{322EBE38-10D7-D222-5A76-BBA3093F6813}"/>
              </a:ext>
            </a:extLst>
          </p:cNvPr>
          <p:cNvSpPr txBox="1"/>
          <p:nvPr/>
        </p:nvSpPr>
        <p:spPr>
          <a:xfrm>
            <a:off x="251520" y="1059582"/>
            <a:ext cx="8496944" cy="3539430"/>
          </a:xfrm>
          <a:prstGeom prst="rect">
            <a:avLst/>
          </a:prstGeom>
          <a:noFill/>
        </p:spPr>
        <p:txBody>
          <a:bodyPr wrap="square">
            <a:spAutoFit/>
          </a:bodyPr>
          <a:lstStyle/>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Internal faces of walls of godowns cement plastered and external faces up to floor level smooth </a:t>
            </a:r>
            <a:r>
              <a:rPr lang="en-US" sz="1600" dirty="0" smtClean="0">
                <a:latin typeface="Cambria" panose="02040503050406030204" pitchFamily="18" charset="0"/>
                <a:cs typeface="Arial" pitchFamily="34" charset="0"/>
              </a:rPr>
              <a:t>plastered</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smtClean="0">
                <a:latin typeface="Cambria" panose="02040503050406030204" pitchFamily="18" charset="0"/>
                <a:cs typeface="Arial" pitchFamily="34" charset="0"/>
              </a:rPr>
              <a:t>Internal </a:t>
            </a:r>
            <a:r>
              <a:rPr lang="en-US" sz="1600" dirty="0">
                <a:latin typeface="Cambria" panose="02040503050406030204" pitchFamily="18" charset="0"/>
                <a:cs typeface="Arial" pitchFamily="34" charset="0"/>
              </a:rPr>
              <a:t>faces whitewashed and external faces provided with </a:t>
            </a:r>
            <a:r>
              <a:rPr lang="en-US" sz="1600" dirty="0" err="1">
                <a:latin typeface="Cambria" panose="02040503050406030204" pitchFamily="18" charset="0"/>
                <a:cs typeface="Arial" pitchFamily="34" charset="0"/>
              </a:rPr>
              <a:t>colour</a:t>
            </a:r>
            <a:r>
              <a:rPr lang="en-US" sz="1600" dirty="0">
                <a:latin typeface="Cambria" panose="02040503050406030204" pitchFamily="18" charset="0"/>
                <a:cs typeface="Arial" pitchFamily="34" charset="0"/>
              </a:rPr>
              <a:t> wash. </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All steelwork and woodwork provided with two coats of superior quality paint over a coat of primer</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Galvanized iron (GI) or Al sheets shall be painted with two coats of superior quality paint suitable for GI or Al sheets over a coat of primer suitable for such surfaces. </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Paint to be used inside the godown for steelwork and steel/</a:t>
            </a:r>
            <a:r>
              <a:rPr lang="en-US" sz="1600" dirty="0" err="1">
                <a:latin typeface="Cambria" panose="02040503050406030204" pitchFamily="18" charset="0"/>
                <a:cs typeface="Arial" pitchFamily="34" charset="0"/>
              </a:rPr>
              <a:t>aluminium</a:t>
            </a:r>
            <a:r>
              <a:rPr lang="en-US" sz="1600" dirty="0">
                <a:latin typeface="Cambria" panose="02040503050406030204" pitchFamily="18" charset="0"/>
                <a:cs typeface="Arial" pitchFamily="34" charset="0"/>
              </a:rPr>
              <a:t> sheets shall resist           adverse effects of fumigants</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p:txBody>
      </p:sp>
    </p:spTree>
    <p:extLst>
      <p:ext uri="{BB962C8B-B14F-4D97-AF65-F5344CB8AC3E}">
        <p14:creationId xmlns:p14="http://schemas.microsoft.com/office/powerpoint/2010/main" val="848253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5DB3C-2E54-AC80-722E-E187EFA114B7}"/>
              </a:ext>
            </a:extLst>
          </p:cNvPr>
          <p:cNvSpPr txBox="1">
            <a:spLocks/>
          </p:cNvSpPr>
          <p:nvPr/>
        </p:nvSpPr>
        <p:spPr>
          <a:xfrm>
            <a:off x="0" y="195681"/>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IN" b="1" dirty="0">
                <a:solidFill>
                  <a:srgbClr val="FFFFFF"/>
                </a:solidFill>
                <a:latin typeface="Cambria" panose="02040503050406030204" pitchFamily="18" charset="0"/>
                <a:ea typeface="Cambria" panose="02040503050406030204" pitchFamily="18" charset="0"/>
              </a:rPr>
              <a:t>IS 16144 : 2014 </a:t>
            </a:r>
            <a:r>
              <a:rPr lang="en-IN" dirty="0" smtClean="0">
                <a:latin typeface="Arial" panose="020B0604020202020204" pitchFamily="34" charset="0"/>
              </a:rPr>
              <a:t>– </a:t>
            </a:r>
            <a:r>
              <a:rPr lang="en-US" b="1" cap="small" dirty="0" smtClean="0">
                <a:latin typeface="Cambria" panose="02040503050406030204" pitchFamily="18" charset="0"/>
                <a:ea typeface="Tahoma" pitchFamily="34" charset="0"/>
                <a:cs typeface="Tahoma" pitchFamily="34" charset="0"/>
              </a:rPr>
              <a:t>FINISHING &amp; LIGHTING</a:t>
            </a:r>
            <a:endParaRPr lang="en-US" sz="3200" b="1" cap="none" dirty="0">
              <a:latin typeface="Cambria" panose="02040503050406030204" pitchFamily="18" charset="0"/>
              <a:ea typeface="Cambria" panose="02040503050406030204" pitchFamily="18" charset="0"/>
              <a:cs typeface="Arabic Typesetting" panose="03020402040406030203" pitchFamily="66" charset="-78"/>
            </a:endParaRPr>
          </a:p>
        </p:txBody>
      </p:sp>
      <p:sp>
        <p:nvSpPr>
          <p:cNvPr id="2" name="TextBox 1">
            <a:extLst>
              <a:ext uri="{FF2B5EF4-FFF2-40B4-BE49-F238E27FC236}">
                <a16:creationId xmlns:a16="http://schemas.microsoft.com/office/drawing/2014/main" id="{322EBE38-10D7-D222-5A76-BBA3093F6813}"/>
              </a:ext>
            </a:extLst>
          </p:cNvPr>
          <p:cNvSpPr txBox="1"/>
          <p:nvPr/>
        </p:nvSpPr>
        <p:spPr>
          <a:xfrm>
            <a:off x="251520" y="1059582"/>
            <a:ext cx="8496944" cy="2308324"/>
          </a:xfrm>
          <a:prstGeom prst="rect">
            <a:avLst/>
          </a:prstGeom>
          <a:noFill/>
        </p:spPr>
        <p:txBody>
          <a:bodyPr wrap="square">
            <a:spAutoFit/>
          </a:bodyPr>
          <a:lstStyle/>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In coastal area, choice of paint on steel items/structure according to environmental conditions to combat effect of rusting etc.</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In heavy rainfall areas, external surface of walls finished with cement water proofing paint </a:t>
            </a:r>
            <a:endParaRPr lang="en-US" sz="1600" dirty="0" smtClean="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a:p>
            <a:pPr marL="285750" indent="-285750" algn="just" latinLnBrk="0" hangingPunct="0">
              <a:buClr>
                <a:schemeClr val="accent2"/>
              </a:buClr>
              <a:buFont typeface="Wingdings" panose="05000000000000000000" pitchFamily="2" charset="2"/>
              <a:buChar char="§"/>
            </a:pPr>
            <a:r>
              <a:rPr lang="en-US" sz="1600" dirty="0">
                <a:latin typeface="Cambria" panose="02040503050406030204" pitchFamily="18" charset="0"/>
                <a:cs typeface="Arial" pitchFamily="34" charset="0"/>
              </a:rPr>
              <a:t>Sufficient lighting may be provided inside in the alleyways and on the outside of the </a:t>
            </a:r>
            <a:r>
              <a:rPr lang="en-US" sz="1600" dirty="0" err="1">
                <a:latin typeface="Cambria" panose="02040503050406030204" pitchFamily="18" charset="0"/>
                <a:cs typeface="Arial" pitchFamily="34" charset="0"/>
              </a:rPr>
              <a:t>godown</a:t>
            </a:r>
            <a:r>
              <a:rPr lang="en-US" sz="1600" dirty="0">
                <a:latin typeface="Cambria" panose="02040503050406030204" pitchFamily="18" charset="0"/>
                <a:cs typeface="Arial" pitchFamily="34" charset="0"/>
              </a:rPr>
              <a:t> to facilitate loading and unloading operations</a:t>
            </a:r>
          </a:p>
          <a:p>
            <a:pPr marL="285750" indent="-285750" algn="just" latinLnBrk="0" hangingPunct="0">
              <a:buClr>
                <a:schemeClr val="accent2"/>
              </a:buClr>
              <a:buFont typeface="Wingdings" panose="05000000000000000000" pitchFamily="2" charset="2"/>
              <a:buChar char="§"/>
            </a:pPr>
            <a:endParaRPr lang="en-US" sz="1600" dirty="0">
              <a:latin typeface="Cambria" panose="02040503050406030204" pitchFamily="18" charset="0"/>
              <a:cs typeface="Arial" pitchFamily="34" charset="0"/>
            </a:endParaRPr>
          </a:p>
        </p:txBody>
      </p:sp>
    </p:spTree>
    <p:extLst>
      <p:ext uri="{BB962C8B-B14F-4D97-AF65-F5344CB8AC3E}">
        <p14:creationId xmlns:p14="http://schemas.microsoft.com/office/powerpoint/2010/main" val="1449755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6512"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Aft>
                <a:spcPts val="0"/>
              </a:spcAft>
            </a:pPr>
            <a:r>
              <a:rPr lang="en-IN" dirty="0">
                <a:effectLst/>
                <a:latin typeface="Cambria" panose="02040503050406030204" pitchFamily="18" charset="0"/>
                <a:ea typeface="Cambria" panose="02040503050406030204" pitchFamily="18" charset="0"/>
              </a:rPr>
              <a:t>IS 5503-1 - Constructional requirements for silos</a:t>
            </a:r>
            <a:endParaRPr lang="en-IN" dirty="0">
              <a:effectLst/>
              <a:latin typeface="Cambria" panose="02040503050406030204" pitchFamily="18" charset="0"/>
              <a:ea typeface="Cambria" panose="02040503050406030204" pitchFamily="18" charset="0"/>
              <a:cs typeface="Mangal" panose="02040503050203030202" pitchFamily="18" charset="0"/>
            </a:endParaRPr>
          </a:p>
        </p:txBody>
      </p:sp>
      <p:sp>
        <p:nvSpPr>
          <p:cNvPr id="5" name="Rectangle 4">
            <a:extLst>
              <a:ext uri="{FF2B5EF4-FFF2-40B4-BE49-F238E27FC236}">
                <a16:creationId xmlns:a16="http://schemas.microsoft.com/office/drawing/2014/main" id="{0C400490-A7EB-F200-3823-ED86342CEC5A}"/>
              </a:ext>
            </a:extLst>
          </p:cNvPr>
          <p:cNvSpPr/>
          <p:nvPr/>
        </p:nvSpPr>
        <p:spPr>
          <a:xfrm>
            <a:off x="611560" y="1635646"/>
            <a:ext cx="309634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ectangle 6">
            <a:extLst>
              <a:ext uri="{FF2B5EF4-FFF2-40B4-BE49-F238E27FC236}">
                <a16:creationId xmlns:a16="http://schemas.microsoft.com/office/drawing/2014/main" id="{666ED5FF-7892-C9BA-A4D5-5355B0228E41}"/>
              </a:ext>
            </a:extLst>
          </p:cNvPr>
          <p:cNvSpPr/>
          <p:nvPr/>
        </p:nvSpPr>
        <p:spPr>
          <a:xfrm>
            <a:off x="611560" y="4515966"/>
            <a:ext cx="309634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Rectangle 7">
            <a:extLst>
              <a:ext uri="{FF2B5EF4-FFF2-40B4-BE49-F238E27FC236}">
                <a16:creationId xmlns:a16="http://schemas.microsoft.com/office/drawing/2014/main" id="{2E5B292B-4411-B6B9-3D80-A03853D2F44F}"/>
              </a:ext>
            </a:extLst>
          </p:cNvPr>
          <p:cNvSpPr/>
          <p:nvPr/>
        </p:nvSpPr>
        <p:spPr>
          <a:xfrm>
            <a:off x="4788024" y="1635646"/>
            <a:ext cx="3096344"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9" name="Rectangle 8">
            <a:extLst>
              <a:ext uri="{FF2B5EF4-FFF2-40B4-BE49-F238E27FC236}">
                <a16:creationId xmlns:a16="http://schemas.microsoft.com/office/drawing/2014/main" id="{2E3AFF45-066F-11CA-D549-21E43CEEBDFE}"/>
              </a:ext>
            </a:extLst>
          </p:cNvPr>
          <p:cNvSpPr/>
          <p:nvPr/>
        </p:nvSpPr>
        <p:spPr>
          <a:xfrm>
            <a:off x="4788024" y="4515966"/>
            <a:ext cx="3096344"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10" name="Group 9">
            <a:extLst>
              <a:ext uri="{FF2B5EF4-FFF2-40B4-BE49-F238E27FC236}">
                <a16:creationId xmlns:a16="http://schemas.microsoft.com/office/drawing/2014/main" id="{0A1D6F1B-1672-4110-61EC-846AE628A4F2}"/>
              </a:ext>
            </a:extLst>
          </p:cNvPr>
          <p:cNvGrpSpPr/>
          <p:nvPr/>
        </p:nvGrpSpPr>
        <p:grpSpPr>
          <a:xfrm>
            <a:off x="690694" y="1805082"/>
            <a:ext cx="2991332" cy="2350844"/>
            <a:chOff x="2227884" y="1330362"/>
            <a:chExt cx="2835932" cy="2350844"/>
          </a:xfrm>
        </p:grpSpPr>
        <p:sp>
          <p:nvSpPr>
            <p:cNvPr id="11" name="TextBox 10">
              <a:extLst>
                <a:ext uri="{FF2B5EF4-FFF2-40B4-BE49-F238E27FC236}">
                  <a16:creationId xmlns:a16="http://schemas.microsoft.com/office/drawing/2014/main" id="{7841485F-AAD0-8919-1407-13606C684846}"/>
                </a:ext>
              </a:extLst>
            </p:cNvPr>
            <p:cNvSpPr txBox="1"/>
            <p:nvPr/>
          </p:nvSpPr>
          <p:spPr>
            <a:xfrm>
              <a:off x="2227884" y="1926880"/>
              <a:ext cx="2835932" cy="1754326"/>
            </a:xfrm>
            <a:prstGeom prst="rect">
              <a:avLst/>
            </a:prstGeom>
            <a:noFill/>
          </p:spPr>
          <p:txBody>
            <a:bodyPr wrap="square" rtlCol="0">
              <a:spAutoFit/>
            </a:bodyPr>
            <a:lstStyle/>
            <a:p>
              <a:pPr marL="285750" indent="-285750">
                <a:buFont typeface="Wingdings" pitchFamily="2" charset="2"/>
                <a:buChar char="§"/>
              </a:pPr>
              <a:r>
                <a:rPr lang="en-US" dirty="0">
                  <a:effectLst/>
                  <a:latin typeface="Cambria" panose="02040503050406030204" pitchFamily="18" charset="0"/>
                  <a:ea typeface="Calibri" panose="020F0502020204030204" pitchFamily="34" charset="0"/>
                </a:rPr>
                <a:t>truck and/or wagon             dump or both</a:t>
              </a:r>
            </a:p>
            <a:p>
              <a:pPr marL="285750" indent="-285750">
                <a:buFont typeface="Wingdings" pitchFamily="2" charset="2"/>
                <a:buChar char="§"/>
              </a:pPr>
              <a:r>
                <a:rPr lang="en-US" dirty="0">
                  <a:effectLst/>
                  <a:latin typeface="Cambria" panose="02040503050406030204" pitchFamily="18" charset="0"/>
                  <a:ea typeface="Calibri" panose="020F0502020204030204" pitchFamily="34" charset="0"/>
                </a:rPr>
                <a:t>head-house</a:t>
              </a:r>
            </a:p>
            <a:p>
              <a:pPr marL="285750" indent="-285750">
                <a:buFont typeface="Wingdings" pitchFamily="2" charset="2"/>
                <a:buChar char="§"/>
              </a:pPr>
              <a:r>
                <a:rPr lang="en-US" dirty="0">
                  <a:effectLst/>
                  <a:latin typeface="Cambria" panose="02040503050406030204" pitchFamily="18" charset="0"/>
                  <a:ea typeface="Calibri" panose="020F0502020204030204" pitchFamily="34" charset="0"/>
                </a:rPr>
                <a:t>storage block </a:t>
              </a:r>
            </a:p>
            <a:p>
              <a:pPr marL="285750" indent="-285750">
                <a:buFont typeface="Wingdings" pitchFamily="2" charset="2"/>
                <a:buChar char="§"/>
              </a:pPr>
              <a:r>
                <a:rPr lang="en-US" dirty="0">
                  <a:effectLst/>
                  <a:latin typeface="Cambria" panose="02040503050406030204" pitchFamily="18" charset="0"/>
                  <a:ea typeface="Calibri" panose="020F0502020204030204" pitchFamily="34" charset="0"/>
                </a:rPr>
                <a:t>distribution and                 collection galleries </a:t>
              </a:r>
              <a:endParaRPr lang="en-US" dirty="0">
                <a:latin typeface="Cambria" panose="02040503050406030204" pitchFamily="18" charset="0"/>
              </a:endParaRPr>
            </a:p>
          </p:txBody>
        </p:sp>
        <p:sp>
          <p:nvSpPr>
            <p:cNvPr id="12" name="TextBox 11">
              <a:extLst>
                <a:ext uri="{FF2B5EF4-FFF2-40B4-BE49-F238E27FC236}">
                  <a16:creationId xmlns:a16="http://schemas.microsoft.com/office/drawing/2014/main" id="{A98B8BD5-2C89-76FB-AADA-D6F412C3CD0D}"/>
                </a:ext>
              </a:extLst>
            </p:cNvPr>
            <p:cNvSpPr txBox="1"/>
            <p:nvPr/>
          </p:nvSpPr>
          <p:spPr>
            <a:xfrm>
              <a:off x="2227884" y="1330362"/>
              <a:ext cx="2835932" cy="584775"/>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Silo storage area mainly consist of:</a:t>
              </a:r>
              <a:endParaRPr lang="ko-KR" altLang="en-US" sz="1600" b="1" dirty="0">
                <a:solidFill>
                  <a:schemeClr val="tx1">
                    <a:lumMod val="75000"/>
                    <a:lumOff val="25000"/>
                  </a:schemeClr>
                </a:solidFill>
                <a:cs typeface="Arial" pitchFamily="34" charset="0"/>
              </a:endParaRPr>
            </a:p>
          </p:txBody>
        </p:sp>
      </p:grpSp>
      <p:grpSp>
        <p:nvGrpSpPr>
          <p:cNvPr id="13" name="Group 12">
            <a:extLst>
              <a:ext uri="{FF2B5EF4-FFF2-40B4-BE49-F238E27FC236}">
                <a16:creationId xmlns:a16="http://schemas.microsoft.com/office/drawing/2014/main" id="{6B910299-15CE-8E33-CA6A-5603B762799C}"/>
              </a:ext>
            </a:extLst>
          </p:cNvPr>
          <p:cNvGrpSpPr/>
          <p:nvPr/>
        </p:nvGrpSpPr>
        <p:grpSpPr>
          <a:xfrm>
            <a:off x="4860032" y="1805082"/>
            <a:ext cx="2991332" cy="2627140"/>
            <a:chOff x="2227884" y="1330362"/>
            <a:chExt cx="2835932" cy="2627140"/>
          </a:xfrm>
        </p:grpSpPr>
        <p:sp>
          <p:nvSpPr>
            <p:cNvPr id="14" name="TextBox 13">
              <a:extLst>
                <a:ext uri="{FF2B5EF4-FFF2-40B4-BE49-F238E27FC236}">
                  <a16:creationId xmlns:a16="http://schemas.microsoft.com/office/drawing/2014/main" id="{F0929E57-26DF-4645-EBDE-29028AD58DB1}"/>
                </a:ext>
              </a:extLst>
            </p:cNvPr>
            <p:cNvSpPr txBox="1"/>
            <p:nvPr/>
          </p:nvSpPr>
          <p:spPr>
            <a:xfrm>
              <a:off x="2227884" y="1649178"/>
              <a:ext cx="2835932" cy="2308324"/>
            </a:xfrm>
            <a:prstGeom prst="rect">
              <a:avLst/>
            </a:prstGeom>
            <a:noFill/>
          </p:spPr>
          <p:txBody>
            <a:bodyPr wrap="square" rtlCol="0">
              <a:spAutoFit/>
            </a:bodyPr>
            <a:lstStyle/>
            <a:p>
              <a:pPr marL="285750" indent="-285750">
                <a:buFont typeface="Wingdings" pitchFamily="2" charset="2"/>
                <a:buChar char="§"/>
              </a:pPr>
              <a:r>
                <a:rPr lang="en-US" sz="1800" dirty="0">
                  <a:effectLst/>
                  <a:latin typeface="Cambria" panose="02040503050406030204" pitchFamily="18" charset="0"/>
                  <a:ea typeface="Calibri" panose="020F0502020204030204" pitchFamily="34" charset="0"/>
                </a:rPr>
                <a:t>office and store rooms</a:t>
              </a:r>
            </a:p>
            <a:p>
              <a:pPr marL="285750" indent="-285750">
                <a:buFont typeface="Wingdings" pitchFamily="2" charset="2"/>
                <a:buChar char="§"/>
              </a:pPr>
              <a:r>
                <a:rPr lang="en-US" sz="1800" dirty="0">
                  <a:effectLst/>
                  <a:latin typeface="Cambria" panose="02040503050406030204" pitchFamily="18" charset="0"/>
                  <a:ea typeface="Calibri" panose="020F0502020204030204" pitchFamily="34" charset="0"/>
                </a:rPr>
                <a:t>laboratory </a:t>
              </a:r>
            </a:p>
            <a:p>
              <a:pPr marL="285750" indent="-285750">
                <a:buFont typeface="Wingdings" pitchFamily="2" charset="2"/>
                <a:buChar char="§"/>
              </a:pPr>
              <a:r>
                <a:rPr lang="en-US" sz="1800" dirty="0">
                  <a:effectLst/>
                  <a:latin typeface="Cambria" panose="02040503050406030204" pitchFamily="18" charset="0"/>
                  <a:ea typeface="Calibri" panose="020F0502020204030204" pitchFamily="34" charset="0"/>
                </a:rPr>
                <a:t>non-combustible store      building for storing fuels</a:t>
              </a:r>
            </a:p>
            <a:p>
              <a:pPr marL="285750" indent="-285750">
                <a:buFont typeface="Wingdings" pitchFamily="2" charset="2"/>
                <a:buChar char="§"/>
              </a:pPr>
              <a:r>
                <a:rPr lang="en-US" sz="1800" dirty="0">
                  <a:effectLst/>
                  <a:latin typeface="Cambria" panose="02040503050406030204" pitchFamily="18" charset="0"/>
                  <a:ea typeface="Calibri" panose="020F0502020204030204" pitchFamily="34" charset="0"/>
                </a:rPr>
                <a:t>bagging shed </a:t>
              </a:r>
            </a:p>
            <a:p>
              <a:pPr marL="285750" indent="-285750">
                <a:buFont typeface="Wingdings" pitchFamily="2" charset="2"/>
                <a:buChar char="§"/>
              </a:pPr>
              <a:r>
                <a:rPr lang="en-US" sz="1800" dirty="0">
                  <a:effectLst/>
                  <a:latin typeface="Cambria" panose="02040503050406030204" pitchFamily="18" charset="0"/>
                  <a:ea typeface="Calibri" panose="020F0502020204030204" pitchFamily="34" charset="0"/>
                </a:rPr>
                <a:t>truck shed </a:t>
              </a:r>
            </a:p>
            <a:p>
              <a:pPr marL="285750" indent="-285750">
                <a:buFont typeface="Wingdings" pitchFamily="2" charset="2"/>
                <a:buChar char="§"/>
              </a:pPr>
              <a:r>
                <a:rPr lang="en-US" sz="1800" dirty="0">
                  <a:effectLst/>
                  <a:latin typeface="Cambria" panose="02040503050406030204" pitchFamily="18" charset="0"/>
                  <a:ea typeface="Calibri" panose="020F0502020204030204" pitchFamily="34" charset="0"/>
                </a:rPr>
                <a:t>weigh bridges for lorries and wagons etc.</a:t>
              </a:r>
              <a:endParaRPr lang="en-US" altLang="ko-KR" sz="1200" dirty="0">
                <a:solidFill>
                  <a:schemeClr val="tx1">
                    <a:lumMod val="75000"/>
                    <a:lumOff val="25000"/>
                  </a:schemeClr>
                </a:solidFill>
                <a:latin typeface="Cambria" panose="02040503050406030204" pitchFamily="18" charset="0"/>
                <a:cs typeface="Arial" pitchFamily="34" charset="0"/>
              </a:endParaRPr>
            </a:p>
          </p:txBody>
        </p:sp>
        <p:sp>
          <p:nvSpPr>
            <p:cNvPr id="16" name="TextBox 15">
              <a:extLst>
                <a:ext uri="{FF2B5EF4-FFF2-40B4-BE49-F238E27FC236}">
                  <a16:creationId xmlns:a16="http://schemas.microsoft.com/office/drawing/2014/main" id="{D12C4693-19E2-D422-E1B3-5F4BE5D43D14}"/>
                </a:ext>
              </a:extLst>
            </p:cNvPr>
            <p:cNvSpPr txBox="1"/>
            <p:nvPr/>
          </p:nvSpPr>
          <p:spPr>
            <a:xfrm>
              <a:off x="2227884" y="1330362"/>
              <a:ext cx="2835932" cy="338554"/>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Ancillary Structures:</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892991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6512"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spcAft>
                <a:spcPts val="0"/>
              </a:spcAft>
            </a:pPr>
            <a:r>
              <a:rPr lang="en-US" sz="2000" b="1" dirty="0">
                <a:effectLst/>
                <a:latin typeface="Cambria" panose="02040503050406030204" pitchFamily="18" charset="0"/>
                <a:ea typeface="Calibri" panose="020F0502020204030204" pitchFamily="34" charset="0"/>
              </a:rPr>
              <a:t>TRUCK OR WAGON DUMP</a:t>
            </a:r>
            <a:r>
              <a:rPr lang="en-IN" sz="3200" b="1" dirty="0">
                <a:effectLst/>
                <a:latin typeface="Cambria" panose="02040503050406030204" pitchFamily="18" charset="0"/>
              </a:rPr>
              <a:t> </a:t>
            </a:r>
            <a:endParaRPr lang="en-IN" b="1" dirty="0">
              <a:effectLst/>
              <a:latin typeface="Cambria" panose="02040503050406030204" pitchFamily="18" charset="0"/>
              <a:ea typeface="Cambria" panose="02040503050406030204" pitchFamily="18" charset="0"/>
              <a:cs typeface="Mangal" panose="02040503050203030202" pitchFamily="18" charset="0"/>
            </a:endParaRPr>
          </a:p>
        </p:txBody>
      </p:sp>
      <p:sp>
        <p:nvSpPr>
          <p:cNvPr id="2" name="Rectangle 1">
            <a:extLst>
              <a:ext uri="{FF2B5EF4-FFF2-40B4-BE49-F238E27FC236}">
                <a16:creationId xmlns:a16="http://schemas.microsoft.com/office/drawing/2014/main" id="{DD729F29-C9E3-555C-A180-6C64691A54F3}"/>
              </a:ext>
            </a:extLst>
          </p:cNvPr>
          <p:cNvSpPr>
            <a:spLocks noChangeArrowheads="1"/>
          </p:cNvSpPr>
          <p:nvPr/>
        </p:nvSpPr>
        <p:spPr bwMode="auto">
          <a:xfrm>
            <a:off x="332148" y="915566"/>
            <a:ext cx="8443192" cy="177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
                <a:schemeClr val="accent5"/>
              </a:buClr>
              <a:buSzTx/>
              <a:tabLst/>
            </a:pPr>
            <a:endParaRPr kumimoji="0" lang="en-US" altLang="en-US" sz="1600" b="0" i="0" u="none" strike="noStrike" cap="none" normalizeH="0" baseline="0" dirty="0">
              <a:ln>
                <a:noFill/>
              </a:ln>
              <a:solidFill>
                <a:schemeClr val="tx1"/>
              </a:solidFill>
              <a:effectLst/>
              <a:latin typeface="Cambria" panose="02040503050406030204" pitchFamily="18" charset="0"/>
            </a:endParaRPr>
          </a:p>
          <a:p>
            <a:pPr marL="171450" marR="0" lvl="0" indent="-171450" algn="just" defTabSz="914400" rtl="0" eaLnBrk="0" fontAlgn="base" latinLnBrk="0" hangingPunct="0">
              <a:lnSpc>
                <a:spcPct val="150000"/>
              </a:lnSpc>
              <a:spcBef>
                <a:spcPct val="0"/>
              </a:spcBef>
              <a:spcAft>
                <a:spcPct val="0"/>
              </a:spcAft>
              <a:buClr>
                <a:schemeClr val="accent5"/>
              </a:buClr>
              <a:buSzTx/>
              <a:buFont typeface="Wingdings" pitchFamily="2" charset="2"/>
              <a:buChar char="§"/>
              <a:tabLst/>
            </a:pPr>
            <a:r>
              <a:rPr lang="en-US" altLang="en-US" sz="1600" dirty="0">
                <a:latin typeface="Cambria" panose="02040503050406030204" pitchFamily="18" charset="0"/>
                <a:ea typeface="Calibri" panose="020F0502020204030204" pitchFamily="34" charset="0"/>
                <a:cs typeface="Mangal" panose="02040503050203030202" pitchFamily="18" charset="0"/>
              </a:rPr>
              <a:t>P</a:t>
            </a:r>
            <a:r>
              <a:rPr kumimoji="0" lang="en-US" altLang="en-US"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angal" panose="02040503050203030202" pitchFamily="18" charset="0"/>
              </a:rPr>
              <a:t>rotected against rain and shall be provided with suitable metal sieves</a:t>
            </a:r>
            <a:endParaRPr kumimoji="0" lang="en-US" altLang="en-US" sz="1600" b="0" i="0" u="none" strike="noStrike" cap="none" normalizeH="0" baseline="0" dirty="0">
              <a:ln>
                <a:noFill/>
              </a:ln>
              <a:solidFill>
                <a:schemeClr val="tx1"/>
              </a:solidFill>
              <a:effectLst/>
              <a:latin typeface="Cambria" panose="02040503050406030204" pitchFamily="18" charset="0"/>
            </a:endParaRPr>
          </a:p>
          <a:p>
            <a:pPr marL="171450" marR="0" lvl="0" indent="-171450" algn="just" defTabSz="914400" rtl="0" eaLnBrk="0" fontAlgn="base" latinLnBrk="0" hangingPunct="0">
              <a:lnSpc>
                <a:spcPct val="150000"/>
              </a:lnSpc>
              <a:spcBef>
                <a:spcPct val="0"/>
              </a:spcBef>
              <a:spcAft>
                <a:spcPct val="0"/>
              </a:spcAft>
              <a:buClr>
                <a:schemeClr val="accent5"/>
              </a:buClr>
              <a:buSzTx/>
              <a:buFont typeface="Wingdings" pitchFamily="2" charset="2"/>
              <a:buChar char="§"/>
              <a:tabLst/>
            </a:pPr>
            <a:r>
              <a:rPr kumimoji="0" lang="en-US" altLang="en-US"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angal" panose="02040503050203030202" pitchFamily="18" charset="0"/>
              </a:rPr>
              <a:t>The hopper may be made of steel with suitable slope for easy flow of the grains</a:t>
            </a:r>
            <a:endParaRPr kumimoji="0" lang="en-US" altLang="en-US" sz="1600" b="0" i="0" u="none" strike="noStrike" cap="none" normalizeH="0" baseline="0" dirty="0">
              <a:ln>
                <a:noFill/>
              </a:ln>
              <a:solidFill>
                <a:schemeClr val="tx1"/>
              </a:solidFill>
              <a:effectLst/>
              <a:latin typeface="Cambria" panose="02040503050406030204" pitchFamily="18" charset="0"/>
            </a:endParaRPr>
          </a:p>
          <a:p>
            <a:pPr marL="171450" marR="0" lvl="0" indent="-171450" algn="just" defTabSz="914400" rtl="0" eaLnBrk="0" fontAlgn="base" latinLnBrk="0" hangingPunct="0">
              <a:lnSpc>
                <a:spcPct val="150000"/>
              </a:lnSpc>
              <a:spcBef>
                <a:spcPct val="0"/>
              </a:spcBef>
              <a:spcAft>
                <a:spcPct val="0"/>
              </a:spcAft>
              <a:buClr>
                <a:schemeClr val="accent5"/>
              </a:buClr>
              <a:buSzTx/>
              <a:buFont typeface="Wingdings" pitchFamily="2" charset="2"/>
              <a:buChar char="§"/>
              <a:tabLst/>
            </a:pPr>
            <a:r>
              <a:rPr lang="en-US" altLang="en-US" sz="1600" dirty="0">
                <a:latin typeface="Cambria" panose="02040503050406030204" pitchFamily="18" charset="0"/>
                <a:ea typeface="Calibri" panose="020F0502020204030204" pitchFamily="34" charset="0"/>
                <a:cs typeface="Mangal" panose="02040503050203030202" pitchFamily="18" charset="0"/>
              </a:rPr>
              <a:t>A</a:t>
            </a:r>
            <a:r>
              <a:rPr kumimoji="0" lang="en-US" altLang="en-US"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angal" panose="02040503050203030202" pitchFamily="18" charset="0"/>
              </a:rPr>
              <a:t>dequate provision for drainage in case of water accumulation</a:t>
            </a:r>
            <a:endParaRPr kumimoji="0" lang="en-US" altLang="en-US" sz="1600" b="0" i="0" u="none" strike="noStrike" cap="none" normalizeH="0" baseline="0" dirty="0">
              <a:ln>
                <a:noFill/>
              </a:ln>
              <a:solidFill>
                <a:schemeClr val="tx1"/>
              </a:solidFill>
              <a:effectLst/>
              <a:latin typeface="Cambria" panose="02040503050406030204" pitchFamily="18" charset="0"/>
            </a:endParaRPr>
          </a:p>
          <a:p>
            <a:pPr marL="171450" marR="0" lvl="0" indent="-171450" algn="just" defTabSz="914400" rtl="0" eaLnBrk="0" fontAlgn="base" latinLnBrk="0" hangingPunct="0">
              <a:lnSpc>
                <a:spcPct val="150000"/>
              </a:lnSpc>
              <a:spcBef>
                <a:spcPct val="0"/>
              </a:spcBef>
              <a:spcAft>
                <a:spcPct val="0"/>
              </a:spcAft>
              <a:buClr>
                <a:schemeClr val="accent5"/>
              </a:buClr>
              <a:buSzTx/>
              <a:buFont typeface="Wingdings" pitchFamily="2" charset="2"/>
              <a:buChar char="§"/>
              <a:tabLst/>
            </a:pPr>
            <a:r>
              <a:rPr kumimoji="0" lang="en-US" altLang="en-US" sz="1600" b="0" i="0" strike="noStrike" cap="none" normalizeH="0" baseline="0" dirty="0">
                <a:ln>
                  <a:noFill/>
                </a:ln>
                <a:effectLst/>
                <a:latin typeface="Cambria" panose="02040503050406030204" pitchFamily="18" charset="0"/>
                <a:ea typeface="Calibri" panose="020F0502020204030204" pitchFamily="34" charset="0"/>
                <a:cs typeface="Mangal" panose="02040503050203030202" pitchFamily="18" charset="0"/>
              </a:rPr>
              <a:t>Bag filter for collection of dust shall be provided</a:t>
            </a:r>
            <a:endParaRPr kumimoji="0" lang="en-US" altLang="en-US" sz="1600" b="0" i="0" strike="noStrike" cap="none" normalizeH="0" baseline="0" dirty="0">
              <a:ln>
                <a:noFill/>
              </a:ln>
              <a:effectLst/>
              <a:latin typeface="Cambria" panose="02040503050406030204" pitchFamily="18" charset="0"/>
            </a:endParaRPr>
          </a:p>
        </p:txBody>
      </p:sp>
      <p:sp>
        <p:nvSpPr>
          <p:cNvPr id="20" name="Title 1">
            <a:extLst>
              <a:ext uri="{FF2B5EF4-FFF2-40B4-BE49-F238E27FC236}">
                <a16:creationId xmlns:a16="http://schemas.microsoft.com/office/drawing/2014/main" id="{C87AB0E5-54EF-35DB-81F4-95742046DC29}"/>
              </a:ext>
            </a:extLst>
          </p:cNvPr>
          <p:cNvSpPr txBox="1">
            <a:spLocks/>
          </p:cNvSpPr>
          <p:nvPr/>
        </p:nvSpPr>
        <p:spPr>
          <a:xfrm>
            <a:off x="-36512"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IN" sz="2400" b="1" dirty="0">
                <a:solidFill>
                  <a:srgbClr val="FFFFFF"/>
                </a:solidFill>
                <a:latin typeface="Cambria" panose="02040503050406030204" pitchFamily="18" charset="0"/>
                <a:ea typeface="Cambria" panose="02040503050406030204" pitchFamily="18" charset="0"/>
              </a:rPr>
              <a:t>IS 5503-1</a:t>
            </a:r>
            <a:r>
              <a:rPr lang="en-IN" sz="2400" dirty="0">
                <a:latin typeface="Arial" panose="020B0604020202020204" pitchFamily="34" charset="0"/>
              </a:rPr>
              <a:t>- </a:t>
            </a:r>
            <a:r>
              <a:rPr lang="en-IN" sz="2400" dirty="0">
                <a:effectLst/>
                <a:latin typeface="Cambria" panose="02040503050406030204" pitchFamily="18" charset="0"/>
                <a:ea typeface="Cambria" panose="02040503050406030204" pitchFamily="18" charset="0"/>
              </a:rPr>
              <a:t>Constructional requirements for silos</a:t>
            </a:r>
            <a:endParaRPr lang="en-IN" sz="2400" dirty="0">
              <a:effectLst/>
              <a:latin typeface="Cambria" panose="02040503050406030204" pitchFamily="18" charset="0"/>
              <a:ea typeface="Cambria" panose="02040503050406030204" pitchFamily="18" charset="0"/>
              <a:cs typeface="Mangal" panose="02040503050203030202" pitchFamily="18" charset="0"/>
            </a:endParaRPr>
          </a:p>
        </p:txBody>
      </p:sp>
      <p:sp>
        <p:nvSpPr>
          <p:cNvPr id="21" name="Rectangle 20">
            <a:extLst>
              <a:ext uri="{FF2B5EF4-FFF2-40B4-BE49-F238E27FC236}">
                <a16:creationId xmlns:a16="http://schemas.microsoft.com/office/drawing/2014/main" id="{441625F5-507B-ECA8-C83C-88394396B15A}"/>
              </a:ext>
            </a:extLst>
          </p:cNvPr>
          <p:cNvSpPr/>
          <p:nvPr/>
        </p:nvSpPr>
        <p:spPr>
          <a:xfrm>
            <a:off x="611560" y="3003798"/>
            <a:ext cx="309634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2" name="Rectangle 21">
            <a:extLst>
              <a:ext uri="{FF2B5EF4-FFF2-40B4-BE49-F238E27FC236}">
                <a16:creationId xmlns:a16="http://schemas.microsoft.com/office/drawing/2014/main" id="{A28041CA-6F97-6E66-56B9-29D4A20522E4}"/>
              </a:ext>
            </a:extLst>
          </p:cNvPr>
          <p:cNvSpPr/>
          <p:nvPr/>
        </p:nvSpPr>
        <p:spPr>
          <a:xfrm>
            <a:off x="611560" y="4948014"/>
            <a:ext cx="3096344"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3" name="Rectangle 22">
            <a:extLst>
              <a:ext uri="{FF2B5EF4-FFF2-40B4-BE49-F238E27FC236}">
                <a16:creationId xmlns:a16="http://schemas.microsoft.com/office/drawing/2014/main" id="{AFF503A4-F8CA-899C-5E0F-8A6300B2118A}"/>
              </a:ext>
            </a:extLst>
          </p:cNvPr>
          <p:cNvSpPr/>
          <p:nvPr/>
        </p:nvSpPr>
        <p:spPr>
          <a:xfrm>
            <a:off x="4788024" y="3147814"/>
            <a:ext cx="3096344"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4" name="Rectangle 23">
            <a:extLst>
              <a:ext uri="{FF2B5EF4-FFF2-40B4-BE49-F238E27FC236}">
                <a16:creationId xmlns:a16="http://schemas.microsoft.com/office/drawing/2014/main" id="{32DFF771-6E1D-7257-30B3-959D2B70CF2A}"/>
              </a:ext>
            </a:extLst>
          </p:cNvPr>
          <p:cNvSpPr/>
          <p:nvPr/>
        </p:nvSpPr>
        <p:spPr>
          <a:xfrm>
            <a:off x="4788024" y="4803998"/>
            <a:ext cx="3096344"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25" name="Group 24">
            <a:extLst>
              <a:ext uri="{FF2B5EF4-FFF2-40B4-BE49-F238E27FC236}">
                <a16:creationId xmlns:a16="http://schemas.microsoft.com/office/drawing/2014/main" id="{AF17B8D2-CE35-EF4F-7ED3-B8BAABB8E04B}"/>
              </a:ext>
            </a:extLst>
          </p:cNvPr>
          <p:cNvGrpSpPr/>
          <p:nvPr/>
        </p:nvGrpSpPr>
        <p:grpSpPr>
          <a:xfrm>
            <a:off x="690694" y="3125748"/>
            <a:ext cx="3305242" cy="2068488"/>
            <a:chOff x="2227884" y="1484384"/>
            <a:chExt cx="2835932" cy="2068488"/>
          </a:xfrm>
        </p:grpSpPr>
        <p:sp>
          <p:nvSpPr>
            <p:cNvPr id="26" name="TextBox 25">
              <a:extLst>
                <a:ext uri="{FF2B5EF4-FFF2-40B4-BE49-F238E27FC236}">
                  <a16:creationId xmlns:a16="http://schemas.microsoft.com/office/drawing/2014/main" id="{D3B36435-194B-F61D-8FA1-CE5DE5053027}"/>
                </a:ext>
              </a:extLst>
            </p:cNvPr>
            <p:cNvSpPr txBox="1"/>
            <p:nvPr/>
          </p:nvSpPr>
          <p:spPr>
            <a:xfrm>
              <a:off x="2227884" y="1736990"/>
              <a:ext cx="2835932" cy="1815882"/>
            </a:xfrm>
            <a:prstGeom prst="rect">
              <a:avLst/>
            </a:prstGeom>
            <a:noFill/>
          </p:spPr>
          <p:txBody>
            <a:bodyPr wrap="square" rtlCol="0">
              <a:spAutoFit/>
            </a:bodyPr>
            <a:lstStyle/>
            <a:p>
              <a:pPr marL="285750" indent="-285750" latinLnBrk="0" hangingPunct="0">
                <a:buFont typeface="Wingdings" pitchFamily="2" charset="2"/>
                <a:buChar char="§"/>
              </a:pPr>
              <a:r>
                <a:rPr kumimoji="0" lang="en-US" altLang="en-US"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angal" panose="02040503050203030202" pitchFamily="18" charset="0"/>
                </a:rPr>
                <a:t>consist of a single hopper or series of hoppers where the grain is dumped by trucks, wagons or carts </a:t>
              </a:r>
              <a:r>
                <a:rPr lang="en-US" sz="1600" dirty="0">
                  <a:effectLst/>
                  <a:latin typeface="Cambria" panose="02040503050406030204" pitchFamily="18" charset="0"/>
                  <a:ea typeface="Calibri" panose="020F0502020204030204" pitchFamily="34" charset="0"/>
                </a:rPr>
                <a:t>head-house</a:t>
              </a:r>
            </a:p>
            <a:p>
              <a:pPr marL="285750" indent="-285750" latinLnBrk="0" hangingPunct="0">
                <a:buFont typeface="Wingdings" pitchFamily="2" charset="2"/>
                <a:buChar char="§"/>
              </a:pPr>
              <a:r>
                <a:rPr kumimoji="0" lang="en-US" altLang="en-US" sz="16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Mangal" panose="02040503050203030202" pitchFamily="18" charset="0"/>
                </a:rPr>
                <a:t>generally located near the headhouse by the side of a road </a:t>
              </a:r>
            </a:p>
          </p:txBody>
        </p:sp>
        <p:sp>
          <p:nvSpPr>
            <p:cNvPr id="27" name="TextBox 26">
              <a:extLst>
                <a:ext uri="{FF2B5EF4-FFF2-40B4-BE49-F238E27FC236}">
                  <a16:creationId xmlns:a16="http://schemas.microsoft.com/office/drawing/2014/main" id="{4941F463-4173-AC7D-622F-60EA0C5B4D53}"/>
                </a:ext>
              </a:extLst>
            </p:cNvPr>
            <p:cNvSpPr txBox="1"/>
            <p:nvPr/>
          </p:nvSpPr>
          <p:spPr>
            <a:xfrm>
              <a:off x="2227884" y="1484384"/>
              <a:ext cx="2835932" cy="338554"/>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TRUCK DUMP</a:t>
              </a:r>
            </a:p>
          </p:txBody>
        </p:sp>
      </p:grpSp>
      <p:grpSp>
        <p:nvGrpSpPr>
          <p:cNvPr id="28" name="Group 27">
            <a:extLst>
              <a:ext uri="{FF2B5EF4-FFF2-40B4-BE49-F238E27FC236}">
                <a16:creationId xmlns:a16="http://schemas.microsoft.com/office/drawing/2014/main" id="{A89A1424-E95D-5EF3-3C74-658787BA650B}"/>
              </a:ext>
            </a:extLst>
          </p:cNvPr>
          <p:cNvGrpSpPr/>
          <p:nvPr/>
        </p:nvGrpSpPr>
        <p:grpSpPr>
          <a:xfrm>
            <a:off x="4788024" y="3378354"/>
            <a:ext cx="2991332" cy="1149813"/>
            <a:chOff x="2227884" y="1330362"/>
            <a:chExt cx="2835932" cy="1149813"/>
          </a:xfrm>
        </p:grpSpPr>
        <p:sp>
          <p:nvSpPr>
            <p:cNvPr id="29" name="TextBox 28">
              <a:extLst>
                <a:ext uri="{FF2B5EF4-FFF2-40B4-BE49-F238E27FC236}">
                  <a16:creationId xmlns:a16="http://schemas.microsoft.com/office/drawing/2014/main" id="{802F9213-EDB1-FDB2-076C-69E9A892B173}"/>
                </a:ext>
              </a:extLst>
            </p:cNvPr>
            <p:cNvSpPr txBox="1"/>
            <p:nvPr/>
          </p:nvSpPr>
          <p:spPr>
            <a:xfrm>
              <a:off x="2227884" y="1649178"/>
              <a:ext cx="2835932" cy="830997"/>
            </a:xfrm>
            <a:prstGeom prst="rect">
              <a:avLst/>
            </a:prstGeom>
            <a:noFill/>
          </p:spPr>
          <p:txBody>
            <a:bodyPr wrap="square" rtlCol="0">
              <a:spAutoFit/>
            </a:bodyPr>
            <a:lstStyle/>
            <a:p>
              <a:pPr marL="285750" indent="-285750" latinLnBrk="0" hangingPunct="0">
                <a:buFont typeface="Wingdings" pitchFamily="2" charset="2"/>
                <a:buChar char="§"/>
              </a:pPr>
              <a:r>
                <a:rPr lang="en-US" sz="1600" dirty="0">
                  <a:effectLst/>
                  <a:latin typeface="Cambria" panose="02040503050406030204" pitchFamily="18" charset="0"/>
                  <a:ea typeface="Calibri" panose="020F0502020204030204" pitchFamily="34" charset="0"/>
                </a:rPr>
                <a:t>Wagon dump shall be located near the headhouse by the side of a railway track</a:t>
              </a:r>
            </a:p>
          </p:txBody>
        </p:sp>
        <p:sp>
          <p:nvSpPr>
            <p:cNvPr id="30" name="TextBox 29">
              <a:extLst>
                <a:ext uri="{FF2B5EF4-FFF2-40B4-BE49-F238E27FC236}">
                  <a16:creationId xmlns:a16="http://schemas.microsoft.com/office/drawing/2014/main" id="{26F15E41-5F3C-41C1-D300-4A46C7E879A6}"/>
                </a:ext>
              </a:extLst>
            </p:cNvPr>
            <p:cNvSpPr txBox="1"/>
            <p:nvPr/>
          </p:nvSpPr>
          <p:spPr>
            <a:xfrm>
              <a:off x="2227884" y="1330362"/>
              <a:ext cx="2835932" cy="338554"/>
            </a:xfrm>
            <a:prstGeom prst="rect">
              <a:avLst/>
            </a:prstGeom>
            <a:noFill/>
          </p:spPr>
          <p:txBody>
            <a:bodyPr wrap="square" rtlCol="0">
              <a:spAutoFit/>
            </a:bodyPr>
            <a:lstStyle/>
            <a:p>
              <a:r>
                <a:rPr lang="en-US" altLang="ko-KR" sz="1600" b="1" dirty="0">
                  <a:solidFill>
                    <a:schemeClr val="tx1">
                      <a:lumMod val="75000"/>
                      <a:lumOff val="25000"/>
                    </a:schemeClr>
                  </a:solidFill>
                  <a:cs typeface="Arial" pitchFamily="34" charset="0"/>
                </a:rPr>
                <a:t>WAGON DUMP</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783081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6512"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7000"/>
              </a:lnSpc>
            </a:pPr>
            <a:r>
              <a:rPr lang="en-IN" b="1" dirty="0">
                <a:solidFill>
                  <a:srgbClr val="FFFFFF"/>
                </a:solidFill>
                <a:latin typeface="Cambria" panose="02040503050406030204" pitchFamily="18" charset="0"/>
                <a:ea typeface="Cambria" panose="02040503050406030204" pitchFamily="18" charset="0"/>
              </a:rPr>
              <a:t>IS 5503-2</a:t>
            </a:r>
            <a:r>
              <a:rPr lang="en-IN" dirty="0">
                <a:latin typeface="Arial" panose="020B0604020202020204" pitchFamily="34" charset="0"/>
              </a:rPr>
              <a:t>- </a:t>
            </a:r>
            <a:r>
              <a:rPr lang="en-IN" dirty="0">
                <a:effectLst/>
                <a:latin typeface="Cambria" panose="02040503050406030204" pitchFamily="18" charset="0"/>
                <a:ea typeface="Cambria" panose="02040503050406030204" pitchFamily="18" charset="0"/>
              </a:rPr>
              <a:t>requirements for silos</a:t>
            </a:r>
            <a:endParaRPr lang="en-IN" dirty="0">
              <a:effectLst/>
              <a:latin typeface="Cambria" panose="02040503050406030204" pitchFamily="18" charset="0"/>
              <a:ea typeface="Cambria" panose="02040503050406030204" pitchFamily="18" charset="0"/>
              <a:cs typeface="Mangal" panose="02040503050203030202" pitchFamily="18" charset="0"/>
            </a:endParaRPr>
          </a:p>
        </p:txBody>
      </p:sp>
      <p:graphicFrame>
        <p:nvGraphicFramePr>
          <p:cNvPr id="4" name="Diagram 3">
            <a:extLst>
              <a:ext uri="{FF2B5EF4-FFF2-40B4-BE49-F238E27FC236}">
                <a16:creationId xmlns:a16="http://schemas.microsoft.com/office/drawing/2014/main" id="{E7317821-27A9-9853-8508-548F8189DE86}"/>
              </a:ext>
            </a:extLst>
          </p:cNvPr>
          <p:cNvGraphicFramePr/>
          <p:nvPr>
            <p:extLst>
              <p:ext uri="{D42A27DB-BD31-4B8C-83A1-F6EECF244321}">
                <p14:modId xmlns:p14="http://schemas.microsoft.com/office/powerpoint/2010/main" val="2231121631"/>
              </p:ext>
            </p:extLst>
          </p:nvPr>
        </p:nvGraphicFramePr>
        <p:xfrm>
          <a:off x="1187624" y="666659"/>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224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6512"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IN" b="1" dirty="0">
                <a:solidFill>
                  <a:srgbClr val="FFFFFF"/>
                </a:solidFill>
                <a:latin typeface="Cambria" panose="02040503050406030204" pitchFamily="18" charset="0"/>
                <a:ea typeface="Cambria" panose="02040503050406030204" pitchFamily="18" charset="0"/>
              </a:rPr>
              <a:t>IS 5503-2</a:t>
            </a:r>
            <a:r>
              <a:rPr lang="en-IN" dirty="0">
                <a:latin typeface="Arial" panose="020B0604020202020204" pitchFamily="34" charset="0"/>
              </a:rPr>
              <a:t>- </a:t>
            </a:r>
            <a:r>
              <a:rPr lang="en-IN" sz="2800" dirty="0">
                <a:latin typeface="Cambria" panose="02040503050406030204" pitchFamily="18" charset="0"/>
                <a:ea typeface="Cambria" panose="02040503050406030204" pitchFamily="18" charset="0"/>
              </a:rPr>
              <a:t>GRAIN HANDLING EQUIPMENT: CONVEYOR</a:t>
            </a:r>
            <a:endParaRPr lang="en-GB" sz="2800" dirty="0">
              <a:latin typeface="Cambria" panose="02040503050406030204" pitchFamily="18" charset="0"/>
            </a:endParaRPr>
          </a:p>
        </p:txBody>
      </p:sp>
      <p:sp>
        <p:nvSpPr>
          <p:cNvPr id="5" name="TextBox 4">
            <a:extLst>
              <a:ext uri="{FF2B5EF4-FFF2-40B4-BE49-F238E27FC236}">
                <a16:creationId xmlns:a16="http://schemas.microsoft.com/office/drawing/2014/main" id="{12E38E43-33AD-7A2C-688D-CD3A5C306C54}"/>
              </a:ext>
            </a:extLst>
          </p:cNvPr>
          <p:cNvSpPr txBox="1"/>
          <p:nvPr/>
        </p:nvSpPr>
        <p:spPr>
          <a:xfrm>
            <a:off x="4600068" y="1218746"/>
            <a:ext cx="4104456" cy="3456139"/>
          </a:xfrm>
          <a:prstGeom prst="rect">
            <a:avLst/>
          </a:prstGeom>
          <a:noFill/>
        </p:spPr>
        <p:txBody>
          <a:bodyPr wrap="square">
            <a:spAutoFit/>
          </a:bodyPr>
          <a:lstStyle/>
          <a:p>
            <a:pPr algn="just">
              <a:lnSpc>
                <a:spcPct val="107000"/>
              </a:lnSpc>
              <a:spcAft>
                <a:spcPts val="800"/>
              </a:spcAft>
            </a:pPr>
            <a:r>
              <a:rPr lang="en-IN" sz="1800" dirty="0">
                <a:solidFill>
                  <a:schemeClr val="accent2"/>
                </a:solidFill>
                <a:effectLst/>
                <a:latin typeface="Cambria" panose="02040503050406030204" pitchFamily="18" charset="0"/>
                <a:ea typeface="Calibri" panose="020F0502020204030204" pitchFamily="34" charset="0"/>
                <a:cs typeface="Mangal" panose="02040503050203030202" pitchFamily="18" charset="0"/>
              </a:rPr>
              <a:t>Factors Affecting Choice of </a:t>
            </a:r>
            <a:r>
              <a:rPr lang="en-IN" dirty="0">
                <a:solidFill>
                  <a:schemeClr val="accent2"/>
                </a:solidFill>
                <a:latin typeface="Cambria" panose="02040503050406030204" pitchFamily="18" charset="0"/>
                <a:ea typeface="Calibri" panose="020F0502020204030204" pitchFamily="34" charset="0"/>
                <a:cs typeface="Mangal" panose="02040503050203030202" pitchFamily="18" charset="0"/>
              </a:rPr>
              <a:t>C</a:t>
            </a:r>
            <a:r>
              <a:rPr lang="en-IN" sz="1800" dirty="0">
                <a:solidFill>
                  <a:schemeClr val="accent2"/>
                </a:solidFill>
                <a:effectLst/>
                <a:latin typeface="Cambria" panose="02040503050406030204" pitchFamily="18" charset="0"/>
                <a:ea typeface="Calibri" panose="020F0502020204030204" pitchFamily="34" charset="0"/>
                <a:cs typeface="Mangal" panose="02040503050203030202" pitchFamily="18" charset="0"/>
              </a:rPr>
              <a:t>onveyors     </a:t>
            </a: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type of grain to be handled in bulk</a:t>
            </a:r>
            <a:endParaRPr lang="en-IN" dirty="0">
              <a:latin typeface="Cambria" panose="02040503050406030204"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type of duty to be performed</a:t>
            </a: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distance to be conveyed</a:t>
            </a:r>
            <a:endParaRPr lang="en-IN" dirty="0">
              <a:latin typeface="Cambria" panose="02040503050406030204"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handling capacity required</a:t>
            </a:r>
            <a:endParaRPr lang="en-IN" dirty="0">
              <a:latin typeface="Cambria" panose="02040503050406030204"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availability of space</a:t>
            </a:r>
            <a:endParaRPr lang="en-IN" dirty="0">
              <a:latin typeface="Cambria" panose="02040503050406030204"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number and position of charging and discharging points</a:t>
            </a: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capital and operating costs</a:t>
            </a:r>
            <a:endParaRPr lang="en-IN" sz="1600" dirty="0">
              <a:effectLst/>
              <a:latin typeface="Cambria" panose="02040503050406030204" pitchFamily="18" charset="0"/>
              <a:ea typeface="Calibri" panose="020F0502020204030204" pitchFamily="34" charset="0"/>
              <a:cs typeface="Mangal" panose="02040503050203030202" pitchFamily="18" charset="0"/>
            </a:endParaRPr>
          </a:p>
        </p:txBody>
      </p:sp>
      <p:graphicFrame>
        <p:nvGraphicFramePr>
          <p:cNvPr id="6" name="Diagram 5">
            <a:extLst>
              <a:ext uri="{FF2B5EF4-FFF2-40B4-BE49-F238E27FC236}">
                <a16:creationId xmlns:a16="http://schemas.microsoft.com/office/drawing/2014/main" id="{86035DDE-F7E0-7A23-08BA-14C9331E5500}"/>
              </a:ext>
            </a:extLst>
          </p:cNvPr>
          <p:cNvGraphicFramePr/>
          <p:nvPr>
            <p:extLst>
              <p:ext uri="{D42A27DB-BD31-4B8C-83A1-F6EECF244321}">
                <p14:modId xmlns:p14="http://schemas.microsoft.com/office/powerpoint/2010/main" val="2111567048"/>
              </p:ext>
            </p:extLst>
          </p:nvPr>
        </p:nvGraphicFramePr>
        <p:xfrm>
          <a:off x="-45202" y="1609962"/>
          <a:ext cx="4464496" cy="3198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2C109B26-338C-F214-46A5-3DA938CD15A7}"/>
              </a:ext>
            </a:extLst>
          </p:cNvPr>
          <p:cNvSpPr txBox="1"/>
          <p:nvPr/>
        </p:nvSpPr>
        <p:spPr>
          <a:xfrm>
            <a:off x="1547664" y="2931790"/>
            <a:ext cx="1440160" cy="578882"/>
          </a:xfrm>
          <a:prstGeom prst="roundRect">
            <a:avLst/>
          </a:prstGeom>
          <a:solidFill>
            <a:schemeClr val="accent6"/>
          </a:solidFill>
        </p:spPr>
        <p:txBody>
          <a:bodyPr wrap="square" rtlCol="0">
            <a:spAutoFit/>
          </a:bodyPr>
          <a:lstStyle/>
          <a:p>
            <a:pPr algn="ctr"/>
            <a:r>
              <a:rPr lang="en-US" sz="1400" b="1" dirty="0">
                <a:latin typeface="Athelas" panose="02000503000000020003" pitchFamily="2" charset="77"/>
              </a:rPr>
              <a:t>TYPES </a:t>
            </a:r>
            <a:r>
              <a:rPr lang="en-US" sz="1400" b="1">
                <a:latin typeface="Athelas" panose="02000503000000020003" pitchFamily="2" charset="77"/>
              </a:rPr>
              <a:t>OF             CONVEYOR</a:t>
            </a:r>
            <a:endParaRPr lang="en-US" sz="1400" b="1" dirty="0">
              <a:latin typeface="Athelas" panose="02000503000000020003" pitchFamily="2" charset="77"/>
            </a:endParaRPr>
          </a:p>
        </p:txBody>
      </p:sp>
    </p:spTree>
    <p:extLst>
      <p:ext uri="{BB962C8B-B14F-4D97-AF65-F5344CB8AC3E}">
        <p14:creationId xmlns:p14="http://schemas.microsoft.com/office/powerpoint/2010/main" val="3058922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IN" b="1" dirty="0">
                <a:solidFill>
                  <a:srgbClr val="FFFFFF"/>
                </a:solidFill>
                <a:latin typeface="Cambria" panose="02040503050406030204" pitchFamily="18" charset="0"/>
                <a:ea typeface="Cambria" panose="02040503050406030204" pitchFamily="18" charset="0"/>
              </a:rPr>
              <a:t>IS 5503-2</a:t>
            </a:r>
            <a:r>
              <a:rPr lang="en-IN" dirty="0">
                <a:latin typeface="Arial" panose="020B0604020202020204" pitchFamily="34" charset="0"/>
              </a:rPr>
              <a:t>- </a:t>
            </a:r>
            <a:r>
              <a:rPr lang="en-IN" sz="2800" dirty="0">
                <a:latin typeface="Cambria" panose="02040503050406030204" pitchFamily="18" charset="0"/>
                <a:ea typeface="Cambria" panose="02040503050406030204" pitchFamily="18" charset="0"/>
              </a:rPr>
              <a:t>GRAIN HANDLING EQUIPMENT: ELEVATOR</a:t>
            </a:r>
            <a:endParaRPr lang="en-GB" sz="2800" dirty="0">
              <a:latin typeface="Cambria" panose="02040503050406030204" pitchFamily="18" charset="0"/>
            </a:endParaRPr>
          </a:p>
        </p:txBody>
      </p:sp>
      <p:sp>
        <p:nvSpPr>
          <p:cNvPr id="5" name="TextBox 4">
            <a:extLst>
              <a:ext uri="{FF2B5EF4-FFF2-40B4-BE49-F238E27FC236}">
                <a16:creationId xmlns:a16="http://schemas.microsoft.com/office/drawing/2014/main" id="{12E38E43-33AD-7A2C-688D-CD3A5C306C54}"/>
              </a:ext>
            </a:extLst>
          </p:cNvPr>
          <p:cNvSpPr txBox="1"/>
          <p:nvPr/>
        </p:nvSpPr>
        <p:spPr>
          <a:xfrm>
            <a:off x="323528" y="1347614"/>
            <a:ext cx="8380996" cy="2460032"/>
          </a:xfrm>
          <a:prstGeom prst="rect">
            <a:avLst/>
          </a:prstGeom>
          <a:noFill/>
        </p:spPr>
        <p:txBody>
          <a:bodyPr wrap="square">
            <a:spAutoFit/>
          </a:bodyPr>
          <a:lstStyle/>
          <a:p>
            <a:pPr marL="285750" indent="-285750" algn="just">
              <a:lnSpc>
                <a:spcPct val="107000"/>
              </a:lnSpc>
              <a:spcAft>
                <a:spcPts val="800"/>
              </a:spcAft>
              <a:buClr>
                <a:schemeClr val="accent5"/>
              </a:buClr>
              <a:buFont typeface="Wingdings" pitchFamily="2" charset="2"/>
              <a:buChar char="§"/>
            </a:pPr>
            <a:r>
              <a:rPr lang="en-IN" dirty="0">
                <a:latin typeface="Cambria" panose="02040503050406030204" pitchFamily="18" charset="0"/>
                <a:ea typeface="Calibri" panose="020F0502020204030204" pitchFamily="34" charset="0"/>
                <a:cs typeface="Mangal" panose="02040503050203030202" pitchFamily="18" charset="0"/>
              </a:rPr>
              <a:t>S</a:t>
            </a:r>
            <a:r>
              <a:rPr lang="en-IN" sz="1800" dirty="0">
                <a:effectLst/>
                <a:latin typeface="Cambria" panose="02040503050406030204" pitchFamily="18" charset="0"/>
                <a:ea typeface="Calibri" panose="020F0502020204030204" pitchFamily="34" charset="0"/>
                <a:cs typeface="Mangal" panose="02040503050203030202" pitchFamily="18" charset="0"/>
              </a:rPr>
              <a:t>eparate elevators should be employed for receipt and issue of grain into and from the bins or other storage structures</a:t>
            </a:r>
          </a:p>
          <a:p>
            <a:pPr marL="285750" indent="-285750" algn="just" latinLnBrk="0" hangingPunct="0">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Elevator has a leg with boot for receiving the grain at the bottom and elevator head for discharging the grain at the top</a:t>
            </a: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Leg casings and connecting spouts shall be </a:t>
            </a:r>
            <a:r>
              <a:rPr lang="en-IN" sz="1800" dirty="0" smtClean="0">
                <a:effectLst/>
                <a:latin typeface="Cambria" panose="02040503050406030204" pitchFamily="18" charset="0"/>
                <a:ea typeface="Calibri" panose="020F0502020204030204" pitchFamily="34" charset="0"/>
                <a:cs typeface="Mangal" panose="02040503050203030202" pitchFamily="18" charset="0"/>
              </a:rPr>
              <a:t>dust-tight</a:t>
            </a:r>
            <a:endParaRPr lang="en-IN" sz="1800" dirty="0">
              <a:effectLst/>
              <a:latin typeface="Cambria" panose="02040503050406030204" pitchFamily="18" charset="0"/>
              <a:ea typeface="Calibri" panose="020F0502020204030204" pitchFamily="34" charset="0"/>
              <a:cs typeface="Mangal" panose="02040503050203030202" pitchFamily="18" charset="0"/>
            </a:endParaRPr>
          </a:p>
          <a:p>
            <a:pPr marL="285750" indent="-285750" algn="just">
              <a:lnSpc>
                <a:spcPct val="107000"/>
              </a:lnSpc>
              <a:spcAft>
                <a:spcPts val="800"/>
              </a:spcAft>
              <a:buClr>
                <a:schemeClr val="accent5"/>
              </a:buClr>
              <a:buFont typeface="Wingdings" pitchFamily="2" charset="2"/>
              <a:buChar char="§"/>
            </a:pPr>
            <a:r>
              <a:rPr lang="en-IN" sz="1800" dirty="0">
                <a:effectLst/>
                <a:latin typeface="Cambria" panose="02040503050406030204" pitchFamily="18" charset="0"/>
                <a:ea typeface="Calibri" panose="020F0502020204030204" pitchFamily="34" charset="0"/>
                <a:cs typeface="Mangal" panose="02040503050203030202" pitchFamily="18" charset="0"/>
              </a:rPr>
              <a:t>Aspiration system shall be installed in the head and the boot of the elevator to              avoid  dust  </a:t>
            </a:r>
            <a:r>
              <a:rPr lang="en-IN" sz="1800" dirty="0" smtClean="0">
                <a:effectLst/>
                <a:latin typeface="Cambria" panose="02040503050406030204" pitchFamily="18" charset="0"/>
                <a:ea typeface="Calibri" panose="020F0502020204030204" pitchFamily="34" charset="0"/>
                <a:cs typeface="Mangal" panose="02040503050203030202" pitchFamily="18" charset="0"/>
              </a:rPr>
              <a:t>concentration</a:t>
            </a:r>
            <a:endParaRPr lang="en-IN" sz="1800" dirty="0">
              <a:effectLst/>
              <a:latin typeface="Cambria" panose="02040503050406030204" pitchFamily="18"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307704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6512" y="339696"/>
            <a:ext cx="9180512"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IN" b="1" dirty="0">
                <a:solidFill>
                  <a:srgbClr val="FFFFFF"/>
                </a:solidFill>
                <a:latin typeface="Cambria" panose="02040503050406030204" pitchFamily="18" charset="0"/>
                <a:ea typeface="Cambria" panose="02040503050406030204" pitchFamily="18" charset="0"/>
              </a:rPr>
              <a:t>IS 5503-2</a:t>
            </a:r>
            <a:r>
              <a:rPr lang="en-IN" dirty="0">
                <a:latin typeface="Arial" panose="020B0604020202020204" pitchFamily="34" charset="0"/>
              </a:rPr>
              <a:t>- </a:t>
            </a:r>
            <a:r>
              <a:rPr lang="en-IN" sz="2800" dirty="0">
                <a:latin typeface="Cambria" panose="02040503050406030204" pitchFamily="18" charset="0"/>
                <a:ea typeface="Cambria" panose="02040503050406030204" pitchFamily="18" charset="0"/>
              </a:rPr>
              <a:t>GRAIN HANDLING ACCESSORIES</a:t>
            </a:r>
            <a:endParaRPr lang="en-GB" sz="2800" dirty="0">
              <a:latin typeface="Cambria" panose="02040503050406030204" pitchFamily="18" charset="0"/>
            </a:endParaRPr>
          </a:p>
        </p:txBody>
      </p:sp>
      <p:graphicFrame>
        <p:nvGraphicFramePr>
          <p:cNvPr id="10" name="Diagram 9">
            <a:extLst>
              <a:ext uri="{FF2B5EF4-FFF2-40B4-BE49-F238E27FC236}">
                <a16:creationId xmlns:a16="http://schemas.microsoft.com/office/drawing/2014/main" id="{91D7514C-40F2-3462-5A63-19293ED07960}"/>
              </a:ext>
            </a:extLst>
          </p:cNvPr>
          <p:cNvGraphicFramePr/>
          <p:nvPr>
            <p:extLst>
              <p:ext uri="{D42A27DB-BD31-4B8C-83A1-F6EECF244321}">
                <p14:modId xmlns:p14="http://schemas.microsoft.com/office/powerpoint/2010/main" val="3743190324"/>
              </p:ext>
            </p:extLst>
          </p:nvPr>
        </p:nvGraphicFramePr>
        <p:xfrm>
          <a:off x="731912" y="843558"/>
          <a:ext cx="77285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55576" y="1707654"/>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01</a:t>
            </a:r>
            <a:endParaRPr lang="en-IN" b="1" dirty="0">
              <a:solidFill>
                <a:schemeClr val="bg1"/>
              </a:solidFill>
              <a:latin typeface="Cambria" panose="02040503050406030204" pitchFamily="18" charset="0"/>
              <a:ea typeface="Cambria" panose="02040503050406030204" pitchFamily="18" charset="0"/>
            </a:endParaRPr>
          </a:p>
        </p:txBody>
      </p:sp>
      <p:sp>
        <p:nvSpPr>
          <p:cNvPr id="5" name="TextBox 4"/>
          <p:cNvSpPr txBox="1"/>
          <p:nvPr/>
        </p:nvSpPr>
        <p:spPr>
          <a:xfrm>
            <a:off x="6012160" y="2606352"/>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06</a:t>
            </a:r>
            <a:endParaRPr lang="en-IN" b="1" dirty="0">
              <a:solidFill>
                <a:schemeClr val="bg1"/>
              </a:solidFill>
              <a:latin typeface="Cambria" panose="02040503050406030204" pitchFamily="18" charset="0"/>
              <a:ea typeface="Cambria" panose="02040503050406030204" pitchFamily="18" charset="0"/>
            </a:endParaRPr>
          </a:p>
        </p:txBody>
      </p:sp>
      <p:sp>
        <p:nvSpPr>
          <p:cNvPr id="6" name="TextBox 5"/>
          <p:cNvSpPr txBox="1"/>
          <p:nvPr/>
        </p:nvSpPr>
        <p:spPr>
          <a:xfrm>
            <a:off x="3387271" y="2620303"/>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05</a:t>
            </a:r>
            <a:endParaRPr lang="en-IN" b="1" dirty="0">
              <a:solidFill>
                <a:schemeClr val="bg1"/>
              </a:solidFill>
              <a:latin typeface="Cambria" panose="02040503050406030204" pitchFamily="18" charset="0"/>
              <a:ea typeface="Cambria" panose="02040503050406030204" pitchFamily="18" charset="0"/>
            </a:endParaRPr>
          </a:p>
        </p:txBody>
      </p:sp>
      <p:sp>
        <p:nvSpPr>
          <p:cNvPr id="7" name="TextBox 6"/>
          <p:cNvSpPr txBox="1"/>
          <p:nvPr/>
        </p:nvSpPr>
        <p:spPr>
          <a:xfrm>
            <a:off x="755843" y="2606352"/>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04</a:t>
            </a:r>
            <a:endParaRPr lang="en-IN" b="1" dirty="0">
              <a:solidFill>
                <a:schemeClr val="bg1"/>
              </a:solidFill>
              <a:latin typeface="Cambria" panose="02040503050406030204" pitchFamily="18" charset="0"/>
              <a:ea typeface="Cambria" panose="02040503050406030204" pitchFamily="18" charset="0"/>
            </a:endParaRPr>
          </a:p>
        </p:txBody>
      </p:sp>
      <p:sp>
        <p:nvSpPr>
          <p:cNvPr id="8" name="TextBox 7"/>
          <p:cNvSpPr txBox="1"/>
          <p:nvPr/>
        </p:nvSpPr>
        <p:spPr>
          <a:xfrm>
            <a:off x="6001397" y="1713385"/>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03</a:t>
            </a:r>
            <a:endParaRPr lang="en-IN" b="1" dirty="0">
              <a:solidFill>
                <a:schemeClr val="bg1"/>
              </a:solidFill>
              <a:latin typeface="Cambria" panose="02040503050406030204" pitchFamily="18" charset="0"/>
              <a:ea typeface="Cambria" panose="02040503050406030204" pitchFamily="18" charset="0"/>
            </a:endParaRPr>
          </a:p>
        </p:txBody>
      </p:sp>
      <p:sp>
        <p:nvSpPr>
          <p:cNvPr id="9" name="TextBox 8"/>
          <p:cNvSpPr txBox="1"/>
          <p:nvPr/>
        </p:nvSpPr>
        <p:spPr>
          <a:xfrm>
            <a:off x="3362253" y="1707654"/>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02</a:t>
            </a:r>
            <a:endParaRPr lang="en-IN" b="1" dirty="0">
              <a:solidFill>
                <a:schemeClr val="bg1"/>
              </a:solidFill>
              <a:latin typeface="Cambria" panose="02040503050406030204" pitchFamily="18" charset="0"/>
              <a:ea typeface="Cambria" panose="02040503050406030204" pitchFamily="18" charset="0"/>
            </a:endParaRPr>
          </a:p>
        </p:txBody>
      </p:sp>
      <p:sp>
        <p:nvSpPr>
          <p:cNvPr id="11" name="TextBox 10"/>
          <p:cNvSpPr txBox="1"/>
          <p:nvPr/>
        </p:nvSpPr>
        <p:spPr>
          <a:xfrm>
            <a:off x="755576" y="3558239"/>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07</a:t>
            </a:r>
            <a:endParaRPr lang="en-IN" b="1" dirty="0">
              <a:solidFill>
                <a:schemeClr val="bg1"/>
              </a:solidFill>
              <a:latin typeface="Cambria" panose="02040503050406030204" pitchFamily="18" charset="0"/>
              <a:ea typeface="Cambria" panose="02040503050406030204" pitchFamily="18" charset="0"/>
            </a:endParaRPr>
          </a:p>
        </p:txBody>
      </p:sp>
      <p:sp>
        <p:nvSpPr>
          <p:cNvPr id="12" name="TextBox 11"/>
          <p:cNvSpPr txBox="1"/>
          <p:nvPr/>
        </p:nvSpPr>
        <p:spPr>
          <a:xfrm>
            <a:off x="3362253" y="3579264"/>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08</a:t>
            </a:r>
            <a:endParaRPr lang="en-IN" b="1" dirty="0">
              <a:solidFill>
                <a:schemeClr val="bg1"/>
              </a:solidFill>
              <a:latin typeface="Cambria" panose="02040503050406030204" pitchFamily="18" charset="0"/>
              <a:ea typeface="Cambria" panose="02040503050406030204" pitchFamily="18" charset="0"/>
            </a:endParaRPr>
          </a:p>
        </p:txBody>
      </p:sp>
      <p:sp>
        <p:nvSpPr>
          <p:cNvPr id="13" name="TextBox 12"/>
          <p:cNvSpPr txBox="1"/>
          <p:nvPr/>
        </p:nvSpPr>
        <p:spPr>
          <a:xfrm>
            <a:off x="6001397" y="3572289"/>
            <a:ext cx="504056" cy="369332"/>
          </a:xfrm>
          <a:prstGeom prst="rect">
            <a:avLst/>
          </a:prstGeom>
          <a:noFill/>
        </p:spPr>
        <p:txBody>
          <a:bodyPr wrap="square" rtlCol="0">
            <a:spAutoFit/>
          </a:bodyPr>
          <a:lstStyle/>
          <a:p>
            <a:r>
              <a:rPr lang="en-IN" b="1" dirty="0" smtClean="0">
                <a:solidFill>
                  <a:schemeClr val="bg1"/>
                </a:solidFill>
                <a:latin typeface="Cambria" panose="02040503050406030204" pitchFamily="18" charset="0"/>
                <a:ea typeface="Cambria" panose="02040503050406030204" pitchFamily="18" charset="0"/>
              </a:rPr>
              <a:t>09</a:t>
            </a:r>
            <a:endParaRPr lang="en-IN"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93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1" b="1" dirty="0" smtClean="0">
                <a:latin typeface="Cambria" panose="02040503050406030204" pitchFamily="18" charset="0"/>
              </a:rPr>
              <a:t>INDIAN STANDARDS </a:t>
            </a:r>
            <a:r>
              <a:rPr lang="en-US" sz="2401" b="1" dirty="0" smtClean="0">
                <a:latin typeface="Cambria" panose="02040503050406030204" pitchFamily="18" charset="0"/>
              </a:rPr>
              <a:t>SPECIFICATION </a:t>
            </a:r>
            <a:r>
              <a:rPr lang="en-US" sz="2401" b="1" dirty="0">
                <a:latin typeface="Cambria" panose="02040503050406030204" pitchFamily="18" charset="0"/>
              </a:rPr>
              <a:t>FOR STORAGE STRUCTURES</a:t>
            </a:r>
            <a:endParaRPr lang="en-US" sz="2401" b="1" cap="none" dirty="0">
              <a:latin typeface="Cambria" panose="02040503050406030204" pitchFamily="18" charset="0"/>
              <a:ea typeface="Cambria" panose="02040503050406030204" pitchFamily="18" charset="0"/>
              <a:cs typeface="Arabic Typesetting" panose="03020402040406030203" pitchFamily="66" charset="-78"/>
            </a:endParaRPr>
          </a:p>
        </p:txBody>
      </p:sp>
      <p:graphicFrame>
        <p:nvGraphicFramePr>
          <p:cNvPr id="6" name="Content Placeholder 4">
            <a:extLst>
              <a:ext uri="{FF2B5EF4-FFF2-40B4-BE49-F238E27FC236}">
                <a16:creationId xmlns:a16="http://schemas.microsoft.com/office/drawing/2014/main" id="{22591D0A-FCD9-4363-BE55-6F817059F9B1}"/>
              </a:ext>
            </a:extLst>
          </p:cNvPr>
          <p:cNvGraphicFramePr>
            <a:graphicFrameLocks/>
          </p:cNvGraphicFramePr>
          <p:nvPr>
            <p:extLst>
              <p:ext uri="{D42A27DB-BD31-4B8C-83A1-F6EECF244321}">
                <p14:modId xmlns:p14="http://schemas.microsoft.com/office/powerpoint/2010/main" val="3102498205"/>
              </p:ext>
            </p:extLst>
          </p:nvPr>
        </p:nvGraphicFramePr>
        <p:xfrm>
          <a:off x="281226" y="1563638"/>
          <a:ext cx="8581548" cy="2237468"/>
        </p:xfrm>
        <a:graphic>
          <a:graphicData uri="http://schemas.openxmlformats.org/drawingml/2006/table">
            <a:tbl>
              <a:tblPr firstRow="1" bandRow="1">
                <a:tableStyleId>{00A15C55-8517-42AA-B614-E9B94910E393}</a:tableStyleId>
              </a:tblPr>
              <a:tblGrid>
                <a:gridCol w="546099">
                  <a:extLst>
                    <a:ext uri="{9D8B030D-6E8A-4147-A177-3AD203B41FA5}">
                      <a16:colId xmlns:a16="http://schemas.microsoft.com/office/drawing/2014/main" val="3281042825"/>
                    </a:ext>
                  </a:extLst>
                </a:gridCol>
                <a:gridCol w="1917024">
                  <a:extLst>
                    <a:ext uri="{9D8B030D-6E8A-4147-A177-3AD203B41FA5}">
                      <a16:colId xmlns:a16="http://schemas.microsoft.com/office/drawing/2014/main" val="2757060042"/>
                    </a:ext>
                  </a:extLst>
                </a:gridCol>
                <a:gridCol w="6118425">
                  <a:extLst>
                    <a:ext uri="{9D8B030D-6E8A-4147-A177-3AD203B41FA5}">
                      <a16:colId xmlns:a16="http://schemas.microsoft.com/office/drawing/2014/main" val="2698549556"/>
                    </a:ext>
                  </a:extLst>
                </a:gridCol>
              </a:tblGrid>
              <a:tr h="335340">
                <a:tc>
                  <a:txBody>
                    <a:bodyPr/>
                    <a:lstStyle/>
                    <a:p>
                      <a:pPr algn="ctr">
                        <a:lnSpc>
                          <a:spcPct val="107000"/>
                        </a:lnSpc>
                        <a:spcAft>
                          <a:spcPts val="0"/>
                        </a:spcAft>
                      </a:pPr>
                      <a:r>
                        <a:rPr lang="en-IN" sz="1400" dirty="0">
                          <a:effectLst/>
                          <a:latin typeface="Cambria" panose="02040503050406030204" pitchFamily="18" charset="0"/>
                        </a:rPr>
                        <a:t>Sl. No.</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0"/>
                        </a:spcAft>
                      </a:pPr>
                      <a:r>
                        <a:rPr lang="en-IN" sz="1400" dirty="0">
                          <a:effectLst/>
                          <a:latin typeface="Cambria" panose="02040503050406030204" pitchFamily="18" charset="0"/>
                        </a:rPr>
                        <a:t>IS No. </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ctr">
                        <a:lnSpc>
                          <a:spcPct val="107000"/>
                        </a:lnSpc>
                        <a:spcAft>
                          <a:spcPts val="0"/>
                        </a:spcAft>
                      </a:pPr>
                      <a:r>
                        <a:rPr lang="en-IN" sz="1400" dirty="0">
                          <a:effectLst/>
                          <a:latin typeface="Cambria" panose="02040503050406030204" pitchFamily="18" charset="0"/>
                        </a:rPr>
                        <a:t>IS TITLE</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3143467341"/>
                  </a:ext>
                </a:extLst>
              </a:tr>
              <a:tr h="475532">
                <a:tc>
                  <a:txBody>
                    <a:bodyPr/>
                    <a:lstStyle/>
                    <a:p>
                      <a:pPr algn="ctr">
                        <a:lnSpc>
                          <a:spcPct val="107000"/>
                        </a:lnSpc>
                        <a:spcAft>
                          <a:spcPts val="0"/>
                        </a:spcAft>
                      </a:pPr>
                      <a:r>
                        <a:rPr lang="en-US" sz="1400" dirty="0">
                          <a:effectLst/>
                          <a:latin typeface="Cambria" panose="02040503050406030204" pitchFamily="18" charset="0"/>
                          <a:ea typeface="Cambria" panose="02040503050406030204" pitchFamily="18" charset="0"/>
                          <a:cs typeface="Mangal" panose="02040503050203030202" pitchFamily="18" charset="0"/>
                        </a:rPr>
                        <a:t>1</a:t>
                      </a:r>
                      <a:r>
                        <a:rPr lang="en-US" sz="1400" dirty="0" smtClean="0">
                          <a:effectLst/>
                          <a:latin typeface="Cambria" panose="02040503050406030204" pitchFamily="18" charset="0"/>
                          <a:ea typeface="Cambria" panose="02040503050406030204" pitchFamily="18" charset="0"/>
                          <a:cs typeface="Mangal" panose="02040503050203030202" pitchFamily="18" charset="0"/>
                        </a:rPr>
                        <a:t>.</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15000"/>
                        </a:lnSpc>
                        <a:spcAft>
                          <a:spcPts val="0"/>
                        </a:spcAft>
                      </a:pPr>
                      <a:r>
                        <a:rPr lang="en-IN" sz="1400" dirty="0">
                          <a:effectLst/>
                          <a:latin typeface="Cambria" panose="02040503050406030204" pitchFamily="18" charset="0"/>
                          <a:ea typeface="Cambria" panose="02040503050406030204" pitchFamily="18" charset="0"/>
                          <a:hlinkClick r:id="rId2"/>
                        </a:rPr>
                        <a:t>IS 16144 : 2014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just">
                        <a:lnSpc>
                          <a:spcPct val="115000"/>
                        </a:lnSpc>
                        <a:spcAft>
                          <a:spcPts val="0"/>
                        </a:spcAft>
                      </a:pPr>
                      <a:r>
                        <a:rPr lang="en-IN" sz="1400" dirty="0" err="1">
                          <a:effectLst/>
                          <a:latin typeface="Cambria" panose="02040503050406030204" pitchFamily="18" charset="0"/>
                          <a:ea typeface="Cambria" panose="02040503050406030204" pitchFamily="18" charset="0"/>
                        </a:rPr>
                        <a:t>Foodgrain</a:t>
                      </a:r>
                      <a:r>
                        <a:rPr lang="en-IN" sz="1400" dirty="0">
                          <a:effectLst/>
                          <a:latin typeface="Cambria" panose="02040503050406030204" pitchFamily="18" charset="0"/>
                          <a:ea typeface="Cambria" panose="02040503050406030204" pitchFamily="18" charset="0"/>
                        </a:rPr>
                        <a:t> storage </a:t>
                      </a:r>
                      <a:r>
                        <a:rPr lang="en-IN" sz="1400" dirty="0" err="1">
                          <a:effectLst/>
                          <a:latin typeface="Cambria" panose="02040503050406030204" pitchFamily="18" charset="0"/>
                          <a:ea typeface="Cambria" panose="02040503050406030204" pitchFamily="18" charset="0"/>
                        </a:rPr>
                        <a:t>godowns</a:t>
                      </a:r>
                      <a:r>
                        <a:rPr lang="en-IN" sz="1400" dirty="0">
                          <a:effectLst/>
                          <a:latin typeface="Cambria" panose="02040503050406030204" pitchFamily="18" charset="0"/>
                          <a:ea typeface="Cambria" panose="02040503050406030204" pitchFamily="18" charset="0"/>
                        </a:rPr>
                        <a:t> </a:t>
                      </a:r>
                      <a:r>
                        <a:rPr lang="en-IN" sz="1400" dirty="0">
                          <a:effectLst/>
                          <a:latin typeface="Cambria" panose="02040503050406030204" pitchFamily="18" charset="0"/>
                          <a:ea typeface="Cambria" panose="02040503050406030204" pitchFamily="18" charset="0"/>
                          <a:sym typeface="Symbol" panose="05050102010706020507" pitchFamily="18" charset="2"/>
                        </a:rPr>
                        <a:t></a:t>
                      </a:r>
                      <a:r>
                        <a:rPr lang="en-IN" sz="1400" dirty="0">
                          <a:effectLst/>
                          <a:latin typeface="Cambria" panose="02040503050406030204" pitchFamily="18" charset="0"/>
                          <a:ea typeface="Cambria" panose="02040503050406030204" pitchFamily="18" charset="0"/>
                        </a:rPr>
                        <a:t> Code of practice</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2608767326"/>
                  </a:ext>
                </a:extLst>
              </a:tr>
              <a:tr h="475532">
                <a:tc>
                  <a:txBody>
                    <a:bodyPr/>
                    <a:lstStyle/>
                    <a:p>
                      <a:pPr algn="ctr">
                        <a:lnSpc>
                          <a:spcPct val="107000"/>
                        </a:lnSpc>
                        <a:spcAft>
                          <a:spcPts val="0"/>
                        </a:spcAft>
                      </a:pPr>
                      <a:r>
                        <a:rPr lang="en-IN" sz="1400" dirty="0">
                          <a:effectLst/>
                          <a:latin typeface="Cambria" panose="02040503050406030204" pitchFamily="18" charset="0"/>
                          <a:ea typeface="Cambria" panose="02040503050406030204" pitchFamily="18" charset="0"/>
                        </a:rPr>
                        <a:t>2</a:t>
                      </a:r>
                      <a:r>
                        <a:rPr lang="en-IN" sz="1400" dirty="0" smtClean="0">
                          <a:effectLst/>
                          <a:latin typeface="Cambria" panose="02040503050406030204" pitchFamily="18" charset="0"/>
                          <a:ea typeface="Cambria" panose="02040503050406030204" pitchFamily="18" charset="0"/>
                        </a:rPr>
                        <a:t>.</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dirty="0">
                          <a:effectLst/>
                          <a:latin typeface="Cambria" panose="02040503050406030204" pitchFamily="18" charset="0"/>
                          <a:ea typeface="Cambria" panose="02040503050406030204" pitchFamily="18" charset="0"/>
                          <a:hlinkClick r:id="rId3"/>
                        </a:rPr>
                        <a:t>IS 609:2020</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nSpc>
                          <a:spcPct val="107000"/>
                        </a:lnSpc>
                        <a:spcAft>
                          <a:spcPts val="0"/>
                        </a:spcAft>
                      </a:pPr>
                      <a:r>
                        <a:rPr lang="en-IN" sz="1400" dirty="0">
                          <a:effectLst/>
                          <a:latin typeface="Cambria" panose="02040503050406030204" pitchFamily="18" charset="0"/>
                          <a:ea typeface="Cambria" panose="02040503050406030204" pitchFamily="18" charset="0"/>
                        </a:rPr>
                        <a:t>Improvement of existing structures used or intended to be used for food grain storage – Code of practice</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644524439"/>
                  </a:ext>
                </a:extLst>
              </a:tr>
              <a:tr h="475532">
                <a:tc>
                  <a:txBody>
                    <a:bodyPr/>
                    <a:lstStyle/>
                    <a:p>
                      <a:pPr algn="ctr">
                        <a:lnSpc>
                          <a:spcPct val="107000"/>
                        </a:lnSpc>
                        <a:spcAft>
                          <a:spcPts val="0"/>
                        </a:spcAft>
                      </a:pPr>
                      <a:r>
                        <a:rPr lang="en-IN" sz="1400" dirty="0">
                          <a:effectLst/>
                          <a:latin typeface="Cambria" panose="02040503050406030204" pitchFamily="18" charset="0"/>
                          <a:ea typeface="Cambria" panose="02040503050406030204" pitchFamily="18" charset="0"/>
                        </a:rPr>
                        <a:t>3</a:t>
                      </a:r>
                      <a:r>
                        <a:rPr lang="en-IN" sz="1400" dirty="0" smtClean="0">
                          <a:effectLst/>
                          <a:latin typeface="Cambria" panose="02040503050406030204" pitchFamily="18" charset="0"/>
                          <a:ea typeface="Cambria" panose="02040503050406030204" pitchFamily="18" charset="0"/>
                        </a:rPr>
                        <a:t>.</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dirty="0">
                          <a:effectLst/>
                          <a:latin typeface="Cambria" panose="02040503050406030204" pitchFamily="18" charset="0"/>
                          <a:ea typeface="Cambria" panose="02040503050406030204" pitchFamily="18" charset="0"/>
                          <a:hlinkClick r:id="rId4"/>
                        </a:rPr>
                        <a:t>IS </a:t>
                      </a:r>
                      <a:r>
                        <a:rPr lang="en-IN" sz="1400" dirty="0" smtClean="0">
                          <a:effectLst/>
                          <a:latin typeface="Cambria" panose="02040503050406030204" pitchFamily="18" charset="0"/>
                          <a:ea typeface="Cambria" panose="02040503050406030204" pitchFamily="18" charset="0"/>
                          <a:hlinkClick r:id="rId4"/>
                        </a:rPr>
                        <a:t>5503-1: </a:t>
                      </a:r>
                      <a:r>
                        <a:rPr lang="en-IN" sz="1400" dirty="0">
                          <a:effectLst/>
                          <a:latin typeface="Cambria" panose="02040503050406030204" pitchFamily="18" charset="0"/>
                          <a:ea typeface="Cambria" panose="02040503050406030204" pitchFamily="18" charset="0"/>
                          <a:hlinkClick r:id="rId4"/>
                        </a:rPr>
                        <a:t>1969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nSpc>
                          <a:spcPct val="107000"/>
                        </a:lnSpc>
                        <a:spcAft>
                          <a:spcPts val="0"/>
                        </a:spcAft>
                      </a:pPr>
                      <a:r>
                        <a:rPr lang="en-IN" sz="1400" dirty="0">
                          <a:effectLst/>
                          <a:latin typeface="Cambria" panose="02040503050406030204" pitchFamily="18" charset="0"/>
                          <a:ea typeface="Cambria" panose="02040503050406030204" pitchFamily="18" charset="0"/>
                        </a:rPr>
                        <a:t>General requirements for silos for grain storage: Part 1 Constructional requirements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265235029"/>
                  </a:ext>
                </a:extLst>
              </a:tr>
              <a:tr h="475532">
                <a:tc>
                  <a:txBody>
                    <a:bodyPr/>
                    <a:lstStyle/>
                    <a:p>
                      <a:pPr algn="ctr">
                        <a:lnSpc>
                          <a:spcPct val="107000"/>
                        </a:lnSpc>
                        <a:spcAft>
                          <a:spcPts val="0"/>
                        </a:spcAft>
                      </a:pPr>
                      <a:r>
                        <a:rPr lang="en-IN" sz="1400" dirty="0">
                          <a:effectLst/>
                          <a:latin typeface="Cambria" panose="02040503050406030204" pitchFamily="18" charset="0"/>
                          <a:ea typeface="Cambria" panose="02040503050406030204" pitchFamily="18" charset="0"/>
                        </a:rPr>
                        <a:t>4</a:t>
                      </a:r>
                      <a:r>
                        <a:rPr lang="en-IN" sz="1400" dirty="0" smtClean="0">
                          <a:effectLst/>
                          <a:latin typeface="Cambria" panose="02040503050406030204" pitchFamily="18" charset="0"/>
                          <a:ea typeface="Cambria" panose="02040503050406030204" pitchFamily="18" charset="0"/>
                        </a:rPr>
                        <a:t>.</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a:effectLst/>
                          <a:latin typeface="Cambria" panose="02040503050406030204" pitchFamily="18" charset="0"/>
                          <a:ea typeface="Cambria" panose="02040503050406030204" pitchFamily="18" charset="0"/>
                          <a:hlinkClick r:id="rId5"/>
                        </a:rPr>
                        <a:t>IS </a:t>
                      </a:r>
                      <a:r>
                        <a:rPr lang="en-IN" sz="1400" smtClean="0">
                          <a:effectLst/>
                          <a:latin typeface="Cambria" panose="02040503050406030204" pitchFamily="18" charset="0"/>
                          <a:ea typeface="Cambria" panose="02040503050406030204" pitchFamily="18" charset="0"/>
                          <a:hlinkClick r:id="rId5"/>
                        </a:rPr>
                        <a:t>5503</a:t>
                      </a:r>
                      <a:r>
                        <a:rPr lang="en-IN" sz="1400" baseline="0" smtClean="0">
                          <a:effectLst/>
                          <a:latin typeface="Cambria" panose="02040503050406030204" pitchFamily="18" charset="0"/>
                          <a:ea typeface="Cambria" panose="02040503050406030204" pitchFamily="18" charset="0"/>
                          <a:hlinkClick r:id="rId5"/>
                        </a:rPr>
                        <a:t> (Part 2)</a:t>
                      </a:r>
                      <a:r>
                        <a:rPr lang="en-IN" sz="1400" smtClean="0">
                          <a:effectLst/>
                          <a:latin typeface="Cambria" panose="02040503050406030204" pitchFamily="18" charset="0"/>
                          <a:ea typeface="Cambria" panose="02040503050406030204" pitchFamily="18" charset="0"/>
                          <a:hlinkClick r:id="rId5"/>
                        </a:rPr>
                        <a:t>: </a:t>
                      </a:r>
                      <a:r>
                        <a:rPr lang="en-IN" sz="1400" dirty="0">
                          <a:effectLst/>
                          <a:latin typeface="Cambria" panose="02040503050406030204" pitchFamily="18" charset="0"/>
                          <a:ea typeface="Cambria" panose="02040503050406030204" pitchFamily="18" charset="0"/>
                          <a:hlinkClick r:id="rId5"/>
                        </a:rPr>
                        <a:t>2020</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nSpc>
                          <a:spcPct val="107000"/>
                        </a:lnSpc>
                        <a:spcAft>
                          <a:spcPts val="0"/>
                        </a:spcAft>
                      </a:pPr>
                      <a:r>
                        <a:rPr lang="en-IN" sz="1400" dirty="0">
                          <a:effectLst/>
                          <a:latin typeface="Cambria" panose="02040503050406030204" pitchFamily="18" charset="0"/>
                          <a:ea typeface="Cambria" panose="02040503050406030204" pitchFamily="18" charset="0"/>
                        </a:rPr>
                        <a:t>General requirements for silos for grain storage: Part 2 Grain handling equipment and accessories </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2348987677"/>
                  </a:ext>
                </a:extLst>
              </a:tr>
            </a:tbl>
          </a:graphicData>
        </a:graphic>
      </p:graphicFrame>
    </p:spTree>
    <p:extLst>
      <p:ext uri="{BB962C8B-B14F-4D97-AF65-F5344CB8AC3E}">
        <p14:creationId xmlns:p14="http://schemas.microsoft.com/office/powerpoint/2010/main" val="33076884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6" name="Rectangle 5"/>
          <p:cNvSpPr/>
          <p:nvPr/>
        </p:nvSpPr>
        <p:spPr>
          <a:xfrm>
            <a:off x="0" y="1419623"/>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91" rtl="0" eaLnBrk="1" fontAlgn="auto" latinLnBrk="1" hangingPunct="1">
              <a:lnSpc>
                <a:spcPct val="100000"/>
              </a:lnSpc>
              <a:spcBef>
                <a:spcPts val="0"/>
              </a:spcBef>
              <a:spcAft>
                <a:spcPts val="0"/>
              </a:spcAft>
              <a:buClrTx/>
              <a:buSzTx/>
              <a:buFontTx/>
              <a:buNone/>
              <a:tabLst/>
              <a:defRPr/>
            </a:pPr>
            <a:endParaRPr kumimoji="0" lang="ko-KR" altLang="en-US" sz="1801" b="0" i="0" u="none" strike="noStrike" kern="1200" cap="none" spc="0" normalizeH="0" baseline="0" noProof="0" dirty="0">
              <a:ln>
                <a:noFill/>
              </a:ln>
              <a:solidFill>
                <a:prstClr val="white"/>
              </a:solidFill>
              <a:effectLst/>
              <a:uLnTx/>
              <a:uFillTx/>
              <a:latin typeface="Arial"/>
              <a:cs typeface="+mn-cs"/>
            </a:endParaRPr>
          </a:p>
        </p:txBody>
      </p:sp>
      <p:sp>
        <p:nvSpPr>
          <p:cNvPr id="9" name="Title 4"/>
          <p:cNvSpPr txBox="1">
            <a:spLocks/>
          </p:cNvSpPr>
          <p:nvPr/>
        </p:nvSpPr>
        <p:spPr>
          <a:xfrm>
            <a:off x="395536" y="2300711"/>
            <a:ext cx="8352927"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lvl="0" algn="ctr"/>
            <a:r>
              <a:rPr lang="en-US" altLang="ko-KR" dirty="0">
                <a:solidFill>
                  <a:prstClr val="white"/>
                </a:solidFill>
                <a:latin typeface="Arial"/>
              </a:rPr>
              <a:t>INDIAN STANDARDS ON </a:t>
            </a:r>
            <a:r>
              <a:rPr lang="en-US" altLang="ko-KR" dirty="0" smtClean="0">
                <a:solidFill>
                  <a:prstClr val="white"/>
                </a:solidFill>
                <a:latin typeface="Arial"/>
              </a:rPr>
              <a:t>FUMIGATION OF FOODGRAINS</a:t>
            </a:r>
            <a:endParaRPr lang="en-US" altLang="ko-KR" dirty="0">
              <a:solidFill>
                <a:prstClr val="white"/>
              </a:solidFill>
              <a:latin typeface="Arial"/>
            </a:endParaRPr>
          </a:p>
        </p:txBody>
      </p:sp>
    </p:spTree>
    <p:extLst>
      <p:ext uri="{BB962C8B-B14F-4D97-AF65-F5344CB8AC3E}">
        <p14:creationId xmlns:p14="http://schemas.microsoft.com/office/powerpoint/2010/main" val="392396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31AD7E-CFC1-418F-98A2-18CC1568DE7A}"/>
              </a:ext>
            </a:extLst>
          </p:cNvPr>
          <p:cNvGrpSpPr/>
          <p:nvPr/>
        </p:nvGrpSpPr>
        <p:grpSpPr>
          <a:xfrm>
            <a:off x="0" y="1438908"/>
            <a:ext cx="8573723" cy="1054145"/>
            <a:chOff x="0" y="2023474"/>
            <a:chExt cx="11431630" cy="1405526"/>
          </a:xfrm>
          <a:solidFill>
            <a:schemeClr val="accent2"/>
          </a:solidFill>
        </p:grpSpPr>
        <p:sp>
          <p:nvSpPr>
            <p:cNvPr id="4" name="Rectangle 3">
              <a:extLst>
                <a:ext uri="{FF2B5EF4-FFF2-40B4-BE49-F238E27FC236}">
                  <a16:creationId xmlns:a16="http://schemas.microsoft.com/office/drawing/2014/main" id="{4C0A3FD7-9EFF-42EC-8BCC-8DC54EFB8BBE}"/>
                </a:ext>
              </a:extLst>
            </p:cNvPr>
            <p:cNvSpPr/>
            <p:nvPr userDrawn="1"/>
          </p:nvSpPr>
          <p:spPr>
            <a:xfrm>
              <a:off x="0" y="3200400"/>
              <a:ext cx="61354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3413F97A-86EF-43CD-8CB7-E32D10AD6927}"/>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reeform: Shape 5">
              <a:extLst>
                <a:ext uri="{FF2B5EF4-FFF2-40B4-BE49-F238E27FC236}">
                  <a16:creationId xmlns:a16="http://schemas.microsoft.com/office/drawing/2014/main" id="{7203772E-A1FB-4E49-8AF7-B31C59999691}"/>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 name="Group 6">
            <a:extLst>
              <a:ext uri="{FF2B5EF4-FFF2-40B4-BE49-F238E27FC236}">
                <a16:creationId xmlns:a16="http://schemas.microsoft.com/office/drawing/2014/main" id="{A31E7180-931A-4C17-9E5B-1625B2C7DEC1}"/>
              </a:ext>
            </a:extLst>
          </p:cNvPr>
          <p:cNvGrpSpPr/>
          <p:nvPr/>
        </p:nvGrpSpPr>
        <p:grpSpPr>
          <a:xfrm rot="10800000">
            <a:off x="4139200" y="2669671"/>
            <a:ext cx="5004803" cy="1054145"/>
            <a:chOff x="4758559" y="2023474"/>
            <a:chExt cx="6673071" cy="1405526"/>
          </a:xfrm>
          <a:solidFill>
            <a:schemeClr val="accent1"/>
          </a:solidFill>
        </p:grpSpPr>
        <p:sp>
          <p:nvSpPr>
            <p:cNvPr id="8" name="Rectangle 7">
              <a:extLst>
                <a:ext uri="{FF2B5EF4-FFF2-40B4-BE49-F238E27FC236}">
                  <a16:creationId xmlns:a16="http://schemas.microsoft.com/office/drawing/2014/main" id="{AE8DF00D-8E76-4614-88B8-767E8BE23F4E}"/>
                </a:ext>
              </a:extLst>
            </p:cNvPr>
            <p:cNvSpPr/>
            <p:nvPr userDrawn="1"/>
          </p:nvSpPr>
          <p:spPr>
            <a:xfrm>
              <a:off x="4758559" y="3200400"/>
              <a:ext cx="1376923"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8531C40D-47AF-4709-89BF-A81A115A5003}"/>
                </a:ext>
              </a:extLst>
            </p:cNvPr>
            <p:cNvSpPr/>
            <p:nvPr userDrawn="1"/>
          </p:nvSpPr>
          <p:spPr>
            <a:xfrm rot="2727637">
              <a:off x="7154945" y="448707"/>
              <a:ext cx="228600" cy="34135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Shape 9">
              <a:extLst>
                <a:ext uri="{FF2B5EF4-FFF2-40B4-BE49-F238E27FC236}">
                  <a16:creationId xmlns:a16="http://schemas.microsoft.com/office/drawing/2014/main" id="{BF08A5D7-6365-49D1-8A3E-659608ED74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 name="Text Placeholder 22">
            <a:extLst>
              <a:ext uri="{FF2B5EF4-FFF2-40B4-BE49-F238E27FC236}">
                <a16:creationId xmlns:a16="http://schemas.microsoft.com/office/drawing/2014/main" id="{0DB0ED16-09AE-4582-838F-58270E448DE2}"/>
              </a:ext>
            </a:extLst>
          </p:cNvPr>
          <p:cNvSpPr txBox="1">
            <a:spLocks/>
          </p:cNvSpPr>
          <p:nvPr/>
        </p:nvSpPr>
        <p:spPr>
          <a:xfrm>
            <a:off x="244147" y="2653605"/>
            <a:ext cx="4287722" cy="48312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altLang="ko-KR" sz="2401" b="1" dirty="0">
                <a:latin typeface="Athelas" panose="02000503000000020003" pitchFamily="2" charset="77"/>
                <a:cs typeface="Arial" pitchFamily="34" charset="0"/>
              </a:rPr>
              <a:t>Types of Indian Standards on Storage of Foodgrains</a:t>
            </a:r>
            <a:endParaRPr lang="ko-KR" altLang="en-US" sz="2401" b="1" dirty="0">
              <a:latin typeface="Athelas" panose="02000503000000020003" pitchFamily="2" charset="77"/>
              <a:cs typeface="Arial" pitchFamily="34" charset="0"/>
            </a:endParaRPr>
          </a:p>
        </p:txBody>
      </p:sp>
      <p:sp>
        <p:nvSpPr>
          <p:cNvPr id="24" name="Rectangle: Rounded Corners 23">
            <a:extLst>
              <a:ext uri="{FF2B5EF4-FFF2-40B4-BE49-F238E27FC236}">
                <a16:creationId xmlns:a16="http://schemas.microsoft.com/office/drawing/2014/main" id="{64B2456C-8044-43D5-BA19-40AE76B50E16}"/>
              </a:ext>
            </a:extLst>
          </p:cNvPr>
          <p:cNvSpPr/>
          <p:nvPr/>
        </p:nvSpPr>
        <p:spPr>
          <a:xfrm>
            <a:off x="608971" y="3383383"/>
            <a:ext cx="540000" cy="540060"/>
          </a:xfrm>
          <a:prstGeom prst="round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cs typeface="Arial" pitchFamily="34" charset="0"/>
            </a:endParaRPr>
          </a:p>
        </p:txBody>
      </p:sp>
      <p:sp>
        <p:nvSpPr>
          <p:cNvPr id="25" name="Rectangle: Rounded Corners 24">
            <a:extLst>
              <a:ext uri="{FF2B5EF4-FFF2-40B4-BE49-F238E27FC236}">
                <a16:creationId xmlns:a16="http://schemas.microsoft.com/office/drawing/2014/main" id="{CBA42E2D-D1AE-4B48-BDB5-154E56B7EE2D}"/>
              </a:ext>
            </a:extLst>
          </p:cNvPr>
          <p:cNvSpPr/>
          <p:nvPr/>
        </p:nvSpPr>
        <p:spPr>
          <a:xfrm>
            <a:off x="608971" y="4045304"/>
            <a:ext cx="540000" cy="540060"/>
          </a:xfrm>
          <a:prstGeom prst="round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cs typeface="Arial" pitchFamily="34" charset="0"/>
            </a:endParaRPr>
          </a:p>
        </p:txBody>
      </p:sp>
      <p:sp>
        <p:nvSpPr>
          <p:cNvPr id="26" name="Rectangle: Rounded Corners 25">
            <a:extLst>
              <a:ext uri="{FF2B5EF4-FFF2-40B4-BE49-F238E27FC236}">
                <a16:creationId xmlns:a16="http://schemas.microsoft.com/office/drawing/2014/main" id="{CC3D0770-5E9E-4F37-BF6E-DA12586A42E9}"/>
              </a:ext>
            </a:extLst>
          </p:cNvPr>
          <p:cNvSpPr/>
          <p:nvPr/>
        </p:nvSpPr>
        <p:spPr>
          <a:xfrm>
            <a:off x="2551659" y="3383384"/>
            <a:ext cx="540000" cy="540060"/>
          </a:xfrm>
          <a:prstGeom prst="round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cs typeface="Arial" pitchFamily="34" charset="0"/>
            </a:endParaRPr>
          </a:p>
        </p:txBody>
      </p:sp>
      <p:sp>
        <p:nvSpPr>
          <p:cNvPr id="28" name="TextBox 27">
            <a:extLst>
              <a:ext uri="{FF2B5EF4-FFF2-40B4-BE49-F238E27FC236}">
                <a16:creationId xmlns:a16="http://schemas.microsoft.com/office/drawing/2014/main" id="{BF81BF03-D0C6-4216-AEDA-0C535146585E}"/>
              </a:ext>
            </a:extLst>
          </p:cNvPr>
          <p:cNvSpPr txBox="1"/>
          <p:nvPr/>
        </p:nvSpPr>
        <p:spPr>
          <a:xfrm>
            <a:off x="3060793" y="3364875"/>
            <a:ext cx="1171376" cy="577081"/>
          </a:xfrm>
          <a:prstGeom prst="rect">
            <a:avLst/>
          </a:prstGeom>
          <a:noFill/>
        </p:spPr>
        <p:txBody>
          <a:bodyPr wrap="square" rtlCol="0" anchor="ctr">
            <a:spAutoFit/>
          </a:bodyPr>
          <a:lstStyle/>
          <a:p>
            <a:pPr algn="ctr"/>
            <a:r>
              <a:rPr lang="en-US" altLang="ko-KR" sz="1050" b="1" dirty="0">
                <a:solidFill>
                  <a:srgbClr val="262626"/>
                </a:solidFill>
                <a:cs typeface="Arial" pitchFamily="34" charset="0"/>
              </a:rPr>
              <a:t>Specification for Storage Structures</a:t>
            </a:r>
            <a:endParaRPr lang="ko-KR" altLang="en-US" sz="1050" b="1" dirty="0">
              <a:solidFill>
                <a:srgbClr val="262626"/>
              </a:solidFill>
              <a:cs typeface="Arial" pitchFamily="34" charset="0"/>
            </a:endParaRPr>
          </a:p>
        </p:txBody>
      </p:sp>
      <p:sp>
        <p:nvSpPr>
          <p:cNvPr id="29" name="TextBox 28">
            <a:extLst>
              <a:ext uri="{FF2B5EF4-FFF2-40B4-BE49-F238E27FC236}">
                <a16:creationId xmlns:a16="http://schemas.microsoft.com/office/drawing/2014/main" id="{8C2B9857-06BE-47BB-96B1-6DDF857D6E8F}"/>
              </a:ext>
            </a:extLst>
          </p:cNvPr>
          <p:cNvSpPr txBox="1"/>
          <p:nvPr/>
        </p:nvSpPr>
        <p:spPr>
          <a:xfrm>
            <a:off x="1109143" y="3363841"/>
            <a:ext cx="1171376" cy="577081"/>
          </a:xfrm>
          <a:prstGeom prst="rect">
            <a:avLst/>
          </a:prstGeom>
          <a:noFill/>
        </p:spPr>
        <p:txBody>
          <a:bodyPr wrap="square" rtlCol="0" anchor="ctr">
            <a:spAutoFit/>
          </a:bodyPr>
          <a:lstStyle/>
          <a:p>
            <a:pPr algn="ctr"/>
            <a:r>
              <a:rPr lang="en-US" altLang="ko-KR" sz="1050" b="1" dirty="0">
                <a:solidFill>
                  <a:srgbClr val="262626"/>
                </a:solidFill>
                <a:cs typeface="Arial" pitchFamily="34" charset="0"/>
              </a:rPr>
              <a:t>Guidelines for Handling &amp; Storage</a:t>
            </a:r>
            <a:endParaRPr lang="ko-KR" altLang="en-US" sz="1050" b="1" dirty="0">
              <a:solidFill>
                <a:srgbClr val="262626"/>
              </a:solidFill>
              <a:cs typeface="Arial" pitchFamily="34" charset="0"/>
            </a:endParaRPr>
          </a:p>
        </p:txBody>
      </p:sp>
      <p:sp>
        <p:nvSpPr>
          <p:cNvPr id="30" name="TextBox 29">
            <a:extLst>
              <a:ext uri="{FF2B5EF4-FFF2-40B4-BE49-F238E27FC236}">
                <a16:creationId xmlns:a16="http://schemas.microsoft.com/office/drawing/2014/main" id="{2BAB3151-336A-4EB9-9B69-6754B14FEB63}"/>
              </a:ext>
            </a:extLst>
          </p:cNvPr>
          <p:cNvSpPr txBox="1"/>
          <p:nvPr/>
        </p:nvSpPr>
        <p:spPr>
          <a:xfrm>
            <a:off x="1096372" y="4105036"/>
            <a:ext cx="1171376" cy="415498"/>
          </a:xfrm>
          <a:prstGeom prst="rect">
            <a:avLst/>
          </a:prstGeom>
          <a:noFill/>
        </p:spPr>
        <p:txBody>
          <a:bodyPr wrap="square" rtlCol="0" anchor="ctr">
            <a:spAutoFit/>
          </a:bodyPr>
          <a:lstStyle/>
          <a:p>
            <a:pPr algn="ctr"/>
            <a:r>
              <a:rPr lang="en-US" altLang="ko-KR" sz="1050" b="1" dirty="0">
                <a:solidFill>
                  <a:srgbClr val="262626"/>
                </a:solidFill>
                <a:cs typeface="Arial" pitchFamily="34" charset="0"/>
              </a:rPr>
              <a:t>Fumigation of Foodgrains</a:t>
            </a:r>
            <a:endParaRPr lang="ko-KR" altLang="en-US" sz="1050" b="1" dirty="0">
              <a:solidFill>
                <a:srgbClr val="262626"/>
              </a:solidFill>
              <a:cs typeface="Arial" pitchFamily="34" charset="0"/>
            </a:endParaRPr>
          </a:p>
        </p:txBody>
      </p:sp>
      <p:sp>
        <p:nvSpPr>
          <p:cNvPr id="35" name="Rectangle 9">
            <a:extLst>
              <a:ext uri="{FF2B5EF4-FFF2-40B4-BE49-F238E27FC236}">
                <a16:creationId xmlns:a16="http://schemas.microsoft.com/office/drawing/2014/main" id="{5EE167A2-96B5-4022-8471-190EFC9708B9}"/>
              </a:ext>
            </a:extLst>
          </p:cNvPr>
          <p:cNvSpPr/>
          <p:nvPr/>
        </p:nvSpPr>
        <p:spPr>
          <a:xfrm>
            <a:off x="2694480" y="3534359"/>
            <a:ext cx="254360" cy="2381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 name="TextBox 35">
            <a:extLst>
              <a:ext uri="{FF2B5EF4-FFF2-40B4-BE49-F238E27FC236}">
                <a16:creationId xmlns:a16="http://schemas.microsoft.com/office/drawing/2014/main" id="{55D379AF-5D01-414D-97B8-5A8C1EB8BF11}"/>
              </a:ext>
            </a:extLst>
          </p:cNvPr>
          <p:cNvSpPr txBox="1"/>
          <p:nvPr/>
        </p:nvSpPr>
        <p:spPr>
          <a:xfrm>
            <a:off x="244147" y="741377"/>
            <a:ext cx="5815637" cy="1338828"/>
          </a:xfrm>
          <a:prstGeom prst="rect">
            <a:avLst/>
          </a:prstGeom>
          <a:noFill/>
        </p:spPr>
        <p:txBody>
          <a:bodyPr wrap="square" rtlCol="0" anchor="ctr">
            <a:spAutoFit/>
          </a:bodyPr>
          <a:lstStyle/>
          <a:p>
            <a:r>
              <a:rPr lang="en-US" altLang="ko-KR" sz="4050" b="1" dirty="0">
                <a:solidFill>
                  <a:schemeClr val="accent5"/>
                </a:solidFill>
                <a:latin typeface="Cambria" panose="02040503050406030204" pitchFamily="18" charset="0"/>
                <a:cs typeface="Arial" pitchFamily="34" charset="0"/>
              </a:rPr>
              <a:t>STORAGE OF FOODGRAINS</a:t>
            </a:r>
            <a:endParaRPr lang="ko-KR" altLang="en-US" sz="4050" b="1" dirty="0">
              <a:solidFill>
                <a:schemeClr val="accent5"/>
              </a:solidFill>
              <a:latin typeface="Cambria" panose="02040503050406030204" pitchFamily="18" charset="0"/>
              <a:cs typeface="Arial" pitchFamily="34" charset="0"/>
            </a:endParaRPr>
          </a:p>
        </p:txBody>
      </p:sp>
      <p:pic>
        <p:nvPicPr>
          <p:cNvPr id="12" name="Picture Placeholder 11">
            <a:extLst>
              <a:ext uri="{FF2B5EF4-FFF2-40B4-BE49-F238E27FC236}">
                <a16:creationId xmlns:a16="http://schemas.microsoft.com/office/drawing/2014/main" id="{BABA1163-6C14-5172-8AE4-8917134FD199}"/>
              </a:ext>
            </a:extLst>
          </p:cNvPr>
          <p:cNvPicPr>
            <a:picLocks noGrp="1" noChangeAspect="1"/>
          </p:cNvPicPr>
          <p:nvPr>
            <p:ph type="pic" idx="12"/>
          </p:nvPr>
        </p:nvPicPr>
        <p:blipFill>
          <a:blip r:embed="rId2">
            <a:extLst>
              <a:ext uri="{28A0092B-C50C-407E-A947-70E740481C1C}">
                <a14:useLocalDpi xmlns:a14="http://schemas.microsoft.com/office/drawing/2010/main" val="0"/>
              </a:ext>
            </a:extLst>
          </a:blip>
          <a:srcRect l="22515" r="22515"/>
          <a:stretch>
            <a:fillRect/>
          </a:stretch>
        </p:blipFill>
        <p:spPr/>
      </p:pic>
      <p:sp>
        <p:nvSpPr>
          <p:cNvPr id="13" name="Rectangle 9">
            <a:extLst>
              <a:ext uri="{FF2B5EF4-FFF2-40B4-BE49-F238E27FC236}">
                <a16:creationId xmlns:a16="http://schemas.microsoft.com/office/drawing/2014/main" id="{42C64E8F-0059-2190-990A-25E0A85F9EA0}"/>
              </a:ext>
            </a:extLst>
          </p:cNvPr>
          <p:cNvSpPr/>
          <p:nvPr/>
        </p:nvSpPr>
        <p:spPr>
          <a:xfrm>
            <a:off x="755576" y="3557782"/>
            <a:ext cx="254360" cy="2381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 name="Rectangle 9">
            <a:extLst>
              <a:ext uri="{FF2B5EF4-FFF2-40B4-BE49-F238E27FC236}">
                <a16:creationId xmlns:a16="http://schemas.microsoft.com/office/drawing/2014/main" id="{19E8E557-3F27-8618-0CA6-8D8B9509BFA8}"/>
              </a:ext>
            </a:extLst>
          </p:cNvPr>
          <p:cNvSpPr/>
          <p:nvPr/>
        </p:nvSpPr>
        <p:spPr>
          <a:xfrm>
            <a:off x="755576" y="4205854"/>
            <a:ext cx="254360" cy="2381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Tree>
    <p:extLst>
      <p:ext uri="{BB962C8B-B14F-4D97-AF65-F5344CB8AC3E}">
        <p14:creationId xmlns:p14="http://schemas.microsoft.com/office/powerpoint/2010/main" val="810813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Fumigation of Foodgrains</a:t>
            </a:r>
            <a:endParaRPr lang="ko-KR" altLang="en-US" sz="2401" b="1" dirty="0">
              <a:latin typeface="Cambria" panose="02040503050406030204" pitchFamily="18" charset="0"/>
              <a:cs typeface="Arial" pitchFamily="34" charset="0"/>
            </a:endParaRPr>
          </a:p>
        </p:txBody>
      </p:sp>
      <p:sp>
        <p:nvSpPr>
          <p:cNvPr id="3" name="TextBox 2">
            <a:extLst>
              <a:ext uri="{FF2B5EF4-FFF2-40B4-BE49-F238E27FC236}">
                <a16:creationId xmlns:a16="http://schemas.microsoft.com/office/drawing/2014/main" id="{4C096572-4A09-A249-3549-BC4EADDA434E}"/>
              </a:ext>
            </a:extLst>
          </p:cNvPr>
          <p:cNvSpPr txBox="1"/>
          <p:nvPr/>
        </p:nvSpPr>
        <p:spPr>
          <a:xfrm>
            <a:off x="323528" y="2676857"/>
            <a:ext cx="1944216" cy="830997"/>
          </a:xfrm>
          <a:prstGeom prst="rect">
            <a:avLst/>
          </a:prstGeom>
          <a:noFill/>
        </p:spPr>
        <p:txBody>
          <a:bodyPr wrap="square">
            <a:spAutoFit/>
          </a:bodyPr>
          <a:lstStyle/>
          <a:p>
            <a:r>
              <a:rPr lang="en-IN" sz="2400" b="1" dirty="0">
                <a:solidFill>
                  <a:schemeClr val="accent5"/>
                </a:solidFill>
                <a:latin typeface="Cambria" panose="02040503050406030204" pitchFamily="18" charset="0"/>
              </a:rPr>
              <a:t>What is</a:t>
            </a:r>
          </a:p>
          <a:p>
            <a:r>
              <a:rPr lang="en-IN" sz="2400" b="1" dirty="0">
                <a:solidFill>
                  <a:schemeClr val="accent5"/>
                </a:solidFill>
                <a:latin typeface="Cambria" panose="02040503050406030204" pitchFamily="18" charset="0"/>
              </a:rPr>
              <a:t>Fumigation?</a:t>
            </a:r>
          </a:p>
        </p:txBody>
      </p:sp>
      <p:graphicFrame>
        <p:nvGraphicFramePr>
          <p:cNvPr id="4" name="Diagram 3">
            <a:extLst>
              <a:ext uri="{FF2B5EF4-FFF2-40B4-BE49-F238E27FC236}">
                <a16:creationId xmlns:a16="http://schemas.microsoft.com/office/drawing/2014/main" id="{AE80828C-7240-A22C-40EB-5066A532538D}"/>
              </a:ext>
            </a:extLst>
          </p:cNvPr>
          <p:cNvGraphicFramePr/>
          <p:nvPr>
            <p:extLst>
              <p:ext uri="{D42A27DB-BD31-4B8C-83A1-F6EECF244321}">
                <p14:modId xmlns:p14="http://schemas.microsoft.com/office/powerpoint/2010/main" val="2682329410"/>
              </p:ext>
            </p:extLst>
          </p:nvPr>
        </p:nvGraphicFramePr>
        <p:xfrm>
          <a:off x="1907704" y="1203598"/>
          <a:ext cx="6864932" cy="3710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107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Fumigation of Foodgrains</a:t>
            </a:r>
            <a:endParaRPr lang="ko-KR" altLang="en-US" sz="2401" b="1" dirty="0">
              <a:latin typeface="Cambria" panose="02040503050406030204" pitchFamily="18" charset="0"/>
              <a:cs typeface="Arial" pitchFamily="34" charset="0"/>
            </a:endParaRPr>
          </a:p>
        </p:txBody>
      </p:sp>
      <p:sp>
        <p:nvSpPr>
          <p:cNvPr id="4" name="TextBox 3">
            <a:extLst>
              <a:ext uri="{FF2B5EF4-FFF2-40B4-BE49-F238E27FC236}">
                <a16:creationId xmlns:a16="http://schemas.microsoft.com/office/drawing/2014/main" id="{34E9EB12-6714-B531-C263-1BA92E6706A5}"/>
              </a:ext>
            </a:extLst>
          </p:cNvPr>
          <p:cNvSpPr txBox="1"/>
          <p:nvPr/>
        </p:nvSpPr>
        <p:spPr>
          <a:xfrm>
            <a:off x="1475656" y="1146059"/>
            <a:ext cx="6192688" cy="369332"/>
          </a:xfrm>
          <a:prstGeom prst="rect">
            <a:avLst/>
          </a:prstGeom>
          <a:noFill/>
        </p:spPr>
        <p:txBody>
          <a:bodyPr wrap="square" rtlCol="0">
            <a:spAutoFit/>
          </a:bodyPr>
          <a:lstStyle/>
          <a:p>
            <a:r>
              <a:rPr lang="en-US" dirty="0">
                <a:latin typeface="Cambria" panose="02040503050406030204" pitchFamily="18" charset="0"/>
              </a:rPr>
              <a:t>Most Commonly used Fumigant: </a:t>
            </a:r>
            <a:r>
              <a:rPr lang="en-US" dirty="0" err="1">
                <a:latin typeface="Cambria" panose="02040503050406030204" pitchFamily="18" charset="0"/>
              </a:rPr>
              <a:t>Aluminium</a:t>
            </a:r>
            <a:r>
              <a:rPr lang="en-US" dirty="0">
                <a:latin typeface="Cambria" panose="02040503050406030204" pitchFamily="18" charset="0"/>
              </a:rPr>
              <a:t> </a:t>
            </a:r>
            <a:r>
              <a:rPr lang="en-US" dirty="0" smtClean="0">
                <a:latin typeface="Cambria" panose="02040503050406030204" pitchFamily="18" charset="0"/>
              </a:rPr>
              <a:t>Phosphide (ALP)</a:t>
            </a:r>
            <a:endParaRPr lang="en-US" dirty="0">
              <a:latin typeface="Cambria" panose="02040503050406030204" pitchFamily="18" charset="0"/>
            </a:endParaRPr>
          </a:p>
        </p:txBody>
      </p:sp>
      <p:sp>
        <p:nvSpPr>
          <p:cNvPr id="7" name="TextBox 6">
            <a:extLst>
              <a:ext uri="{FF2B5EF4-FFF2-40B4-BE49-F238E27FC236}">
                <a16:creationId xmlns:a16="http://schemas.microsoft.com/office/drawing/2014/main" id="{6555BA06-BAD4-49AC-51EB-EC8C28B0E40E}"/>
              </a:ext>
            </a:extLst>
          </p:cNvPr>
          <p:cNvSpPr txBox="1"/>
          <p:nvPr/>
        </p:nvSpPr>
        <p:spPr>
          <a:xfrm>
            <a:off x="431540" y="1877437"/>
            <a:ext cx="8280920" cy="1754326"/>
          </a:xfrm>
          <a:prstGeom prst="rect">
            <a:avLst/>
          </a:prstGeom>
          <a:noFill/>
        </p:spPr>
        <p:txBody>
          <a:bodyPr wrap="square">
            <a:spAutoFit/>
          </a:bodyPr>
          <a:lstStyle/>
          <a:p>
            <a:pPr marL="285750" indent="-285750" algn="just">
              <a:lnSpc>
                <a:spcPct val="150000"/>
              </a:lnSpc>
              <a:buClr>
                <a:schemeClr val="accent2"/>
              </a:buClr>
              <a:buFont typeface="Wingdings" pitchFamily="2" charset="2"/>
              <a:buChar char="§"/>
            </a:pPr>
            <a:r>
              <a:rPr lang="en-US" sz="1800" dirty="0">
                <a:latin typeface="Cambria" panose="02040503050406030204" pitchFamily="18" charset="0"/>
                <a:ea typeface="Cambria" panose="02040503050406030204" pitchFamily="18" charset="0"/>
                <a:cs typeface="Times New Roman" panose="02020603050405020304" pitchFamily="18" charset="0"/>
              </a:rPr>
              <a:t>The minimum recommended dosage of </a:t>
            </a:r>
            <a:r>
              <a:rPr lang="en-US" sz="1800" dirty="0" smtClean="0">
                <a:latin typeface="Cambria" panose="02040503050406030204" pitchFamily="18" charset="0"/>
                <a:ea typeface="Cambria" panose="02040503050406030204" pitchFamily="18" charset="0"/>
                <a:cs typeface="Times New Roman" panose="02020603050405020304" pitchFamily="18" charset="0"/>
              </a:rPr>
              <a:t>ALP </a:t>
            </a:r>
            <a:r>
              <a:rPr lang="en-US" sz="1800" dirty="0">
                <a:latin typeface="Cambria" panose="02040503050406030204" pitchFamily="18" charset="0"/>
                <a:ea typeface="Cambria" panose="02040503050406030204" pitchFamily="18" charset="0"/>
                <a:cs typeface="Times New Roman" panose="02020603050405020304" pitchFamily="18" charset="0"/>
              </a:rPr>
              <a:t>is 2 g to 3 </a:t>
            </a:r>
            <a:r>
              <a:rPr lang="en-US" sz="1800" dirty="0" smtClean="0">
                <a:latin typeface="Cambria" panose="02040503050406030204" pitchFamily="18" charset="0"/>
                <a:ea typeface="Cambria" panose="02040503050406030204" pitchFamily="18" charset="0"/>
                <a:cs typeface="Times New Roman" panose="02020603050405020304" pitchFamily="18" charset="0"/>
              </a:rPr>
              <a:t>g </a:t>
            </a:r>
            <a:r>
              <a:rPr lang="en-US" sz="1800" dirty="0">
                <a:latin typeface="Cambria" panose="02040503050406030204" pitchFamily="18" charset="0"/>
                <a:ea typeface="Cambria" panose="02040503050406030204" pitchFamily="18" charset="0"/>
                <a:cs typeface="Times New Roman" panose="02020603050405020304" pitchFamily="18" charset="0"/>
              </a:rPr>
              <a:t>phosphine cubic meter </a:t>
            </a:r>
            <a:r>
              <a:rPr lang="en-US" sz="1800" dirty="0" smtClean="0">
                <a:latin typeface="Cambria" panose="02040503050406030204" pitchFamily="18" charset="0"/>
                <a:ea typeface="Cambria" panose="02040503050406030204" pitchFamily="18" charset="0"/>
                <a:cs typeface="Times New Roman" panose="02020603050405020304" pitchFamily="18" charset="0"/>
              </a:rPr>
              <a:t> (</a:t>
            </a:r>
            <a:r>
              <a:rPr lang="en-US" sz="1800" dirty="0">
                <a:latin typeface="Cambria" panose="02040503050406030204" pitchFamily="18" charset="0"/>
                <a:ea typeface="Cambria" panose="02040503050406030204" pitchFamily="18" charset="0"/>
                <a:cs typeface="Times New Roman" panose="02020603050405020304" pitchFamily="18" charset="0"/>
              </a:rPr>
              <a:t>two to three tablets per cubic meter) </a:t>
            </a:r>
          </a:p>
          <a:p>
            <a:pPr marL="285750" indent="-285750" algn="just">
              <a:lnSpc>
                <a:spcPct val="150000"/>
              </a:lnSpc>
              <a:buClr>
                <a:schemeClr val="accent2"/>
              </a:buClr>
              <a:buFont typeface="Wingdings" pitchFamily="2" charset="2"/>
              <a:buChar char="§"/>
            </a:pPr>
            <a:r>
              <a:rPr lang="en-US" sz="1800" dirty="0">
                <a:latin typeface="Cambria" panose="02040503050406030204" pitchFamily="18" charset="0"/>
                <a:ea typeface="Cambria" panose="02040503050406030204" pitchFamily="18" charset="0"/>
                <a:cs typeface="Times New Roman" panose="02020603050405020304" pitchFamily="18" charset="0"/>
              </a:rPr>
              <a:t>For fumigation of empty RCC roof warehouses or godowns, the recommended           dosage is 1.5 g phosphine per cubic meter</a:t>
            </a:r>
          </a:p>
        </p:txBody>
      </p:sp>
    </p:spTree>
    <p:extLst>
      <p:ext uri="{BB962C8B-B14F-4D97-AF65-F5344CB8AC3E}">
        <p14:creationId xmlns:p14="http://schemas.microsoft.com/office/powerpoint/2010/main" val="2508447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42649" y="110621"/>
            <a:ext cx="8679898" cy="543185"/>
          </a:xfrm>
          <a:prstGeom prst="rect">
            <a:avLst/>
          </a:prstGeom>
        </p:spPr>
        <p:txBody>
          <a:bodyPr/>
          <a:lstStyle/>
          <a:p>
            <a:r>
              <a:rPr lang="en-US" dirty="0">
                <a:solidFill>
                  <a:schemeClr val="bg1"/>
                </a:solidFill>
                <a:latin typeface="Cambria" panose="02040503050406030204" pitchFamily="18" charset="0"/>
              </a:rPr>
              <a:t>Infographic Style</a:t>
            </a:r>
          </a:p>
        </p:txBody>
      </p:sp>
      <p:sp>
        <p:nvSpPr>
          <p:cNvPr id="3" name="직사각형 7">
            <a:extLst>
              <a:ext uri="{FF2B5EF4-FFF2-40B4-BE49-F238E27FC236}">
                <a16:creationId xmlns:a16="http://schemas.microsoft.com/office/drawing/2014/main" id="{19B7B005-54CA-4A36-928D-3F79E428EF9B}"/>
              </a:ext>
            </a:extLst>
          </p:cNvPr>
          <p:cNvSpPr>
            <a:spLocks/>
          </p:cNvSpPr>
          <p:nvPr/>
        </p:nvSpPr>
        <p:spPr>
          <a:xfrm>
            <a:off x="755576" y="1059790"/>
            <a:ext cx="3816000" cy="18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sp>
        <p:nvSpPr>
          <p:cNvPr id="4" name="직사각형 34">
            <a:extLst>
              <a:ext uri="{FF2B5EF4-FFF2-40B4-BE49-F238E27FC236}">
                <a16:creationId xmlns:a16="http://schemas.microsoft.com/office/drawing/2014/main" id="{FDB75CE9-4371-423F-A744-6E87C987C081}"/>
              </a:ext>
            </a:extLst>
          </p:cNvPr>
          <p:cNvSpPr>
            <a:spLocks/>
          </p:cNvSpPr>
          <p:nvPr/>
        </p:nvSpPr>
        <p:spPr>
          <a:xfrm>
            <a:off x="755576" y="2896006"/>
            <a:ext cx="3816000" cy="18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sp>
        <p:nvSpPr>
          <p:cNvPr id="5" name="직사각형 42">
            <a:extLst>
              <a:ext uri="{FF2B5EF4-FFF2-40B4-BE49-F238E27FC236}">
                <a16:creationId xmlns:a16="http://schemas.microsoft.com/office/drawing/2014/main" id="{8C552A7B-42BD-4250-AFFA-EC7A4B5A7385}"/>
              </a:ext>
            </a:extLst>
          </p:cNvPr>
          <p:cNvSpPr>
            <a:spLocks/>
          </p:cNvSpPr>
          <p:nvPr/>
        </p:nvSpPr>
        <p:spPr>
          <a:xfrm>
            <a:off x="4572000" y="1059790"/>
            <a:ext cx="3816000" cy="18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sp>
        <p:nvSpPr>
          <p:cNvPr id="6" name="직사각형 43">
            <a:extLst>
              <a:ext uri="{FF2B5EF4-FFF2-40B4-BE49-F238E27FC236}">
                <a16:creationId xmlns:a16="http://schemas.microsoft.com/office/drawing/2014/main" id="{BF985FCE-A12F-4247-ADA4-247476937A8A}"/>
              </a:ext>
            </a:extLst>
          </p:cNvPr>
          <p:cNvSpPr>
            <a:spLocks/>
          </p:cNvSpPr>
          <p:nvPr/>
        </p:nvSpPr>
        <p:spPr>
          <a:xfrm>
            <a:off x="4572000" y="2896006"/>
            <a:ext cx="3816000" cy="18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grpSp>
        <p:nvGrpSpPr>
          <p:cNvPr id="7" name="그룹 45">
            <a:extLst>
              <a:ext uri="{FF2B5EF4-FFF2-40B4-BE49-F238E27FC236}">
                <a16:creationId xmlns:a16="http://schemas.microsoft.com/office/drawing/2014/main" id="{E2BFB51B-6CBA-43B0-A1AD-A75E064CFF54}"/>
              </a:ext>
            </a:extLst>
          </p:cNvPr>
          <p:cNvGrpSpPr/>
          <p:nvPr/>
        </p:nvGrpSpPr>
        <p:grpSpPr>
          <a:xfrm>
            <a:off x="3667501" y="1986886"/>
            <a:ext cx="1809000" cy="1809000"/>
            <a:chOff x="4896191" y="2726685"/>
            <a:chExt cx="2412000" cy="2412000"/>
          </a:xfrm>
        </p:grpSpPr>
        <p:sp>
          <p:nvSpPr>
            <p:cNvPr id="8" name="직사각형 10">
              <a:extLst>
                <a:ext uri="{FF2B5EF4-FFF2-40B4-BE49-F238E27FC236}">
                  <a16:creationId xmlns:a16="http://schemas.microsoft.com/office/drawing/2014/main" id="{6D0460C0-9822-44A7-B167-08F18373EF46}"/>
                </a:ext>
              </a:extLst>
            </p:cNvPr>
            <p:cNvSpPr/>
            <p:nvPr/>
          </p:nvSpPr>
          <p:spPr>
            <a:xfrm>
              <a:off x="4896191" y="2726685"/>
              <a:ext cx="2412000" cy="2412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sp>
          <p:nvSpPr>
            <p:cNvPr id="9" name="직사각형 44">
              <a:extLst>
                <a:ext uri="{FF2B5EF4-FFF2-40B4-BE49-F238E27FC236}">
                  <a16:creationId xmlns:a16="http://schemas.microsoft.com/office/drawing/2014/main" id="{8D09A75D-16CB-4B22-8197-72D700DBD179}"/>
                </a:ext>
              </a:extLst>
            </p:cNvPr>
            <p:cNvSpPr/>
            <p:nvPr/>
          </p:nvSpPr>
          <p:spPr>
            <a:xfrm rot="18900000">
              <a:off x="5256191" y="3086685"/>
              <a:ext cx="1692000" cy="1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sp>
          <p:nvSpPr>
            <p:cNvPr id="10" name="Diamond 9">
              <a:extLst>
                <a:ext uri="{FF2B5EF4-FFF2-40B4-BE49-F238E27FC236}">
                  <a16:creationId xmlns:a16="http://schemas.microsoft.com/office/drawing/2014/main" id="{1C09288F-81DF-4AC0-90C8-DBA3823EE01D}"/>
                </a:ext>
              </a:extLst>
            </p:cNvPr>
            <p:cNvSpPr/>
            <p:nvPr/>
          </p:nvSpPr>
          <p:spPr>
            <a:xfrm>
              <a:off x="5021409" y="2851903"/>
              <a:ext cx="2161564" cy="216156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mn-cs"/>
              </a:endParaRPr>
            </a:p>
          </p:txBody>
        </p:sp>
      </p:grpSp>
      <p:sp>
        <p:nvSpPr>
          <p:cNvPr id="11" name="TextBox 10">
            <a:extLst>
              <a:ext uri="{FF2B5EF4-FFF2-40B4-BE49-F238E27FC236}">
                <a16:creationId xmlns:a16="http://schemas.microsoft.com/office/drawing/2014/main" id="{15D7A5C2-F953-4CDF-A90A-126ED7CC595A}"/>
              </a:ext>
            </a:extLst>
          </p:cNvPr>
          <p:cNvSpPr txBox="1"/>
          <p:nvPr/>
        </p:nvSpPr>
        <p:spPr>
          <a:xfrm>
            <a:off x="3865311" y="2635047"/>
            <a:ext cx="1413383"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rPr>
              <a:t>PHOSPHINE DOSAGE</a:t>
            </a:r>
            <a:endParaRPr kumimoji="0" lang="ko-KR" altLang="en-US"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endParaRPr>
          </a:p>
        </p:txBody>
      </p:sp>
      <p:grpSp>
        <p:nvGrpSpPr>
          <p:cNvPr id="12" name="Group 11">
            <a:extLst>
              <a:ext uri="{FF2B5EF4-FFF2-40B4-BE49-F238E27FC236}">
                <a16:creationId xmlns:a16="http://schemas.microsoft.com/office/drawing/2014/main" id="{9AD510F6-D301-4B33-966D-8A02EF27DD00}"/>
              </a:ext>
            </a:extLst>
          </p:cNvPr>
          <p:cNvGrpSpPr/>
          <p:nvPr/>
        </p:nvGrpSpPr>
        <p:grpSpPr>
          <a:xfrm>
            <a:off x="755576" y="1131590"/>
            <a:ext cx="3237085" cy="1267106"/>
            <a:chOff x="647165" y="1489862"/>
            <a:chExt cx="2356505" cy="917139"/>
          </a:xfrm>
        </p:grpSpPr>
        <p:sp>
          <p:nvSpPr>
            <p:cNvPr id="13" name="TextBox 12">
              <a:extLst>
                <a:ext uri="{FF2B5EF4-FFF2-40B4-BE49-F238E27FC236}">
                  <a16:creationId xmlns:a16="http://schemas.microsoft.com/office/drawing/2014/main" id="{0414AD0A-CA57-4313-8983-2A307E248853}"/>
                </a:ext>
              </a:extLst>
            </p:cNvPr>
            <p:cNvSpPr txBox="1"/>
            <p:nvPr/>
          </p:nvSpPr>
          <p:spPr>
            <a:xfrm>
              <a:off x="647165" y="1489862"/>
              <a:ext cx="2356505" cy="24504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rPr>
                <a:t>COMMODITY TYPE</a:t>
              </a:r>
              <a:endParaRPr kumimoji="0" lang="ko-KR" altLang="en-US"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endParaRPr>
            </a:p>
          </p:txBody>
        </p:sp>
        <p:sp>
          <p:nvSpPr>
            <p:cNvPr id="14" name="TextBox 13">
              <a:extLst>
                <a:ext uri="{FF2B5EF4-FFF2-40B4-BE49-F238E27FC236}">
                  <a16:creationId xmlns:a16="http://schemas.microsoft.com/office/drawing/2014/main" id="{847982CB-C74B-420C-9B2F-16A1509B34A9}"/>
                </a:ext>
              </a:extLst>
            </p:cNvPr>
            <p:cNvSpPr txBox="1"/>
            <p:nvPr/>
          </p:nvSpPr>
          <p:spPr>
            <a:xfrm>
              <a:off x="647166" y="1805520"/>
              <a:ext cx="2227996" cy="6014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IN" sz="1600" dirty="0">
                  <a:solidFill>
                    <a:prstClr val="white"/>
                  </a:solidFill>
                  <a:latin typeface="Cambria" panose="02040503050406030204" pitchFamily="18" charset="0"/>
                  <a:ea typeface="Calibri" panose="020F0502020204030204" pitchFamily="34" charset="0"/>
                  <a:cs typeface="Mangal" panose="02040503050203030202" pitchFamily="18" charset="0"/>
                </a:rPr>
                <a:t>E</a:t>
              </a:r>
              <a:r>
                <a:rPr kumimoji="0" lang="en-IN" sz="1600" b="0" i="0" u="none" strike="noStrike" kern="1200" cap="none" spc="0" normalizeH="0" baseline="0" noProof="0" dirty="0" err="1">
                  <a:ln>
                    <a:noFill/>
                  </a:ln>
                  <a:solidFill>
                    <a:prstClr val="white"/>
                  </a:solidFill>
                  <a:effectLst/>
                  <a:uLnTx/>
                  <a:uFillTx/>
                  <a:latin typeface="Cambria" panose="02040503050406030204" pitchFamily="18" charset="0"/>
                  <a:ea typeface="Calibri" panose="020F0502020204030204" pitchFamily="34" charset="0"/>
                  <a:cs typeface="Mangal" panose="02040503050203030202" pitchFamily="18" charset="0"/>
                </a:rPr>
                <a:t>xceptionally</a:t>
              </a:r>
              <a:r>
                <a:rPr kumimoji="0" lang="en-IN" sz="1600" b="0" i="0" u="none" strike="noStrike" kern="120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Mangal" panose="02040503050203030202" pitchFamily="18" charset="0"/>
                </a:rPr>
                <a:t> sorptive commodities such as paddy and pulses, require higher dosages</a:t>
              </a:r>
              <a:endParaRPr kumimoji="0" lang="ko-KR" altLang="en-US" sz="1600" b="0"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endParaRPr>
            </a:p>
          </p:txBody>
        </p:sp>
      </p:grpSp>
      <p:grpSp>
        <p:nvGrpSpPr>
          <p:cNvPr id="15" name="Group 14">
            <a:extLst>
              <a:ext uri="{FF2B5EF4-FFF2-40B4-BE49-F238E27FC236}">
                <a16:creationId xmlns:a16="http://schemas.microsoft.com/office/drawing/2014/main" id="{0D50A8D1-CC6B-4FA3-8EEA-93EDD06BA347}"/>
              </a:ext>
            </a:extLst>
          </p:cNvPr>
          <p:cNvGrpSpPr/>
          <p:nvPr/>
        </p:nvGrpSpPr>
        <p:grpSpPr>
          <a:xfrm>
            <a:off x="701820" y="3040019"/>
            <a:ext cx="3798172" cy="1658528"/>
            <a:chOff x="616044" y="3534175"/>
            <a:chExt cx="2222356" cy="2211373"/>
          </a:xfrm>
        </p:grpSpPr>
        <p:sp>
          <p:nvSpPr>
            <p:cNvPr id="16" name="TextBox 15">
              <a:extLst>
                <a:ext uri="{FF2B5EF4-FFF2-40B4-BE49-F238E27FC236}">
                  <a16:creationId xmlns:a16="http://schemas.microsoft.com/office/drawing/2014/main" id="{BCC07445-2DF7-44F9-949F-3EBC14487818}"/>
                </a:ext>
              </a:extLst>
            </p:cNvPr>
            <p:cNvSpPr txBox="1"/>
            <p:nvPr/>
          </p:nvSpPr>
          <p:spPr>
            <a:xfrm>
              <a:off x="616044" y="3534175"/>
              <a:ext cx="2222356" cy="45140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rPr>
                <a:t>TEMPERATURE CONDITIONS</a:t>
              </a:r>
              <a:endParaRPr kumimoji="0" lang="ko-KR" altLang="en-US"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endParaRPr>
            </a:p>
          </p:txBody>
        </p:sp>
        <p:sp>
          <p:nvSpPr>
            <p:cNvPr id="17" name="TextBox 16">
              <a:extLst>
                <a:ext uri="{FF2B5EF4-FFF2-40B4-BE49-F238E27FC236}">
                  <a16:creationId xmlns:a16="http://schemas.microsoft.com/office/drawing/2014/main" id="{3A5895CB-830B-43C0-978A-86B65CD4944E}"/>
                </a:ext>
              </a:extLst>
            </p:cNvPr>
            <p:cNvSpPr txBox="1"/>
            <p:nvPr/>
          </p:nvSpPr>
          <p:spPr>
            <a:xfrm>
              <a:off x="656872" y="3980961"/>
              <a:ext cx="1717710" cy="176458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mbria" panose="02040503050406030204" pitchFamily="18" charset="0"/>
                  <a:cs typeface="Times New Roman" panose="02020603050405020304" pitchFamily="18" charset="0"/>
                </a:rPr>
                <a:t>Lower the temperature, longer is the exposure period as insect development i.e., from egg to larval stage, is highly influenced by temperature</a:t>
              </a:r>
              <a:endParaRPr kumimoji="0" lang="en-US" altLang="ko-KR" sz="1600" b="0" i="0" u="none" strike="noStrike" kern="1200" cap="none" spc="0" normalizeH="0" baseline="0" noProof="0" dirty="0">
                <a:ln>
                  <a:noFill/>
                </a:ln>
                <a:solidFill>
                  <a:schemeClr val="bg1"/>
                </a:solidFill>
                <a:effectLst/>
                <a:uLnTx/>
                <a:uFillTx/>
                <a:latin typeface="Cambria" panose="02040503050406030204" pitchFamily="18" charset="0"/>
                <a:ea typeface="Arial Unicode MS"/>
                <a:cs typeface="Arial" pitchFamily="34" charset="0"/>
              </a:endParaRPr>
            </a:p>
          </p:txBody>
        </p:sp>
      </p:grpSp>
      <p:grpSp>
        <p:nvGrpSpPr>
          <p:cNvPr id="18" name="Group 17">
            <a:extLst>
              <a:ext uri="{FF2B5EF4-FFF2-40B4-BE49-F238E27FC236}">
                <a16:creationId xmlns:a16="http://schemas.microsoft.com/office/drawing/2014/main" id="{9AA281F0-1A82-448D-86C2-0EBDB8FD58F1}"/>
              </a:ext>
            </a:extLst>
          </p:cNvPr>
          <p:cNvGrpSpPr/>
          <p:nvPr/>
        </p:nvGrpSpPr>
        <p:grpSpPr>
          <a:xfrm>
            <a:off x="5508103" y="1036231"/>
            <a:ext cx="2880321" cy="1811850"/>
            <a:chOff x="6217407" y="1489862"/>
            <a:chExt cx="2317324" cy="2415800"/>
          </a:xfrm>
        </p:grpSpPr>
        <p:sp>
          <p:nvSpPr>
            <p:cNvPr id="19" name="TextBox 18">
              <a:extLst>
                <a:ext uri="{FF2B5EF4-FFF2-40B4-BE49-F238E27FC236}">
                  <a16:creationId xmlns:a16="http://schemas.microsoft.com/office/drawing/2014/main" id="{EC40DFCB-C237-418F-9C2E-954EFF96F286}"/>
                </a:ext>
              </a:extLst>
            </p:cNvPr>
            <p:cNvSpPr txBox="1"/>
            <p:nvPr/>
          </p:nvSpPr>
          <p:spPr>
            <a:xfrm>
              <a:off x="6217407" y="1489862"/>
              <a:ext cx="2222357" cy="45140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prstClr val="white"/>
                  </a:solidFill>
                  <a:effectLst/>
                  <a:uLnTx/>
                  <a:uFillTx/>
                  <a:latin typeface="Cambria" panose="02040503050406030204" pitchFamily="18" charset="0"/>
                  <a:ea typeface="Calibri" panose="020F0502020204030204" pitchFamily="34" charset="0"/>
                  <a:cs typeface="Mangal" panose="02040503050203030202" pitchFamily="18" charset="0"/>
                </a:rPr>
                <a:t>PEST FACTOR</a:t>
              </a:r>
              <a:endParaRPr kumimoji="0" lang="ko-KR" altLang="en-US" sz="14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endParaRPr>
            </a:p>
          </p:txBody>
        </p:sp>
        <p:sp>
          <p:nvSpPr>
            <p:cNvPr id="20" name="TextBox 19">
              <a:extLst>
                <a:ext uri="{FF2B5EF4-FFF2-40B4-BE49-F238E27FC236}">
                  <a16:creationId xmlns:a16="http://schemas.microsoft.com/office/drawing/2014/main" id="{6DBDC16A-0F77-491D-AEDE-E25DDA9AFEBB}"/>
                </a:ext>
              </a:extLst>
            </p:cNvPr>
            <p:cNvSpPr txBox="1"/>
            <p:nvPr/>
          </p:nvSpPr>
          <p:spPr>
            <a:xfrm>
              <a:off x="6305802" y="1812782"/>
              <a:ext cx="2228929" cy="209288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mbria" panose="02040503050406030204" pitchFamily="18" charset="0"/>
                  <a:cs typeface="Times New Roman" panose="02020603050405020304" pitchFamily="18" charset="0"/>
                </a:rPr>
                <a:t>Higher dosages and longer exposure period needed when </a:t>
              </a:r>
              <a:r>
                <a:rPr lang="en-US" sz="1600" i="1" dirty="0">
                  <a:solidFill>
                    <a:schemeClr val="bg1"/>
                  </a:solidFill>
                  <a:latin typeface="Cambria" panose="02040503050406030204" pitchFamily="18" charset="0"/>
                  <a:cs typeface="Times New Roman" panose="02020603050405020304" pitchFamily="18" charset="0"/>
                </a:rPr>
                <a:t>Trogoderma </a:t>
              </a:r>
              <a:r>
                <a:rPr lang="en-US" sz="1600" i="1" dirty="0" err="1">
                  <a:solidFill>
                    <a:schemeClr val="bg1"/>
                  </a:solidFill>
                  <a:latin typeface="Cambria" panose="02040503050406030204" pitchFamily="18" charset="0"/>
                  <a:cs typeface="Times New Roman" panose="02020603050405020304" pitchFamily="18" charset="0"/>
                </a:rPr>
                <a:t>granarium</a:t>
              </a:r>
              <a:r>
                <a:rPr lang="en-US" sz="1600" dirty="0">
                  <a:solidFill>
                    <a:schemeClr val="bg1"/>
                  </a:solidFill>
                  <a:latin typeface="Cambria" panose="02040503050406030204" pitchFamily="18" charset="0"/>
                  <a:cs typeface="Times New Roman" panose="02020603050405020304" pitchFamily="18" charset="0"/>
                </a:rPr>
                <a:t>, khapra larvae or groundnut bruchid, </a:t>
              </a:r>
              <a:r>
                <a:rPr lang="en-US" sz="1600" i="1" dirty="0" err="1">
                  <a:solidFill>
                    <a:schemeClr val="bg1"/>
                  </a:solidFill>
                  <a:latin typeface="Cambria" panose="02040503050406030204" pitchFamily="18" charset="0"/>
                  <a:cs typeface="Times New Roman" panose="02020603050405020304" pitchFamily="18" charset="0"/>
                </a:rPr>
                <a:t>Caryedon</a:t>
              </a:r>
              <a:r>
                <a:rPr lang="en-US" sz="1600" i="1" dirty="0">
                  <a:solidFill>
                    <a:schemeClr val="bg1"/>
                  </a:solidFill>
                  <a:latin typeface="Cambria" panose="02040503050406030204" pitchFamily="18" charset="0"/>
                  <a:cs typeface="Times New Roman" panose="02020603050405020304" pitchFamily="18" charset="0"/>
                </a:rPr>
                <a:t> serratus </a:t>
              </a:r>
              <a:r>
                <a:rPr lang="en-US" sz="1600" dirty="0">
                  <a:solidFill>
                    <a:schemeClr val="bg1"/>
                  </a:solidFill>
                  <a:latin typeface="Cambria" panose="02040503050406030204" pitchFamily="18" charset="0"/>
                  <a:cs typeface="Times New Roman" panose="02020603050405020304" pitchFamily="18" charset="0"/>
                </a:rPr>
                <a:t>are the target insects</a:t>
              </a:r>
              <a:r>
                <a:rPr kumimoji="0" lang="en-US" altLang="ko-KR" sz="1600" b="0" i="0" u="none" strike="noStrike" kern="1200" cap="none" spc="0" normalizeH="0" baseline="0" noProof="0" dirty="0">
                  <a:ln>
                    <a:noFill/>
                  </a:ln>
                  <a:solidFill>
                    <a:schemeClr val="bg1"/>
                  </a:solidFill>
                  <a:effectLst/>
                  <a:uLnTx/>
                  <a:uFillTx/>
                  <a:latin typeface="Cambria" panose="02040503050406030204" pitchFamily="18" charset="0"/>
                  <a:ea typeface="Arial Unicode MS"/>
                  <a:cs typeface="Arial" pitchFamily="34" charset="0"/>
                </a:rPr>
                <a:t>.  </a:t>
              </a:r>
              <a:endParaRPr kumimoji="0" lang="ko-KR" altLang="en-US" sz="1600" b="0" i="0" u="none" strike="noStrike" kern="1200" cap="none" spc="0" normalizeH="0" baseline="0" noProof="0" dirty="0">
                <a:ln>
                  <a:noFill/>
                </a:ln>
                <a:solidFill>
                  <a:schemeClr val="bg1"/>
                </a:solidFill>
                <a:effectLst/>
                <a:uLnTx/>
                <a:uFillTx/>
                <a:latin typeface="Cambria" panose="02040503050406030204" pitchFamily="18" charset="0"/>
                <a:ea typeface="Arial Unicode MS"/>
                <a:cs typeface="Arial" pitchFamily="34" charset="0"/>
              </a:endParaRPr>
            </a:p>
          </p:txBody>
        </p:sp>
      </p:grpSp>
      <p:grpSp>
        <p:nvGrpSpPr>
          <p:cNvPr id="21" name="Group 20">
            <a:extLst>
              <a:ext uri="{FF2B5EF4-FFF2-40B4-BE49-F238E27FC236}">
                <a16:creationId xmlns:a16="http://schemas.microsoft.com/office/drawing/2014/main" id="{A8C2868D-1E58-48A5-9D84-F4D04517F4BC}"/>
              </a:ext>
            </a:extLst>
          </p:cNvPr>
          <p:cNvGrpSpPr/>
          <p:nvPr/>
        </p:nvGrpSpPr>
        <p:grpSpPr>
          <a:xfrm>
            <a:off x="5292080" y="3256044"/>
            <a:ext cx="3099450" cy="770604"/>
            <a:chOff x="6151980" y="3628043"/>
            <a:chExt cx="2372509" cy="766890"/>
          </a:xfrm>
        </p:grpSpPr>
        <p:sp>
          <p:nvSpPr>
            <p:cNvPr id="22" name="TextBox 21">
              <a:extLst>
                <a:ext uri="{FF2B5EF4-FFF2-40B4-BE49-F238E27FC236}">
                  <a16:creationId xmlns:a16="http://schemas.microsoft.com/office/drawing/2014/main" id="{9D38CBDE-A038-43A6-8AD1-939224002EAE}"/>
                </a:ext>
              </a:extLst>
            </p:cNvPr>
            <p:cNvSpPr txBox="1"/>
            <p:nvPr/>
          </p:nvSpPr>
          <p:spPr>
            <a:xfrm>
              <a:off x="6151980" y="3628043"/>
              <a:ext cx="2372509" cy="33692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rPr>
                <a:t>PEST STATUS</a:t>
              </a:r>
              <a:endParaRPr kumimoji="0" lang="ko-KR" altLang="en-US" sz="1600" b="1" i="0" u="none" strike="noStrike" kern="1200" cap="none" spc="0" normalizeH="0" baseline="0" noProof="0" dirty="0">
                <a:ln>
                  <a:noFill/>
                </a:ln>
                <a:solidFill>
                  <a:prstClr val="white"/>
                </a:solidFill>
                <a:effectLst/>
                <a:uLnTx/>
                <a:uFillTx/>
                <a:latin typeface="Cambria" panose="02040503050406030204" pitchFamily="18" charset="0"/>
                <a:ea typeface="Arial Unicode MS"/>
                <a:cs typeface="Arial" pitchFamily="34" charset="0"/>
              </a:endParaRPr>
            </a:p>
          </p:txBody>
        </p:sp>
        <p:sp>
          <p:nvSpPr>
            <p:cNvPr id="23" name="TextBox 22">
              <a:extLst>
                <a:ext uri="{FF2B5EF4-FFF2-40B4-BE49-F238E27FC236}">
                  <a16:creationId xmlns:a16="http://schemas.microsoft.com/office/drawing/2014/main" id="{255391D4-3A85-46A2-9C7C-DC7F48AFC99C}"/>
                </a:ext>
              </a:extLst>
            </p:cNvPr>
            <p:cNvSpPr txBox="1"/>
            <p:nvPr/>
          </p:nvSpPr>
          <p:spPr>
            <a:xfrm>
              <a:off x="6296493" y="4058011"/>
              <a:ext cx="2227996" cy="33692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mbria" panose="02040503050406030204" pitchFamily="18" charset="0"/>
                  <a:cs typeface="Times New Roman" panose="02020603050405020304" pitchFamily="18" charset="0"/>
                </a:rPr>
                <a:t>Normal or phosphine-resistant</a:t>
              </a:r>
              <a:endParaRPr kumimoji="0" lang="ko-KR" altLang="en-US" sz="1600" b="0" i="0" u="none" strike="noStrike" kern="1200" cap="none" spc="0" normalizeH="0" baseline="0" noProof="0" dirty="0">
                <a:ln>
                  <a:noFill/>
                </a:ln>
                <a:solidFill>
                  <a:schemeClr val="bg1"/>
                </a:solidFill>
                <a:effectLst/>
                <a:uLnTx/>
                <a:uFillTx/>
                <a:latin typeface="Cambria" panose="02040503050406030204" pitchFamily="18" charset="0"/>
                <a:ea typeface="Arial Unicode MS"/>
                <a:cs typeface="Arial" pitchFamily="34" charset="0"/>
              </a:endParaRPr>
            </a:p>
          </p:txBody>
        </p:sp>
      </p:grpSp>
      <p:sp>
        <p:nvSpPr>
          <p:cNvPr id="29" name="Title 1">
            <a:extLst>
              <a:ext uri="{FF2B5EF4-FFF2-40B4-BE49-F238E27FC236}">
                <a16:creationId xmlns:a16="http://schemas.microsoft.com/office/drawing/2014/main" id="{DA4615DC-9BE0-C26F-7D5E-653AB4F3A963}"/>
              </a:ext>
            </a:extLst>
          </p:cNvPr>
          <p:cNvSpPr txBox="1">
            <a:spLocks/>
          </p:cNvSpPr>
          <p:nvPr/>
        </p:nvSpPr>
        <p:spPr>
          <a:xfrm>
            <a:off x="0" y="123478"/>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i="0" u="none" strike="noStrike" kern="1200" cap="all" spc="0" normalizeH="0" baseline="0" noProof="0" dirty="0">
                <a:ln>
                  <a:noFill/>
                </a:ln>
                <a:solidFill>
                  <a:prstClr val="white"/>
                </a:solidFill>
                <a:effectLst/>
                <a:uLnTx/>
                <a:uFillTx/>
                <a:latin typeface="Cambria" panose="02040503050406030204" pitchFamily="18" charset="0"/>
                <a:ea typeface="Arial Unicode MS"/>
                <a:cs typeface="+mj-cs"/>
              </a:rPr>
              <a:t>FACTORS AFFECTING DOSAGE OF PHOSPHINE</a:t>
            </a:r>
            <a:endParaRPr kumimoji="0" lang="en-US" sz="320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abic Typesetting" panose="03020402040406030203" pitchFamily="66" charset="-78"/>
            </a:endParaRPr>
          </a:p>
        </p:txBody>
      </p:sp>
    </p:spTree>
    <p:extLst>
      <p:ext uri="{BB962C8B-B14F-4D97-AF65-F5344CB8AC3E}">
        <p14:creationId xmlns:p14="http://schemas.microsoft.com/office/powerpoint/2010/main" val="628770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METHOD OF FUMIGATION IN STACKS</a:t>
            </a:r>
            <a:endParaRPr lang="ko-KR" altLang="en-US" sz="2401" b="1" dirty="0">
              <a:latin typeface="Cambria" panose="02040503050406030204" pitchFamily="18" charset="0"/>
              <a:cs typeface="Arial" pitchFamily="34" charset="0"/>
            </a:endParaRPr>
          </a:p>
        </p:txBody>
      </p:sp>
      <p:graphicFrame>
        <p:nvGraphicFramePr>
          <p:cNvPr id="2" name="Diagram 1">
            <a:extLst>
              <a:ext uri="{FF2B5EF4-FFF2-40B4-BE49-F238E27FC236}">
                <a16:creationId xmlns:a16="http://schemas.microsoft.com/office/drawing/2014/main" id="{78B2A3DB-4FB1-EE0D-948A-658BEF0E6B24}"/>
              </a:ext>
            </a:extLst>
          </p:cNvPr>
          <p:cNvGraphicFramePr/>
          <p:nvPr>
            <p:extLst>
              <p:ext uri="{D42A27DB-BD31-4B8C-83A1-F6EECF244321}">
                <p14:modId xmlns:p14="http://schemas.microsoft.com/office/powerpoint/2010/main" val="2499510489"/>
              </p:ext>
            </p:extLst>
          </p:nvPr>
        </p:nvGraphicFramePr>
        <p:xfrm>
          <a:off x="611052" y="1131590"/>
          <a:ext cx="8532948" cy="364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31F5D2F-E99E-03EC-7551-ADFCCF58DC5D}"/>
              </a:ext>
            </a:extLst>
          </p:cNvPr>
          <p:cNvSpPr txBox="1"/>
          <p:nvPr/>
        </p:nvSpPr>
        <p:spPr>
          <a:xfrm>
            <a:off x="361" y="3333301"/>
            <a:ext cx="1907343" cy="2108299"/>
          </a:xfrm>
          <a:prstGeom prst="cloud">
            <a:avLst/>
          </a:prstGeom>
          <a:noFill/>
          <a:ln>
            <a:solidFill>
              <a:schemeClr val="tx1"/>
            </a:solidFill>
          </a:ln>
        </p:spPr>
        <p:txBody>
          <a:bodyPr wrap="square">
            <a:spAutoFit/>
          </a:bodyPr>
          <a:lstStyle/>
          <a:p>
            <a:pPr lvl="0" latinLnBrk="0" hangingPunct="0"/>
            <a:r>
              <a:rPr lang="en-US" sz="1200" dirty="0">
                <a:latin typeface="Cambria" panose="02040503050406030204" pitchFamily="18" charset="0"/>
                <a:ea typeface="Cambria" panose="02040503050406030204" pitchFamily="18" charset="0"/>
                <a:cs typeface="Times New Roman" panose="02020603050405020304" pitchFamily="18" charset="0"/>
              </a:rPr>
              <a:t>The operators should wear the gas-mask and hand gloves before handling the tablets or sachet</a:t>
            </a:r>
            <a:endParaRPr lang="en-GB" sz="1200" dirty="0">
              <a:latin typeface="Cambria" panose="02040503050406030204" pitchFamily="18" charset="0"/>
            </a:endParaRPr>
          </a:p>
        </p:txBody>
      </p:sp>
    </p:spTree>
    <p:extLst>
      <p:ext uri="{BB962C8B-B14F-4D97-AF65-F5344CB8AC3E}">
        <p14:creationId xmlns:p14="http://schemas.microsoft.com/office/powerpoint/2010/main" val="957395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METHOD OF FUMIGATION IN STACKS</a:t>
            </a:r>
            <a:endParaRPr lang="ko-KR" altLang="en-US" sz="2401" b="1" dirty="0">
              <a:latin typeface="Cambria" panose="02040503050406030204" pitchFamily="18" charset="0"/>
              <a:cs typeface="Arial" pitchFamily="34" charset="0"/>
            </a:endParaRPr>
          </a:p>
        </p:txBody>
      </p:sp>
      <p:graphicFrame>
        <p:nvGraphicFramePr>
          <p:cNvPr id="2" name="Diagram 1">
            <a:extLst>
              <a:ext uri="{FF2B5EF4-FFF2-40B4-BE49-F238E27FC236}">
                <a16:creationId xmlns:a16="http://schemas.microsoft.com/office/drawing/2014/main" id="{15D1A053-94EB-5E5D-7762-0969C1D3ED3D}"/>
              </a:ext>
            </a:extLst>
          </p:cNvPr>
          <p:cNvGraphicFramePr/>
          <p:nvPr>
            <p:extLst>
              <p:ext uri="{D42A27DB-BD31-4B8C-83A1-F6EECF244321}">
                <p14:modId xmlns:p14="http://schemas.microsoft.com/office/powerpoint/2010/main" val="2859675812"/>
              </p:ext>
            </p:extLst>
          </p:nvPr>
        </p:nvGraphicFramePr>
        <p:xfrm>
          <a:off x="333516" y="1124350"/>
          <a:ext cx="8784976" cy="3695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71C75AF-B0B9-B025-560F-993506082BEA}"/>
              </a:ext>
            </a:extLst>
          </p:cNvPr>
          <p:cNvSpPr txBox="1"/>
          <p:nvPr/>
        </p:nvSpPr>
        <p:spPr>
          <a:xfrm>
            <a:off x="35496" y="3367394"/>
            <a:ext cx="1872208" cy="1452384"/>
          </a:xfrm>
          <a:prstGeom prst="cloud">
            <a:avLst/>
          </a:prstGeom>
          <a:noFill/>
          <a:ln>
            <a:solidFill>
              <a:schemeClr val="tx1"/>
            </a:solidFill>
          </a:ln>
        </p:spPr>
        <p:txBody>
          <a:bodyPr wrap="square">
            <a:spAutoFit/>
          </a:bodyPr>
          <a:lstStyle/>
          <a:p>
            <a:pPr lvl="0" algn="ctr" latinLnBrk="0" hangingPunct="0"/>
            <a:r>
              <a:rPr lang="en-US" sz="1400" dirty="0">
                <a:latin typeface="Cambria" panose="02040503050406030204" pitchFamily="18" charset="0"/>
              </a:rPr>
              <a:t>While dosing, the tablet should not be heaped</a:t>
            </a:r>
            <a:endParaRPr lang="en-GB" sz="1400" dirty="0"/>
          </a:p>
        </p:txBody>
      </p:sp>
    </p:spTree>
    <p:extLst>
      <p:ext uri="{BB962C8B-B14F-4D97-AF65-F5344CB8AC3E}">
        <p14:creationId xmlns:p14="http://schemas.microsoft.com/office/powerpoint/2010/main" val="1859167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METHOD OF FUMIGATION IN STACKS</a:t>
            </a:r>
            <a:endParaRPr lang="ko-KR" altLang="en-US" sz="2401" b="1" dirty="0">
              <a:latin typeface="Cambria" panose="02040503050406030204" pitchFamily="18" charset="0"/>
              <a:cs typeface="Arial" pitchFamily="34" charset="0"/>
            </a:endParaRPr>
          </a:p>
        </p:txBody>
      </p:sp>
      <p:graphicFrame>
        <p:nvGraphicFramePr>
          <p:cNvPr id="6" name="Diagram 5">
            <a:extLst>
              <a:ext uri="{FF2B5EF4-FFF2-40B4-BE49-F238E27FC236}">
                <a16:creationId xmlns:a16="http://schemas.microsoft.com/office/drawing/2014/main" id="{A18377F7-D9AC-28BD-690C-11CA155CA8BF}"/>
              </a:ext>
            </a:extLst>
          </p:cNvPr>
          <p:cNvGraphicFramePr/>
          <p:nvPr>
            <p:extLst>
              <p:ext uri="{D42A27DB-BD31-4B8C-83A1-F6EECF244321}">
                <p14:modId xmlns:p14="http://schemas.microsoft.com/office/powerpoint/2010/main" val="2548462248"/>
              </p:ext>
            </p:extLst>
          </p:nvPr>
        </p:nvGraphicFramePr>
        <p:xfrm>
          <a:off x="431540" y="1203598"/>
          <a:ext cx="860495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527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METHOD OF FUMIGATION IN GODOWNS</a:t>
            </a:r>
            <a:endParaRPr lang="ko-KR" altLang="en-US" sz="2401" b="1" dirty="0">
              <a:latin typeface="Cambria" panose="02040503050406030204" pitchFamily="18" charset="0"/>
              <a:cs typeface="Arial" pitchFamily="34" charset="0"/>
            </a:endParaRPr>
          </a:p>
        </p:txBody>
      </p:sp>
      <p:graphicFrame>
        <p:nvGraphicFramePr>
          <p:cNvPr id="2" name="Diagram 1">
            <a:extLst>
              <a:ext uri="{FF2B5EF4-FFF2-40B4-BE49-F238E27FC236}">
                <a16:creationId xmlns:a16="http://schemas.microsoft.com/office/drawing/2014/main" id="{7DB70F58-50B6-0353-49FC-1760399C8E89}"/>
              </a:ext>
            </a:extLst>
          </p:cNvPr>
          <p:cNvGraphicFramePr/>
          <p:nvPr>
            <p:extLst>
              <p:ext uri="{D42A27DB-BD31-4B8C-83A1-F6EECF244321}">
                <p14:modId xmlns:p14="http://schemas.microsoft.com/office/powerpoint/2010/main" val="3615734577"/>
              </p:ext>
            </p:extLst>
          </p:nvPr>
        </p:nvGraphicFramePr>
        <p:xfrm>
          <a:off x="323528" y="1255068"/>
          <a:ext cx="860495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749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METHOD OF FUMIGATION IN GODOWNS</a:t>
            </a:r>
            <a:endParaRPr lang="ko-KR" altLang="en-US" sz="2401" b="1" dirty="0">
              <a:latin typeface="Cambria" panose="02040503050406030204" pitchFamily="18" charset="0"/>
              <a:cs typeface="Arial" pitchFamily="34" charset="0"/>
            </a:endParaRPr>
          </a:p>
        </p:txBody>
      </p:sp>
      <p:graphicFrame>
        <p:nvGraphicFramePr>
          <p:cNvPr id="4" name="Diagram 3">
            <a:extLst>
              <a:ext uri="{FF2B5EF4-FFF2-40B4-BE49-F238E27FC236}">
                <a16:creationId xmlns:a16="http://schemas.microsoft.com/office/drawing/2014/main" id="{2B5B9B11-B0C4-82F3-2E15-F4878B603A6A}"/>
              </a:ext>
            </a:extLst>
          </p:cNvPr>
          <p:cNvGraphicFramePr/>
          <p:nvPr>
            <p:extLst>
              <p:ext uri="{D42A27DB-BD31-4B8C-83A1-F6EECF244321}">
                <p14:modId xmlns:p14="http://schemas.microsoft.com/office/powerpoint/2010/main" val="2289456614"/>
              </p:ext>
            </p:extLst>
          </p:nvPr>
        </p:nvGraphicFramePr>
        <p:xfrm>
          <a:off x="510083" y="1203598"/>
          <a:ext cx="860495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8133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339696"/>
            <a:ext cx="9144000" cy="653926"/>
          </a:xfrm>
          <a:prstGeom prst="rect">
            <a:avLst/>
          </a:prstGeom>
          <a:solidFill>
            <a:schemeClr val="accent2"/>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ko-KR" sz="2401" b="1" dirty="0">
                <a:latin typeface="Cambria" panose="02040503050406030204" pitchFamily="18" charset="0"/>
                <a:cs typeface="Arial" pitchFamily="34" charset="0"/>
              </a:rPr>
              <a:t>INDIAN STANDARDS ON Fumigation of Foodgrains</a:t>
            </a:r>
            <a:endParaRPr lang="ko-KR" altLang="en-US" sz="2401" b="1" dirty="0">
              <a:latin typeface="Cambria" panose="02040503050406030204" pitchFamily="18" charset="0"/>
              <a:cs typeface="Arial" pitchFamily="34" charset="0"/>
            </a:endParaRPr>
          </a:p>
        </p:txBody>
      </p:sp>
      <p:graphicFrame>
        <p:nvGraphicFramePr>
          <p:cNvPr id="6" name="Content Placeholder 4">
            <a:extLst>
              <a:ext uri="{FF2B5EF4-FFF2-40B4-BE49-F238E27FC236}">
                <a16:creationId xmlns:a16="http://schemas.microsoft.com/office/drawing/2014/main" id="{22591D0A-FCD9-4363-BE55-6F817059F9B1}"/>
              </a:ext>
            </a:extLst>
          </p:cNvPr>
          <p:cNvGraphicFramePr>
            <a:graphicFrameLocks/>
          </p:cNvGraphicFramePr>
          <p:nvPr>
            <p:extLst>
              <p:ext uri="{D42A27DB-BD31-4B8C-83A1-F6EECF244321}">
                <p14:modId xmlns:p14="http://schemas.microsoft.com/office/powerpoint/2010/main" val="4086005452"/>
              </p:ext>
            </p:extLst>
          </p:nvPr>
        </p:nvGraphicFramePr>
        <p:xfrm>
          <a:off x="281226" y="1419622"/>
          <a:ext cx="8581548" cy="1407629"/>
        </p:xfrm>
        <a:graphic>
          <a:graphicData uri="http://schemas.openxmlformats.org/drawingml/2006/table">
            <a:tbl>
              <a:tblPr firstRow="1" bandRow="1">
                <a:tableStyleId>{00A15C55-8517-42AA-B614-E9B94910E393}</a:tableStyleId>
              </a:tblPr>
              <a:tblGrid>
                <a:gridCol w="546099">
                  <a:extLst>
                    <a:ext uri="{9D8B030D-6E8A-4147-A177-3AD203B41FA5}">
                      <a16:colId xmlns:a16="http://schemas.microsoft.com/office/drawing/2014/main" val="3281042825"/>
                    </a:ext>
                  </a:extLst>
                </a:gridCol>
                <a:gridCol w="1917024">
                  <a:extLst>
                    <a:ext uri="{9D8B030D-6E8A-4147-A177-3AD203B41FA5}">
                      <a16:colId xmlns:a16="http://schemas.microsoft.com/office/drawing/2014/main" val="2757060042"/>
                    </a:ext>
                  </a:extLst>
                </a:gridCol>
                <a:gridCol w="6118425">
                  <a:extLst>
                    <a:ext uri="{9D8B030D-6E8A-4147-A177-3AD203B41FA5}">
                      <a16:colId xmlns:a16="http://schemas.microsoft.com/office/drawing/2014/main" val="2698549556"/>
                    </a:ext>
                  </a:extLst>
                </a:gridCol>
              </a:tblGrid>
              <a:tr h="335340">
                <a:tc>
                  <a:txBody>
                    <a:bodyPr/>
                    <a:lstStyle/>
                    <a:p>
                      <a:pPr algn="ctr">
                        <a:lnSpc>
                          <a:spcPct val="107000"/>
                        </a:lnSpc>
                        <a:spcAft>
                          <a:spcPts val="0"/>
                        </a:spcAft>
                      </a:pPr>
                      <a:r>
                        <a:rPr lang="en-IN" sz="1400" dirty="0">
                          <a:effectLst/>
                          <a:latin typeface="Cambria" panose="02040503050406030204" pitchFamily="18" charset="0"/>
                        </a:rPr>
                        <a:t>Sl. No.\</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ctr">
                        <a:lnSpc>
                          <a:spcPct val="107000"/>
                        </a:lnSpc>
                        <a:spcAft>
                          <a:spcPts val="0"/>
                        </a:spcAft>
                      </a:pPr>
                      <a:r>
                        <a:rPr lang="en-IN" sz="1400" dirty="0">
                          <a:effectLst/>
                          <a:latin typeface="Cambria" panose="02040503050406030204" pitchFamily="18" charset="0"/>
                        </a:rPr>
                        <a:t>IS No. </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tc>
                  <a:txBody>
                    <a:bodyPr/>
                    <a:lstStyle/>
                    <a:p>
                      <a:pPr algn="ctr">
                        <a:lnSpc>
                          <a:spcPct val="107000"/>
                        </a:lnSpc>
                        <a:spcAft>
                          <a:spcPts val="0"/>
                        </a:spcAft>
                      </a:pPr>
                      <a:r>
                        <a:rPr lang="en-IN" sz="1400" dirty="0">
                          <a:effectLst/>
                          <a:latin typeface="Cambria" panose="02040503050406030204" pitchFamily="18" charset="0"/>
                        </a:rPr>
                        <a:t>IS TITLE</a:t>
                      </a:r>
                      <a:endParaRPr lang="en-IN" sz="1400" dirty="0">
                        <a:solidFill>
                          <a:schemeClr val="bg1"/>
                        </a:solidFill>
                        <a:effectLst/>
                        <a:latin typeface="Cambria" panose="02040503050406030204" pitchFamily="18" charset="0"/>
                        <a:ea typeface="Cambria" panose="02040503050406030204" pitchFamily="18" charset="0"/>
                        <a:cs typeface="Mangal" panose="02040503050203030202" pitchFamily="18" charset="0"/>
                      </a:endParaRPr>
                    </a:p>
                  </a:txBody>
                  <a:tcPr marL="51435" marR="51435" marT="6191" marB="0"/>
                </a:tc>
                <a:extLst>
                  <a:ext uri="{0D108BD9-81ED-4DB2-BD59-A6C34878D82A}">
                    <a16:rowId xmlns:a16="http://schemas.microsoft.com/office/drawing/2014/main" val="3143467341"/>
                  </a:ext>
                </a:extLst>
              </a:tr>
              <a:tr h="475532">
                <a:tc>
                  <a:txBody>
                    <a:bodyPr/>
                    <a:lstStyle/>
                    <a:p>
                      <a:pPr algn="ctr">
                        <a:lnSpc>
                          <a:spcPct val="107000"/>
                        </a:lnSpc>
                        <a:spcAft>
                          <a:spcPts val="0"/>
                        </a:spcAft>
                      </a:pPr>
                      <a:r>
                        <a:rPr lang="en-IN" sz="1400" dirty="0">
                          <a:effectLst/>
                          <a:latin typeface="Cambria" panose="02040503050406030204" pitchFamily="18" charset="0"/>
                          <a:ea typeface="Cambria" panose="02040503050406030204" pitchFamily="18" charset="0"/>
                        </a:rPr>
                        <a:t>1.</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u="none" dirty="0">
                          <a:solidFill>
                            <a:schemeClr val="tx1"/>
                          </a:solidFill>
                          <a:effectLst/>
                          <a:latin typeface="Cambria" panose="02040503050406030204" pitchFamily="18" charset="0"/>
                          <a:ea typeface="Cambria" panose="02040503050406030204" pitchFamily="18" charset="0"/>
                          <a:cs typeface="Mangal" panose="02040503050203030202"/>
                          <a:hlinkClick r:id="rId2"/>
                        </a:rPr>
                        <a:t>IS 7247 (Part 3) : 2023</a:t>
                      </a:r>
                      <a:endParaRPr lang="en-IN" sz="1400" u="none" dirty="0">
                        <a:solidFill>
                          <a:schemeClr val="tx1"/>
                        </a:solidFill>
                        <a:effectLst/>
                        <a:latin typeface="Cambria" panose="02040503050406030204" pitchFamily="18" charset="0"/>
                        <a:ea typeface="Cambria" panose="02040503050406030204" pitchFamily="18" charset="0"/>
                        <a:cs typeface="Mangal" panose="02040503050203030202"/>
                      </a:endParaRPr>
                    </a:p>
                  </a:txBody>
                  <a:tcPr marL="51435" marR="51435" marT="0" marB="0"/>
                </a:tc>
                <a:tc>
                  <a:txBody>
                    <a:bodyPr/>
                    <a:lstStyle/>
                    <a:p>
                      <a:pPr>
                        <a:lnSpc>
                          <a:spcPct val="107000"/>
                        </a:lnSpc>
                        <a:spcAft>
                          <a:spcPts val="0"/>
                        </a:spcAft>
                      </a:pPr>
                      <a:r>
                        <a:rPr lang="en-IN" sz="1400" dirty="0">
                          <a:solidFill>
                            <a:srgbClr val="000000"/>
                          </a:solidFill>
                          <a:effectLst/>
                          <a:latin typeface="Cambria" panose="02040503050406030204" pitchFamily="18" charset="0"/>
                          <a:ea typeface="Cambria" panose="02040503050406030204" pitchFamily="18" charset="0"/>
                          <a:cs typeface="Mangal" panose="02040503050203030202"/>
                        </a:rPr>
                        <a:t>Fumigation of Agricultural Produce - Code of Practice Part 3 Aluminium</a:t>
                      </a:r>
                    </a:p>
                    <a:p>
                      <a:pPr>
                        <a:lnSpc>
                          <a:spcPct val="107000"/>
                        </a:lnSpc>
                        <a:spcAft>
                          <a:spcPts val="0"/>
                        </a:spcAft>
                      </a:pPr>
                      <a:r>
                        <a:rPr lang="en-IN" sz="1400" dirty="0">
                          <a:solidFill>
                            <a:srgbClr val="000000"/>
                          </a:solidFill>
                          <a:effectLst/>
                          <a:latin typeface="Cambria" panose="02040503050406030204" pitchFamily="18" charset="0"/>
                          <a:ea typeface="Cambria" panose="02040503050406030204" pitchFamily="18" charset="0"/>
                          <a:cs typeface="Mangal" panose="02040503050203030202"/>
                        </a:rPr>
                        <a:t>Phosphide (Phosphine)</a:t>
                      </a:r>
                    </a:p>
                  </a:txBody>
                  <a:tcPr marL="51435" marR="51435" marT="0" marB="0"/>
                </a:tc>
                <a:extLst>
                  <a:ext uri="{0D108BD9-81ED-4DB2-BD59-A6C34878D82A}">
                    <a16:rowId xmlns:a16="http://schemas.microsoft.com/office/drawing/2014/main" val="644524439"/>
                  </a:ext>
                </a:extLst>
              </a:tr>
              <a:tr h="475532">
                <a:tc>
                  <a:txBody>
                    <a:bodyPr/>
                    <a:lstStyle/>
                    <a:p>
                      <a:pPr algn="ctr">
                        <a:lnSpc>
                          <a:spcPct val="107000"/>
                        </a:lnSpc>
                        <a:spcAft>
                          <a:spcPts val="0"/>
                        </a:spcAft>
                      </a:pPr>
                      <a:r>
                        <a:rPr lang="en-IN" sz="1400" dirty="0">
                          <a:effectLst/>
                          <a:latin typeface="Cambria" panose="02040503050406030204" pitchFamily="18" charset="0"/>
                          <a:ea typeface="Cambria" panose="02040503050406030204" pitchFamily="18" charset="0"/>
                        </a:rPr>
                        <a:t>2.</a:t>
                      </a:r>
                      <a:endParaRPr lang="en-IN" sz="1400" dirty="0">
                        <a:effectLst/>
                        <a:latin typeface="Cambria" panose="02040503050406030204" pitchFamily="18" charset="0"/>
                        <a:ea typeface="Cambria" panose="02040503050406030204" pitchFamily="18" charset="0"/>
                        <a:cs typeface="Mangal" panose="02040503050203030202" pitchFamily="18" charset="0"/>
                      </a:endParaRPr>
                    </a:p>
                  </a:txBody>
                  <a:tcPr marL="0" marR="0" marT="0" marB="0"/>
                </a:tc>
                <a:tc>
                  <a:txBody>
                    <a:bodyPr/>
                    <a:lstStyle/>
                    <a:p>
                      <a:pPr algn="just">
                        <a:lnSpc>
                          <a:spcPct val="107000"/>
                        </a:lnSpc>
                        <a:spcAft>
                          <a:spcPts val="0"/>
                        </a:spcAft>
                      </a:pPr>
                      <a:r>
                        <a:rPr lang="en-IN" sz="1400" u="none" dirty="0">
                          <a:solidFill>
                            <a:schemeClr val="tx1"/>
                          </a:solidFill>
                          <a:effectLst/>
                          <a:latin typeface="Cambria" panose="02040503050406030204" pitchFamily="18" charset="0"/>
                          <a:ea typeface="Cambria" panose="02040503050406030204" pitchFamily="18" charset="0"/>
                          <a:cs typeface="Mangal" panose="02040503050203030202"/>
                          <a:hlinkClick r:id="rId3"/>
                        </a:rPr>
                        <a:t>IS 7247 (Part 5) : 2023</a:t>
                      </a:r>
                      <a:endParaRPr lang="en-IN" sz="1400" u="none" dirty="0">
                        <a:solidFill>
                          <a:schemeClr val="tx1"/>
                        </a:solidFill>
                        <a:effectLst/>
                        <a:latin typeface="Cambria" panose="02040503050406030204" pitchFamily="18" charset="0"/>
                        <a:ea typeface="Cambria" panose="02040503050406030204" pitchFamily="18" charset="0"/>
                        <a:cs typeface="Mangal" panose="02040503050203030202"/>
                      </a:endParaRPr>
                    </a:p>
                  </a:txBody>
                  <a:tcPr marL="51435" marR="51435" marT="0" marB="0"/>
                </a:tc>
                <a:tc>
                  <a:txBody>
                    <a:bodyPr/>
                    <a:lstStyle/>
                    <a:p>
                      <a:pPr>
                        <a:lnSpc>
                          <a:spcPct val="107000"/>
                        </a:lnSpc>
                        <a:spcAft>
                          <a:spcPts val="0"/>
                        </a:spcAft>
                      </a:pPr>
                      <a:r>
                        <a:rPr lang="en-IN" sz="1400" dirty="0">
                          <a:solidFill>
                            <a:srgbClr val="000000"/>
                          </a:solidFill>
                          <a:effectLst/>
                          <a:latin typeface="Cambria" panose="02040503050406030204" pitchFamily="18" charset="0"/>
                          <a:ea typeface="Cambria" panose="02040503050406030204" pitchFamily="18" charset="0"/>
                          <a:cs typeface="Mangal" panose="02040503050203030202"/>
                        </a:rPr>
                        <a:t>Fumigation of Agricultural Produce - Code of Practice Part 5 General </a:t>
                      </a:r>
                      <a:r>
                        <a:rPr lang="en-IN" sz="1400" dirty="0" smtClean="0">
                          <a:solidFill>
                            <a:srgbClr val="000000"/>
                          </a:solidFill>
                          <a:effectLst/>
                          <a:latin typeface="Cambria" panose="02040503050406030204" pitchFamily="18" charset="0"/>
                          <a:ea typeface="Cambria" panose="02040503050406030204" pitchFamily="18" charset="0"/>
                          <a:cs typeface="Mangal" panose="02040503050203030202"/>
                        </a:rPr>
                        <a:t>                                 Requirements</a:t>
                      </a:r>
                      <a:endParaRPr lang="en-IN" sz="1400" dirty="0">
                        <a:solidFill>
                          <a:srgbClr val="000000"/>
                        </a:solidFill>
                        <a:effectLst/>
                        <a:latin typeface="Cambria" panose="02040503050406030204" pitchFamily="18" charset="0"/>
                        <a:ea typeface="Cambria" panose="02040503050406030204" pitchFamily="18" charset="0"/>
                        <a:cs typeface="Mangal" panose="02040503050203030202"/>
                      </a:endParaRPr>
                    </a:p>
                  </a:txBody>
                  <a:tcPr marL="51435" marR="51435" marT="0" marB="0"/>
                </a:tc>
                <a:extLst>
                  <a:ext uri="{0D108BD9-81ED-4DB2-BD59-A6C34878D82A}">
                    <a16:rowId xmlns:a16="http://schemas.microsoft.com/office/drawing/2014/main" val="265235029"/>
                  </a:ext>
                </a:extLst>
              </a:tr>
            </a:tbl>
          </a:graphicData>
        </a:graphic>
      </p:graphicFrame>
    </p:spTree>
    <p:extLst>
      <p:ext uri="{BB962C8B-B14F-4D97-AF65-F5344CB8AC3E}">
        <p14:creationId xmlns:p14="http://schemas.microsoft.com/office/powerpoint/2010/main" val="258800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01ED92-F503-4DDA-9546-60EAC5995925}"/>
              </a:ext>
            </a:extLst>
          </p:cNvPr>
          <p:cNvGraphicFramePr>
            <a:graphicFrameLocks noGrp="1"/>
          </p:cNvGraphicFramePr>
          <p:nvPr>
            <p:extLst>
              <p:ext uri="{D42A27DB-BD31-4B8C-83A1-F6EECF244321}">
                <p14:modId xmlns:p14="http://schemas.microsoft.com/office/powerpoint/2010/main" val="883932236"/>
              </p:ext>
            </p:extLst>
          </p:nvPr>
        </p:nvGraphicFramePr>
        <p:xfrm>
          <a:off x="695965" y="1896990"/>
          <a:ext cx="1827363" cy="2835000"/>
        </p:xfrm>
        <a:graphic>
          <a:graphicData uri="http://schemas.openxmlformats.org/drawingml/2006/table">
            <a:tbl>
              <a:tblPr firstRow="1" bandRow="1">
                <a:tableStyleId>{5940675A-B579-460E-94D1-54222C63F5DA}</a:tableStyleId>
              </a:tblPr>
              <a:tblGrid>
                <a:gridCol w="1827363">
                  <a:extLst>
                    <a:ext uri="{9D8B030D-6E8A-4147-A177-3AD203B41FA5}">
                      <a16:colId xmlns:a16="http://schemas.microsoft.com/office/drawing/2014/main" val="20000"/>
                    </a:ext>
                  </a:extLst>
                </a:gridCol>
              </a:tblGrid>
              <a:tr h="459000">
                <a:tc>
                  <a:txBody>
                    <a:bodyPr/>
                    <a:lstStyle/>
                    <a:p>
                      <a:pPr algn="ctr" latinLnBrk="1"/>
                      <a:endParaRPr lang="ko-KR" altLang="en-US" sz="2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0"/>
                  </a:ext>
                </a:extLst>
              </a:tr>
              <a:tr h="19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0" dirty="0">
                          <a:solidFill>
                            <a:schemeClr val="bg1"/>
                          </a:solidFill>
                          <a:latin typeface="Cambria" panose="02040503050406030204" pitchFamily="18" charset="0"/>
                          <a:cs typeface="Arial" pitchFamily="34" charset="0"/>
                        </a:rPr>
                        <a:t>High temperatures accelerate spoilage, while low temperatures can cause condensation</a:t>
                      </a:r>
                    </a:p>
                  </a:txBody>
                  <a:tcPr marL="68580" marR="68580" marT="34290" marB="3429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70000"/>
                      </a:schemeClr>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a:solidFill>
                            <a:schemeClr val="bg1"/>
                          </a:solidFill>
                          <a:latin typeface="Cambria" panose="02040503050406030204" pitchFamily="18" charset="0"/>
                          <a:cs typeface="Arial" pitchFamily="34" charset="0"/>
                        </a:rPr>
                        <a:t>TEMPERATURE</a:t>
                      </a:r>
                    </a:p>
                  </a:txBody>
                  <a:tcPr marL="68580" marR="68580" marT="34290" marB="34290" anchor="ctr">
                    <a:lnL w="12700" cmpd="sng">
                      <a:noFill/>
                    </a:lnL>
                    <a:lnR w="12700" cmpd="sng">
                      <a:noFill/>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9"/>
                  </a:ext>
                </a:extLst>
              </a:tr>
            </a:tbl>
          </a:graphicData>
        </a:graphic>
      </p:graphicFrame>
      <p:sp>
        <p:nvSpPr>
          <p:cNvPr id="4" name="Oval 3">
            <a:extLst>
              <a:ext uri="{FF2B5EF4-FFF2-40B4-BE49-F238E27FC236}">
                <a16:creationId xmlns:a16="http://schemas.microsoft.com/office/drawing/2014/main" id="{607EFBE1-EC9B-46CD-BD98-7FDCD781DD54}"/>
              </a:ext>
            </a:extLst>
          </p:cNvPr>
          <p:cNvSpPr/>
          <p:nvPr/>
        </p:nvSpPr>
        <p:spPr>
          <a:xfrm>
            <a:off x="1258975" y="1570614"/>
            <a:ext cx="628982" cy="628982"/>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25" latinLnBrk="0"/>
            <a:endParaRPr lang="ko-KR" altLang="en-US" sz="2026">
              <a:solidFill>
                <a:prstClr val="white"/>
              </a:solidFill>
              <a:latin typeface="Arial"/>
              <a:ea typeface="Arial Unicode MS"/>
            </a:endParaRPr>
          </a:p>
        </p:txBody>
      </p:sp>
      <p:graphicFrame>
        <p:nvGraphicFramePr>
          <p:cNvPr id="5" name="Table 4">
            <a:extLst>
              <a:ext uri="{FF2B5EF4-FFF2-40B4-BE49-F238E27FC236}">
                <a16:creationId xmlns:a16="http://schemas.microsoft.com/office/drawing/2014/main" id="{EBA6D19A-5155-47B1-B600-10BBF603F6C5}"/>
              </a:ext>
            </a:extLst>
          </p:cNvPr>
          <p:cNvGraphicFramePr>
            <a:graphicFrameLocks noGrp="1"/>
          </p:cNvGraphicFramePr>
          <p:nvPr>
            <p:extLst>
              <p:ext uri="{D42A27DB-BD31-4B8C-83A1-F6EECF244321}">
                <p14:modId xmlns:p14="http://schemas.microsoft.com/office/powerpoint/2010/main" val="650111624"/>
              </p:ext>
            </p:extLst>
          </p:nvPr>
        </p:nvGraphicFramePr>
        <p:xfrm>
          <a:off x="2692094" y="1890864"/>
          <a:ext cx="1827363" cy="2835000"/>
        </p:xfrm>
        <a:graphic>
          <a:graphicData uri="http://schemas.openxmlformats.org/drawingml/2006/table">
            <a:tbl>
              <a:tblPr firstRow="1" bandRow="1">
                <a:tableStyleId>{5940675A-B579-460E-94D1-54222C63F5DA}</a:tableStyleId>
              </a:tblPr>
              <a:tblGrid>
                <a:gridCol w="1827363">
                  <a:extLst>
                    <a:ext uri="{9D8B030D-6E8A-4147-A177-3AD203B41FA5}">
                      <a16:colId xmlns:a16="http://schemas.microsoft.com/office/drawing/2014/main" val="20000"/>
                    </a:ext>
                  </a:extLst>
                </a:gridCol>
              </a:tblGrid>
              <a:tr h="459000">
                <a:tc>
                  <a:txBody>
                    <a:bodyPr/>
                    <a:lstStyle/>
                    <a:p>
                      <a:pPr algn="ctr" latinLnBrk="1"/>
                      <a:endParaRPr lang="ko-KR" altLang="en-US" sz="20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10000"/>
                  </a:ext>
                </a:extLst>
              </a:tr>
              <a:tr h="19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600" dirty="0">
                          <a:solidFill>
                            <a:schemeClr val="bg1"/>
                          </a:solidFill>
                          <a:latin typeface="Cambria" panose="02040503050406030204" pitchFamily="18" charset="0"/>
                          <a:ea typeface="Fira Sans" pitchFamily="34" charset="-122"/>
                          <a:cs typeface="Fira Sans" pitchFamily="34" charset="-120"/>
                        </a:rPr>
                        <a:t>Excessive humidity can promote mold growth, while low humidity can lead  to drying and          quality                           deterioration</a:t>
                      </a:r>
                    </a:p>
                  </a:txBody>
                  <a:tcPr marL="68580" marR="68580" marT="34290" marB="3429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10001"/>
                  </a:ext>
                </a:extLst>
              </a:tr>
              <a:tr h="43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Cambria" panose="02040503050406030204" pitchFamily="18" charset="0"/>
                          <a:cs typeface="Arial" pitchFamily="34" charset="0"/>
                        </a:rPr>
                        <a:t>HUMIDITY</a:t>
                      </a:r>
                      <a:endParaRPr lang="ko-KR" altLang="en-US" sz="1800" b="1" dirty="0">
                        <a:solidFill>
                          <a:schemeClr val="bg1"/>
                        </a:solidFill>
                        <a:latin typeface="Cambria" panose="02040503050406030204" pitchFamily="18" charset="0"/>
                        <a:cs typeface="Arial" pitchFamily="34" charset="0"/>
                      </a:endParaRPr>
                    </a:p>
                  </a:txBody>
                  <a:tcPr marL="68580" marR="68580" marT="34290" marB="34290" anchor="ctr">
                    <a:lnL w="12700" cmpd="sng">
                      <a:noFill/>
                    </a:lnL>
                    <a:lnR w="12700" cmpd="sng">
                      <a:noFill/>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9"/>
                  </a:ext>
                </a:extLst>
              </a:tr>
            </a:tbl>
          </a:graphicData>
        </a:graphic>
      </p:graphicFrame>
      <p:sp>
        <p:nvSpPr>
          <p:cNvPr id="6" name="Oval 5">
            <a:extLst>
              <a:ext uri="{FF2B5EF4-FFF2-40B4-BE49-F238E27FC236}">
                <a16:creationId xmlns:a16="http://schemas.microsoft.com/office/drawing/2014/main" id="{4E97D60F-A822-4E07-9246-E7AFF7263584}"/>
              </a:ext>
            </a:extLst>
          </p:cNvPr>
          <p:cNvSpPr/>
          <p:nvPr/>
        </p:nvSpPr>
        <p:spPr>
          <a:xfrm>
            <a:off x="3255105" y="1564489"/>
            <a:ext cx="628982" cy="628982"/>
          </a:xfrm>
          <a:prstGeom prst="ellipse">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25" latinLnBrk="0"/>
            <a:endParaRPr lang="ko-KR" altLang="en-US" sz="2026">
              <a:solidFill>
                <a:prstClr val="white"/>
              </a:solidFill>
              <a:latin typeface="Arial"/>
              <a:ea typeface="Arial Unicode MS"/>
            </a:endParaRPr>
          </a:p>
        </p:txBody>
      </p:sp>
      <p:graphicFrame>
        <p:nvGraphicFramePr>
          <p:cNvPr id="7" name="Table 6">
            <a:extLst>
              <a:ext uri="{FF2B5EF4-FFF2-40B4-BE49-F238E27FC236}">
                <a16:creationId xmlns:a16="http://schemas.microsoft.com/office/drawing/2014/main" id="{A3DC0162-7621-4F52-9160-DE066761ADF8}"/>
              </a:ext>
            </a:extLst>
          </p:cNvPr>
          <p:cNvGraphicFramePr>
            <a:graphicFrameLocks noGrp="1"/>
          </p:cNvGraphicFramePr>
          <p:nvPr>
            <p:extLst>
              <p:ext uri="{D42A27DB-BD31-4B8C-83A1-F6EECF244321}">
                <p14:modId xmlns:p14="http://schemas.microsoft.com/office/powerpoint/2010/main" val="1468559563"/>
              </p:ext>
            </p:extLst>
          </p:nvPr>
        </p:nvGraphicFramePr>
        <p:xfrm>
          <a:off x="4688224" y="1884741"/>
          <a:ext cx="1827363" cy="2841126"/>
        </p:xfrm>
        <a:graphic>
          <a:graphicData uri="http://schemas.openxmlformats.org/drawingml/2006/table">
            <a:tbl>
              <a:tblPr firstRow="1" bandRow="1">
                <a:tableStyleId>{5940675A-B579-460E-94D1-54222C63F5DA}</a:tableStyleId>
              </a:tblPr>
              <a:tblGrid>
                <a:gridCol w="1827363">
                  <a:extLst>
                    <a:ext uri="{9D8B030D-6E8A-4147-A177-3AD203B41FA5}">
                      <a16:colId xmlns:a16="http://schemas.microsoft.com/office/drawing/2014/main" val="20000"/>
                    </a:ext>
                  </a:extLst>
                </a:gridCol>
              </a:tblGrid>
              <a:tr h="468164">
                <a:tc>
                  <a:txBody>
                    <a:bodyPr/>
                    <a:lstStyle/>
                    <a:p>
                      <a:pPr algn="ctr" latinLnBrk="1"/>
                      <a:endParaRPr lang="ko-KR" altLang="en-US" sz="2000" dirty="0">
                        <a:latin typeface="+mn-lt"/>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0"/>
                  </a:ext>
                </a:extLst>
              </a:tr>
              <a:tr h="174341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0" dirty="0">
                          <a:solidFill>
                            <a:schemeClr val="bg1"/>
                          </a:solidFill>
                          <a:latin typeface="Cambria" panose="02040503050406030204" pitchFamily="18" charset="0"/>
                          <a:cs typeface="Arial" pitchFamily="34" charset="0"/>
                        </a:rPr>
                        <a:t>Insects, rodents, and birds can contaminate and damage stored grains</a:t>
                      </a:r>
                    </a:p>
                  </a:txBody>
                  <a:tcPr marL="68580" marR="68580" marT="34290" marB="34290" anchor="ctr">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70000"/>
                      </a:schemeClr>
                    </a:solidFill>
                  </a:tcPr>
                </a:tc>
                <a:extLst>
                  <a:ext uri="{0D108BD9-81ED-4DB2-BD59-A6C34878D82A}">
                    <a16:rowId xmlns:a16="http://schemas.microsoft.com/office/drawing/2014/main" val="10001"/>
                  </a:ext>
                </a:extLst>
              </a:tr>
              <a:tr h="62954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Cambria" panose="02040503050406030204" pitchFamily="18" charset="0"/>
                          <a:cs typeface="Arial" pitchFamily="34" charset="0"/>
                        </a:rPr>
                        <a:t>PEST INFESTATION</a:t>
                      </a:r>
                      <a:endParaRPr lang="ko-KR" altLang="en-US" sz="1800" b="1" dirty="0">
                        <a:solidFill>
                          <a:schemeClr val="bg1"/>
                        </a:solidFill>
                        <a:latin typeface="Cambria" panose="02040503050406030204" pitchFamily="18" charset="0"/>
                        <a:cs typeface="Arial" pitchFamily="34" charset="0"/>
                      </a:endParaRPr>
                    </a:p>
                  </a:txBody>
                  <a:tcPr marL="68580" marR="68580" marT="34290" marB="34290" anchor="ctr">
                    <a:lnL w="12700" cmpd="sng">
                      <a:noFill/>
                    </a:lnL>
                    <a:lnR w="12700" cmpd="sng">
                      <a:noFill/>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9"/>
                  </a:ext>
                </a:extLst>
              </a:tr>
            </a:tbl>
          </a:graphicData>
        </a:graphic>
      </p:graphicFrame>
      <p:sp>
        <p:nvSpPr>
          <p:cNvPr id="8" name="Oval 7">
            <a:extLst>
              <a:ext uri="{FF2B5EF4-FFF2-40B4-BE49-F238E27FC236}">
                <a16:creationId xmlns:a16="http://schemas.microsoft.com/office/drawing/2014/main" id="{EAE6B39C-0FF2-4CE3-819C-E2AF1FDE5C1F}"/>
              </a:ext>
            </a:extLst>
          </p:cNvPr>
          <p:cNvSpPr/>
          <p:nvPr/>
        </p:nvSpPr>
        <p:spPr>
          <a:xfrm>
            <a:off x="5251234" y="1558362"/>
            <a:ext cx="628982" cy="628982"/>
          </a:xfrm>
          <a:prstGeom prst="ellipse">
            <a:avLst/>
          </a:prstGeom>
          <a:solidFill>
            <a:schemeClr val="accent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25" latinLnBrk="0"/>
            <a:endParaRPr lang="ko-KR" altLang="en-US" sz="2026">
              <a:solidFill>
                <a:prstClr val="white"/>
              </a:solidFill>
              <a:latin typeface="Arial"/>
              <a:ea typeface="Arial Unicode MS"/>
            </a:endParaRPr>
          </a:p>
        </p:txBody>
      </p:sp>
      <p:graphicFrame>
        <p:nvGraphicFramePr>
          <p:cNvPr id="9" name="Table 8">
            <a:extLst>
              <a:ext uri="{FF2B5EF4-FFF2-40B4-BE49-F238E27FC236}">
                <a16:creationId xmlns:a16="http://schemas.microsoft.com/office/drawing/2014/main" id="{CF6B83A3-4822-4E15-B136-29B87CC8C3BC}"/>
              </a:ext>
            </a:extLst>
          </p:cNvPr>
          <p:cNvGraphicFramePr>
            <a:graphicFrameLocks noGrp="1"/>
          </p:cNvGraphicFramePr>
          <p:nvPr>
            <p:extLst>
              <p:ext uri="{D42A27DB-BD31-4B8C-83A1-F6EECF244321}">
                <p14:modId xmlns:p14="http://schemas.microsoft.com/office/powerpoint/2010/main" val="1701708919"/>
              </p:ext>
            </p:extLst>
          </p:nvPr>
        </p:nvGraphicFramePr>
        <p:xfrm>
          <a:off x="6684349" y="1878612"/>
          <a:ext cx="1800000" cy="2835000"/>
        </p:xfrm>
        <a:graphic>
          <a:graphicData uri="http://schemas.openxmlformats.org/drawingml/2006/table">
            <a:tbl>
              <a:tblPr firstRow="1" bandRow="1">
                <a:tableStyleId>{5940675A-B579-460E-94D1-54222C63F5DA}</a:tableStyleId>
              </a:tblPr>
              <a:tblGrid>
                <a:gridCol w="1800000">
                  <a:extLst>
                    <a:ext uri="{9D8B030D-6E8A-4147-A177-3AD203B41FA5}">
                      <a16:colId xmlns:a16="http://schemas.microsoft.com/office/drawing/2014/main" val="20000"/>
                    </a:ext>
                  </a:extLst>
                </a:gridCol>
              </a:tblGrid>
              <a:tr h="2403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b="0" dirty="0">
                        <a:solidFill>
                          <a:schemeClr val="bg1"/>
                        </a:solidFill>
                        <a:latin typeface="Cambria" panose="02040503050406030204" pitchFamily="18" charset="0"/>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0" dirty="0">
                          <a:solidFill>
                            <a:schemeClr val="bg1"/>
                          </a:solidFill>
                          <a:latin typeface="Cambria" panose="02040503050406030204" pitchFamily="18" charset="0"/>
                          <a:cs typeface="Arial" pitchFamily="34" charset="0"/>
                        </a:rPr>
                        <a:t>Proper ventilation helps maintain a healthy environment, preventing moisture buildup and reducing spoilage</a:t>
                      </a:r>
                      <a:endParaRPr lang="en-US" altLang="ko-KR" sz="1400" b="1" dirty="0">
                        <a:solidFill>
                          <a:schemeClr val="bg1"/>
                        </a:solidFill>
                        <a:latin typeface="+mn-lt"/>
                        <a:cs typeface="Arial" pitchFamily="34" charset="0"/>
                      </a:endParaRPr>
                    </a:p>
                  </a:txBody>
                  <a:tcPr marL="68580" marR="68580" marT="34290" marB="3429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70000"/>
                      </a:schemeClr>
                    </a:solidFill>
                  </a:tcPr>
                </a:tc>
                <a:extLst>
                  <a:ext uri="{0D108BD9-81ED-4DB2-BD59-A6C34878D82A}">
                    <a16:rowId xmlns:a16="http://schemas.microsoft.com/office/drawing/2014/main" val="10000"/>
                  </a:ext>
                </a:extLst>
              </a:tr>
              <a:tr h="432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Cambria" panose="02040503050406030204" pitchFamily="18" charset="0"/>
                          <a:cs typeface="Arial" pitchFamily="34" charset="0"/>
                        </a:rPr>
                        <a:t>VENTILATION</a:t>
                      </a:r>
                      <a:endParaRPr lang="ko-KR" altLang="en-US" sz="1800" b="1" dirty="0">
                        <a:solidFill>
                          <a:schemeClr val="bg1"/>
                        </a:solidFill>
                        <a:latin typeface="Cambria" panose="02040503050406030204" pitchFamily="18" charset="0"/>
                        <a:cs typeface="Arial" pitchFamily="34" charset="0"/>
                      </a:endParaRPr>
                    </a:p>
                  </a:txBody>
                  <a:tcPr marL="68580" marR="68580" marT="34290" marB="34290" anchor="ctr">
                    <a:lnL w="12700" cmpd="sng">
                      <a:noFill/>
                    </a:lnL>
                    <a:lnR w="12700" cmpd="sng">
                      <a:noFill/>
                    </a:lnR>
                    <a:lnT w="190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9"/>
                  </a:ext>
                </a:extLst>
              </a:tr>
            </a:tbl>
          </a:graphicData>
        </a:graphic>
      </p:graphicFrame>
      <p:sp>
        <p:nvSpPr>
          <p:cNvPr id="10" name="Oval 9">
            <a:extLst>
              <a:ext uri="{FF2B5EF4-FFF2-40B4-BE49-F238E27FC236}">
                <a16:creationId xmlns:a16="http://schemas.microsoft.com/office/drawing/2014/main" id="{68D64EC2-EC9C-4236-9FA1-4BF500278FD8}"/>
              </a:ext>
            </a:extLst>
          </p:cNvPr>
          <p:cNvSpPr/>
          <p:nvPr/>
        </p:nvSpPr>
        <p:spPr>
          <a:xfrm>
            <a:off x="7247362" y="1552236"/>
            <a:ext cx="628982" cy="628982"/>
          </a:xfrm>
          <a:prstGeom prst="ellipse">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25" latinLnBrk="0"/>
            <a:endParaRPr lang="ko-KR" altLang="en-US" sz="2026" dirty="0">
              <a:solidFill>
                <a:prstClr val="white"/>
              </a:solidFill>
              <a:latin typeface="Arial"/>
              <a:ea typeface="Arial Unicode MS"/>
            </a:endParaRPr>
          </a:p>
        </p:txBody>
      </p:sp>
      <p:sp>
        <p:nvSpPr>
          <p:cNvPr id="11" name="TextBox 10">
            <a:extLst>
              <a:ext uri="{FF2B5EF4-FFF2-40B4-BE49-F238E27FC236}">
                <a16:creationId xmlns:a16="http://schemas.microsoft.com/office/drawing/2014/main" id="{28F3895D-C8E2-4BD8-9147-241E054C4414}"/>
              </a:ext>
            </a:extLst>
          </p:cNvPr>
          <p:cNvSpPr txBox="1"/>
          <p:nvPr/>
        </p:nvSpPr>
        <p:spPr>
          <a:xfrm>
            <a:off x="1343373" y="1677352"/>
            <a:ext cx="460184" cy="415498"/>
          </a:xfrm>
          <a:prstGeom prst="rect">
            <a:avLst/>
          </a:prstGeom>
          <a:noFill/>
        </p:spPr>
        <p:txBody>
          <a:bodyPr wrap="square" rtlCol="0" anchor="ctr">
            <a:spAutoFit/>
          </a:bodyPr>
          <a:lstStyle/>
          <a:p>
            <a:pPr algn="ctr" defTabSz="685825" latinLnBrk="0"/>
            <a:r>
              <a:rPr lang="en-US" altLang="ko-KR" sz="2100" b="1" dirty="0">
                <a:solidFill>
                  <a:prstClr val="white"/>
                </a:solidFill>
                <a:latin typeface="Arial"/>
                <a:ea typeface="Arial Unicode MS"/>
                <a:cs typeface="Arial" pitchFamily="34" charset="0"/>
              </a:rPr>
              <a:t>1</a:t>
            </a:r>
            <a:endParaRPr lang="ko-KR" altLang="en-US" sz="2100" b="1" dirty="0">
              <a:solidFill>
                <a:prstClr val="white"/>
              </a:solidFill>
              <a:latin typeface="Arial"/>
              <a:ea typeface="Arial Unicode MS"/>
              <a:cs typeface="Arial" pitchFamily="34" charset="0"/>
            </a:endParaRPr>
          </a:p>
        </p:txBody>
      </p:sp>
      <p:sp>
        <p:nvSpPr>
          <p:cNvPr id="12" name="TextBox 11">
            <a:extLst>
              <a:ext uri="{FF2B5EF4-FFF2-40B4-BE49-F238E27FC236}">
                <a16:creationId xmlns:a16="http://schemas.microsoft.com/office/drawing/2014/main" id="{3B5605DE-C619-4F1B-B7C3-5C38FE4A5CF5}"/>
              </a:ext>
            </a:extLst>
          </p:cNvPr>
          <p:cNvSpPr txBox="1"/>
          <p:nvPr/>
        </p:nvSpPr>
        <p:spPr>
          <a:xfrm>
            <a:off x="3339499" y="1671225"/>
            <a:ext cx="460184" cy="415498"/>
          </a:xfrm>
          <a:prstGeom prst="rect">
            <a:avLst/>
          </a:prstGeom>
          <a:noFill/>
        </p:spPr>
        <p:txBody>
          <a:bodyPr wrap="square" rtlCol="0" anchor="ctr">
            <a:spAutoFit/>
          </a:bodyPr>
          <a:lstStyle/>
          <a:p>
            <a:pPr algn="ctr" defTabSz="685825" latinLnBrk="0"/>
            <a:r>
              <a:rPr lang="en-US" altLang="ko-KR" sz="2100" b="1" dirty="0">
                <a:solidFill>
                  <a:prstClr val="white"/>
                </a:solidFill>
                <a:latin typeface="Arial"/>
                <a:ea typeface="Arial Unicode MS"/>
                <a:cs typeface="Arial" pitchFamily="34" charset="0"/>
              </a:rPr>
              <a:t>2</a:t>
            </a:r>
            <a:endParaRPr lang="ko-KR" altLang="en-US" sz="2100" b="1" dirty="0">
              <a:solidFill>
                <a:prstClr val="white"/>
              </a:solidFill>
              <a:latin typeface="Arial"/>
              <a:ea typeface="Arial Unicode MS"/>
              <a:cs typeface="Arial" pitchFamily="34" charset="0"/>
            </a:endParaRPr>
          </a:p>
        </p:txBody>
      </p:sp>
      <p:sp>
        <p:nvSpPr>
          <p:cNvPr id="13" name="TextBox 12">
            <a:extLst>
              <a:ext uri="{FF2B5EF4-FFF2-40B4-BE49-F238E27FC236}">
                <a16:creationId xmlns:a16="http://schemas.microsoft.com/office/drawing/2014/main" id="{8E3C56BB-11B1-49D1-9118-845398C81EF6}"/>
              </a:ext>
            </a:extLst>
          </p:cNvPr>
          <p:cNvSpPr txBox="1"/>
          <p:nvPr/>
        </p:nvSpPr>
        <p:spPr>
          <a:xfrm>
            <a:off x="5335630" y="1665100"/>
            <a:ext cx="460184" cy="415498"/>
          </a:xfrm>
          <a:prstGeom prst="rect">
            <a:avLst/>
          </a:prstGeom>
          <a:noFill/>
        </p:spPr>
        <p:txBody>
          <a:bodyPr wrap="square" rtlCol="0" anchor="ctr">
            <a:spAutoFit/>
          </a:bodyPr>
          <a:lstStyle/>
          <a:p>
            <a:pPr algn="ctr" defTabSz="685825" latinLnBrk="0"/>
            <a:r>
              <a:rPr lang="en-US" altLang="ko-KR" sz="2100" b="1" dirty="0">
                <a:solidFill>
                  <a:prstClr val="white"/>
                </a:solidFill>
                <a:latin typeface="Arial"/>
                <a:ea typeface="Arial Unicode MS"/>
                <a:cs typeface="Arial" pitchFamily="34" charset="0"/>
              </a:rPr>
              <a:t>3</a:t>
            </a:r>
            <a:endParaRPr lang="ko-KR" altLang="en-US" sz="2100" b="1" dirty="0">
              <a:solidFill>
                <a:prstClr val="white"/>
              </a:solidFill>
              <a:latin typeface="Arial"/>
              <a:ea typeface="Arial Unicode MS"/>
              <a:cs typeface="Arial" pitchFamily="34" charset="0"/>
            </a:endParaRPr>
          </a:p>
        </p:txBody>
      </p:sp>
      <p:sp>
        <p:nvSpPr>
          <p:cNvPr id="14" name="TextBox 13">
            <a:extLst>
              <a:ext uri="{FF2B5EF4-FFF2-40B4-BE49-F238E27FC236}">
                <a16:creationId xmlns:a16="http://schemas.microsoft.com/office/drawing/2014/main" id="{06417AE9-5345-41E9-BAC7-C87FE6A18261}"/>
              </a:ext>
            </a:extLst>
          </p:cNvPr>
          <p:cNvSpPr txBox="1"/>
          <p:nvPr/>
        </p:nvSpPr>
        <p:spPr>
          <a:xfrm>
            <a:off x="7331758" y="1658974"/>
            <a:ext cx="460184" cy="415498"/>
          </a:xfrm>
          <a:prstGeom prst="rect">
            <a:avLst/>
          </a:prstGeom>
          <a:noFill/>
        </p:spPr>
        <p:txBody>
          <a:bodyPr wrap="square" rtlCol="0" anchor="ctr">
            <a:spAutoFit/>
          </a:bodyPr>
          <a:lstStyle/>
          <a:p>
            <a:pPr algn="ctr" defTabSz="685825" latinLnBrk="0"/>
            <a:r>
              <a:rPr lang="en-US" altLang="ko-KR" sz="2100" b="1" dirty="0">
                <a:solidFill>
                  <a:prstClr val="white"/>
                </a:solidFill>
                <a:latin typeface="Arial"/>
                <a:ea typeface="Arial Unicode MS"/>
                <a:cs typeface="Arial" pitchFamily="34" charset="0"/>
              </a:rPr>
              <a:t>4</a:t>
            </a:r>
            <a:endParaRPr lang="ko-KR" altLang="en-US" sz="2100" b="1" dirty="0">
              <a:solidFill>
                <a:prstClr val="white"/>
              </a:solidFill>
              <a:latin typeface="Arial"/>
              <a:ea typeface="Arial Unicode MS"/>
              <a:cs typeface="Arial" pitchFamily="34" charset="0"/>
            </a:endParaRPr>
          </a:p>
        </p:txBody>
      </p:sp>
      <p:sp>
        <p:nvSpPr>
          <p:cNvPr id="18" name="Title 1">
            <a:extLst>
              <a:ext uri="{FF2B5EF4-FFF2-40B4-BE49-F238E27FC236}">
                <a16:creationId xmlns:a16="http://schemas.microsoft.com/office/drawing/2014/main" id="{57B6BB51-F254-916B-FB66-D0B02B7782CC}"/>
              </a:ext>
            </a:extLst>
          </p:cNvPr>
          <p:cNvSpPr txBox="1">
            <a:spLocks/>
          </p:cNvSpPr>
          <p:nvPr/>
        </p:nvSpPr>
        <p:spPr>
          <a:xfrm>
            <a:off x="0" y="339696"/>
            <a:ext cx="9144000" cy="653926"/>
          </a:xfrm>
          <a:prstGeom prst="rect">
            <a:avLst/>
          </a:prstGeom>
          <a:solidFill>
            <a:srgbClr val="F07624"/>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17">
              <a:defRPr/>
            </a:pPr>
            <a:r>
              <a:rPr lang="en-US" sz="3200" dirty="0">
                <a:solidFill>
                  <a:prstClr val="white"/>
                </a:solidFill>
                <a:latin typeface="Cambria" panose="02040503050406030204" pitchFamily="18" charset="0"/>
                <a:ea typeface="Arial Unicode MS"/>
              </a:rPr>
              <a:t>FACTORS AFFECTING FOODGRAIN STORAGE</a:t>
            </a:r>
            <a:endParaRPr lang="en-US" sz="3200" cap="none" dirty="0">
              <a:solidFill>
                <a:prstClr val="white"/>
              </a:solidFill>
              <a:latin typeface="Cambria" panose="02040503050406030204" pitchFamily="18" charset="0"/>
              <a:ea typeface="Cambria" panose="02040503050406030204" pitchFamily="18" charset="0"/>
              <a:cs typeface="Arabic Typesetting" panose="03020402040406030203" pitchFamily="66" charset="-78"/>
            </a:endParaRPr>
          </a:p>
        </p:txBody>
      </p:sp>
    </p:spTree>
    <p:extLst>
      <p:ext uri="{BB962C8B-B14F-4D97-AF65-F5344CB8AC3E}">
        <p14:creationId xmlns:p14="http://schemas.microsoft.com/office/powerpoint/2010/main" val="24218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8A20FD-2ABA-25D4-C36E-7B3B60B6F8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64" y="3015125"/>
            <a:ext cx="2398833" cy="1644159"/>
          </a:xfrm>
          <a:prstGeom prst="rect">
            <a:avLst/>
          </a:prstGeom>
        </p:spPr>
      </p:pic>
      <p:sp>
        <p:nvSpPr>
          <p:cNvPr id="16" name="Rectangle 5">
            <a:extLst>
              <a:ext uri="{FF2B5EF4-FFF2-40B4-BE49-F238E27FC236}">
                <a16:creationId xmlns:a16="http://schemas.microsoft.com/office/drawing/2014/main" id="{08EA7CE8-5DD0-4EFA-87D5-E3047FF6F596}"/>
              </a:ext>
            </a:extLst>
          </p:cNvPr>
          <p:cNvSpPr/>
          <p:nvPr/>
        </p:nvSpPr>
        <p:spPr>
          <a:xfrm>
            <a:off x="2924908" y="2193165"/>
            <a:ext cx="6006729"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8" name="Rectangle 94">
            <a:extLst>
              <a:ext uri="{FF2B5EF4-FFF2-40B4-BE49-F238E27FC236}">
                <a16:creationId xmlns:a16="http://schemas.microsoft.com/office/drawing/2014/main" id="{7E1D8623-CEFC-49F9-8957-9CB7C2E74118}"/>
              </a:ext>
            </a:extLst>
          </p:cNvPr>
          <p:cNvSpPr/>
          <p:nvPr/>
        </p:nvSpPr>
        <p:spPr>
          <a:xfrm>
            <a:off x="2924906" y="3939284"/>
            <a:ext cx="6039586"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9" name="Oval 6">
            <a:extLst>
              <a:ext uri="{FF2B5EF4-FFF2-40B4-BE49-F238E27FC236}">
                <a16:creationId xmlns:a16="http://schemas.microsoft.com/office/drawing/2014/main" id="{F957F31D-E2AF-40D3-9CF0-5A8BE5805E1E}"/>
              </a:ext>
            </a:extLst>
          </p:cNvPr>
          <p:cNvSpPr/>
          <p:nvPr/>
        </p:nvSpPr>
        <p:spPr>
          <a:xfrm>
            <a:off x="3203848" y="1491631"/>
            <a:ext cx="554378" cy="554378"/>
          </a:xfrm>
          <a:prstGeom prst="roundRect">
            <a:avLst/>
          </a:prstGeom>
          <a:solidFill>
            <a:schemeClr val="accent4"/>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20" name="Oval 7">
            <a:extLst>
              <a:ext uri="{FF2B5EF4-FFF2-40B4-BE49-F238E27FC236}">
                <a16:creationId xmlns:a16="http://schemas.microsoft.com/office/drawing/2014/main" id="{A1AFB200-B6C9-44E0-98B7-BBD75D77C2E6}"/>
              </a:ext>
            </a:extLst>
          </p:cNvPr>
          <p:cNvSpPr/>
          <p:nvPr/>
        </p:nvSpPr>
        <p:spPr>
          <a:xfrm>
            <a:off x="3225535" y="3219823"/>
            <a:ext cx="554378" cy="554378"/>
          </a:xfrm>
          <a:prstGeom prst="roundRec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24" name="TextBox 23">
            <a:extLst>
              <a:ext uri="{FF2B5EF4-FFF2-40B4-BE49-F238E27FC236}">
                <a16:creationId xmlns:a16="http://schemas.microsoft.com/office/drawing/2014/main" id="{0B929A9D-09C3-46F2-9DB2-DD705934C60A}"/>
              </a:ext>
            </a:extLst>
          </p:cNvPr>
          <p:cNvSpPr txBox="1"/>
          <p:nvPr/>
        </p:nvSpPr>
        <p:spPr>
          <a:xfrm>
            <a:off x="3830472" y="1523885"/>
            <a:ext cx="3208286"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BAG STORAGE</a:t>
            </a:r>
            <a:endParaRPr lang="ko-KR" altLang="en-US" sz="1600" b="1"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FCE82483-1828-40B8-A874-3B15EC86669E}"/>
              </a:ext>
            </a:extLst>
          </p:cNvPr>
          <p:cNvSpPr txBox="1"/>
          <p:nvPr/>
        </p:nvSpPr>
        <p:spPr>
          <a:xfrm>
            <a:off x="2957762" y="2211715"/>
            <a:ext cx="6006729" cy="646587"/>
          </a:xfrm>
          <a:prstGeom prst="rect">
            <a:avLst/>
          </a:prstGeom>
          <a:noFill/>
        </p:spPr>
        <p:txBody>
          <a:bodyPr wrap="square" rtlCol="0">
            <a:spAutoFit/>
          </a:bodyPr>
          <a:lstStyle/>
          <a:p>
            <a:pPr algn="ctr"/>
            <a:r>
              <a:rPr lang="en-US" sz="1801" dirty="0">
                <a:solidFill>
                  <a:prstClr val="white"/>
                </a:solidFill>
                <a:latin typeface="Cambria" panose="02040503050406030204" pitchFamily="18" charset="0"/>
                <a:ea typeface="Arial Unicode MS"/>
                <a:cs typeface="Arial" pitchFamily="34" charset="0"/>
              </a:rPr>
              <a:t>Grain is stored in bags, either stacked or placed on pallets,   offering flexibility in storage and transportation</a:t>
            </a:r>
            <a:endParaRPr lang="ko-KR" altLang="en-US" sz="1801" dirty="0">
              <a:solidFill>
                <a:schemeClr val="bg1"/>
              </a:solidFill>
              <a:cs typeface="Arial" pitchFamily="34" charset="0"/>
            </a:endParaRPr>
          </a:p>
        </p:txBody>
      </p:sp>
      <p:sp>
        <p:nvSpPr>
          <p:cNvPr id="40" name="TextBox 39">
            <a:extLst>
              <a:ext uri="{FF2B5EF4-FFF2-40B4-BE49-F238E27FC236}">
                <a16:creationId xmlns:a16="http://schemas.microsoft.com/office/drawing/2014/main" id="{EA1EFB0A-B7E9-4B76-8B2E-1F0E6CA5E33A}"/>
              </a:ext>
            </a:extLst>
          </p:cNvPr>
          <p:cNvSpPr txBox="1"/>
          <p:nvPr/>
        </p:nvSpPr>
        <p:spPr>
          <a:xfrm>
            <a:off x="2957762" y="3939906"/>
            <a:ext cx="6006729" cy="646587"/>
          </a:xfrm>
          <a:prstGeom prst="rect">
            <a:avLst/>
          </a:prstGeom>
          <a:noFill/>
        </p:spPr>
        <p:txBody>
          <a:bodyPr wrap="square" rtlCol="0">
            <a:spAutoFit/>
          </a:bodyPr>
          <a:lstStyle/>
          <a:p>
            <a:pPr algn="ctr" defTabSz="914435">
              <a:spcBef>
                <a:spcPct val="20000"/>
              </a:spcBef>
              <a:defRPr/>
            </a:pPr>
            <a:r>
              <a:rPr lang="en-US" sz="1801" dirty="0">
                <a:solidFill>
                  <a:prstClr val="white"/>
                </a:solidFill>
                <a:latin typeface="Cambria" panose="02040503050406030204" pitchFamily="18" charset="0"/>
                <a:ea typeface="Arial Unicode MS"/>
                <a:cs typeface="Arial" pitchFamily="34" charset="0"/>
              </a:rPr>
              <a:t>Tall, cylindrical  structures made of  concrete or steel,               designed for large-scale storage</a:t>
            </a:r>
          </a:p>
        </p:txBody>
      </p:sp>
      <p:sp>
        <p:nvSpPr>
          <p:cNvPr id="4" name="TextBox 3">
            <a:extLst>
              <a:ext uri="{FF2B5EF4-FFF2-40B4-BE49-F238E27FC236}">
                <a16:creationId xmlns:a16="http://schemas.microsoft.com/office/drawing/2014/main" id="{6678CDF1-3FF3-1AC8-C7DC-30E498382542}"/>
              </a:ext>
            </a:extLst>
          </p:cNvPr>
          <p:cNvSpPr txBox="1"/>
          <p:nvPr/>
        </p:nvSpPr>
        <p:spPr>
          <a:xfrm>
            <a:off x="3923929" y="3391995"/>
            <a:ext cx="3208286"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SILO STORAGE</a:t>
            </a:r>
            <a:endParaRPr lang="ko-KR" altLang="en-US" sz="1600" b="1" dirty="0">
              <a:solidFill>
                <a:schemeClr val="tx1">
                  <a:lumMod val="75000"/>
                  <a:lumOff val="25000"/>
                </a:schemeClr>
              </a:solidFill>
              <a:cs typeface="Arial" pitchFamily="34" charset="0"/>
            </a:endParaRPr>
          </a:p>
        </p:txBody>
      </p:sp>
      <p:pic>
        <p:nvPicPr>
          <p:cNvPr id="8" name="Picture 7">
            <a:extLst>
              <a:ext uri="{FF2B5EF4-FFF2-40B4-BE49-F238E27FC236}">
                <a16:creationId xmlns:a16="http://schemas.microsoft.com/office/drawing/2014/main" id="{D08481A4-2440-8713-571D-962C658E4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05"/>
          <a:stretch/>
        </p:blipFill>
        <p:spPr>
          <a:xfrm>
            <a:off x="150265" y="1148853"/>
            <a:ext cx="2398832" cy="1591603"/>
          </a:xfrm>
          <a:prstGeom prst="rect">
            <a:avLst/>
          </a:prstGeom>
        </p:spPr>
      </p:pic>
      <p:sp>
        <p:nvSpPr>
          <p:cNvPr id="14" name="Text Placeholder 13">
            <a:extLst>
              <a:ext uri="{FF2B5EF4-FFF2-40B4-BE49-F238E27FC236}">
                <a16:creationId xmlns:a16="http://schemas.microsoft.com/office/drawing/2014/main" id="{B8BE4694-EFF8-7F87-476C-35AF373C2C08}"/>
              </a:ext>
            </a:extLst>
          </p:cNvPr>
          <p:cNvSpPr>
            <a:spLocks noGrp="1"/>
          </p:cNvSpPr>
          <p:nvPr>
            <p:ph type="body" sz="quarter" idx="10"/>
          </p:nvPr>
        </p:nvSpPr>
        <p:spPr/>
        <p:txBody>
          <a:bodyPr/>
          <a:lstStyle/>
          <a:p>
            <a:endParaRPr lang="en-US"/>
          </a:p>
        </p:txBody>
      </p:sp>
      <p:sp>
        <p:nvSpPr>
          <p:cNvPr id="42" name="Title 1">
            <a:extLst>
              <a:ext uri="{FF2B5EF4-FFF2-40B4-BE49-F238E27FC236}">
                <a16:creationId xmlns:a16="http://schemas.microsoft.com/office/drawing/2014/main" id="{15343E21-C8E6-2611-F171-8E9765ECBE42}"/>
              </a:ext>
            </a:extLst>
          </p:cNvPr>
          <p:cNvSpPr txBox="1">
            <a:spLocks/>
          </p:cNvSpPr>
          <p:nvPr/>
        </p:nvSpPr>
        <p:spPr>
          <a:xfrm>
            <a:off x="1" y="175116"/>
            <a:ext cx="9143999" cy="691170"/>
          </a:xfrm>
          <a:prstGeom prst="rect">
            <a:avLst/>
          </a:prstGeom>
          <a:solidFill>
            <a:srgbClr val="F07624"/>
          </a:solidFill>
          <a:ln>
            <a:solidFill>
              <a:schemeClr val="bg1"/>
            </a:solidFill>
          </a:ln>
        </p:spPr>
        <p:txBody>
          <a:bodyPr anchor="ctr"/>
          <a:lstStyle>
            <a:lvl1pPr algn="ctr" defTabSz="914400" rtl="0" eaLnBrk="1" latinLnBrk="1" hangingPunct="1">
              <a:spcBef>
                <a:spcPct val="0"/>
              </a:spcBef>
              <a:buNone/>
              <a:defRPr sz="4400" kern="1200">
                <a:solidFill>
                  <a:schemeClr val="tx1">
                    <a:lumMod val="75000"/>
                    <a:lumOff val="25000"/>
                  </a:schemeClr>
                </a:solidFill>
                <a:latin typeface="+mn-lt"/>
                <a:ea typeface="+mj-ea"/>
                <a:cs typeface="Arial" pitchFamily="34" charset="0"/>
              </a:defRPr>
            </a:lvl1pPr>
          </a:lstStyle>
          <a:p>
            <a:pPr algn="l" defTabSz="914435"/>
            <a:r>
              <a:rPr lang="en-US" altLang="ko-KR" sz="3600" dirty="0">
                <a:solidFill>
                  <a:prstClr val="white"/>
                </a:solidFill>
                <a:latin typeface="Cambria" panose="02040503050406030204" pitchFamily="18" charset="0"/>
                <a:ea typeface="Arial Unicode MS"/>
              </a:rPr>
              <a:t>METHODS OF FOODGRAIN STORAGE  </a:t>
            </a:r>
            <a:endParaRPr lang="ko-KR" altLang="en-US" sz="3600" dirty="0">
              <a:solidFill>
                <a:prstClr val="white"/>
              </a:solidFill>
              <a:latin typeface="Cambria" panose="02040503050406030204" pitchFamily="18" charset="0"/>
              <a:ea typeface="Arial Unicode MS"/>
            </a:endParaRPr>
          </a:p>
        </p:txBody>
      </p:sp>
      <p:pic>
        <p:nvPicPr>
          <p:cNvPr id="3" name="Picture 2">
            <a:extLst>
              <a:ext uri="{FF2B5EF4-FFF2-40B4-BE49-F238E27FC236}">
                <a16:creationId xmlns:a16="http://schemas.microsoft.com/office/drawing/2014/main" id="{3EE8BE2D-0D90-790B-44DA-0185F0304ABE}"/>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7451" y="1566351"/>
            <a:ext cx="407172" cy="407172"/>
          </a:xfrm>
          <a:prstGeom prst="rect">
            <a:avLst/>
          </a:prstGeom>
        </p:spPr>
      </p:pic>
      <p:pic>
        <p:nvPicPr>
          <p:cNvPr id="7" name="Picture 6">
            <a:extLst>
              <a:ext uri="{FF2B5EF4-FFF2-40B4-BE49-F238E27FC236}">
                <a16:creationId xmlns:a16="http://schemas.microsoft.com/office/drawing/2014/main" id="{C6A66D0F-41E1-FF32-067D-179560092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5215" y="3246219"/>
            <a:ext cx="484330" cy="484330"/>
          </a:xfrm>
          <a:prstGeom prst="rect">
            <a:avLst/>
          </a:prstGeom>
        </p:spPr>
      </p:pic>
    </p:spTree>
    <p:extLst>
      <p:ext uri="{BB962C8B-B14F-4D97-AF65-F5344CB8AC3E}">
        <p14:creationId xmlns:p14="http://schemas.microsoft.com/office/powerpoint/2010/main" val="156035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6" name="Rectangle 5"/>
          <p:cNvSpPr/>
          <p:nvPr/>
        </p:nvSpPr>
        <p:spPr>
          <a:xfrm>
            <a:off x="0" y="1419623"/>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91" rtl="0" eaLnBrk="1" fontAlgn="auto" latinLnBrk="1" hangingPunct="1">
              <a:lnSpc>
                <a:spcPct val="100000"/>
              </a:lnSpc>
              <a:spcBef>
                <a:spcPts val="0"/>
              </a:spcBef>
              <a:spcAft>
                <a:spcPts val="0"/>
              </a:spcAft>
              <a:buClrTx/>
              <a:buSzTx/>
              <a:buFontTx/>
              <a:buNone/>
              <a:tabLst/>
              <a:defRPr/>
            </a:pPr>
            <a:endParaRPr kumimoji="0" lang="ko-KR" altLang="en-US" sz="1801" b="0" i="0" u="none" strike="noStrike" kern="1200" cap="none" spc="0" normalizeH="0" baseline="0" noProof="0" dirty="0">
              <a:ln>
                <a:noFill/>
              </a:ln>
              <a:solidFill>
                <a:prstClr val="white"/>
              </a:solidFill>
              <a:effectLst/>
              <a:uLnTx/>
              <a:uFillTx/>
              <a:latin typeface="Arial"/>
              <a:cs typeface="+mn-cs"/>
            </a:endParaRPr>
          </a:p>
        </p:txBody>
      </p:sp>
      <p:sp>
        <p:nvSpPr>
          <p:cNvPr id="9" name="Title 4"/>
          <p:cNvSpPr txBox="1">
            <a:spLocks/>
          </p:cNvSpPr>
          <p:nvPr/>
        </p:nvSpPr>
        <p:spPr>
          <a:xfrm>
            <a:off x="395536" y="2300711"/>
            <a:ext cx="8352927"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lvl="0" algn="ctr"/>
            <a:r>
              <a:rPr lang="en-US" altLang="ko-KR" dirty="0">
                <a:solidFill>
                  <a:prstClr val="white"/>
                </a:solidFill>
                <a:latin typeface="Arial"/>
              </a:rPr>
              <a:t>INDIAN STANDARDS ON GUIDELINES FOR FOODGRAIN STORAGE</a:t>
            </a:r>
          </a:p>
        </p:txBody>
      </p:sp>
    </p:spTree>
    <p:extLst>
      <p:ext uri="{BB962C8B-B14F-4D97-AF65-F5344CB8AC3E}">
        <p14:creationId xmlns:p14="http://schemas.microsoft.com/office/powerpoint/2010/main" val="209304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B20F57-E382-14BC-6D4F-EDDAC8E5371B}"/>
              </a:ext>
            </a:extLst>
          </p:cNvPr>
          <p:cNvSpPr txBox="1">
            <a:spLocks/>
          </p:cNvSpPr>
          <p:nvPr/>
        </p:nvSpPr>
        <p:spPr>
          <a:xfrm>
            <a:off x="0" y="123478"/>
            <a:ext cx="9144000" cy="719885"/>
          </a:xfrm>
          <a:prstGeom prst="rect">
            <a:avLst/>
          </a:prstGeom>
          <a:solidFill>
            <a:srgbClr val="0070C0"/>
          </a:solidFill>
        </p:spPr>
        <p:txBody>
          <a:bodyPr vert="horz" lIns="68580" tIns="34290" rIns="68580" bIns="34290" rtlCol="0" anchor="b">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a:latin typeface="Cambria" panose="02040503050406030204" pitchFamily="18" charset="0"/>
              </a:rPr>
              <a:t>IS 6151-1  - </a:t>
            </a:r>
            <a:r>
              <a:rPr lang="en-IN" sz="2400" dirty="0">
                <a:latin typeface="Cambria" panose="02040503050406030204" pitchFamily="18" charset="0"/>
              </a:rPr>
              <a:t>Storage management code: </a:t>
            </a:r>
            <a:r>
              <a:rPr lang="en-IN" sz="2400" dirty="0" smtClean="0">
                <a:latin typeface="Cambria" panose="02040503050406030204" pitchFamily="18" charset="0"/>
              </a:rPr>
              <a:t>Terminology</a:t>
            </a:r>
            <a:endParaRPr lang="en-IN" sz="2400" dirty="0">
              <a:latin typeface="Cambria" panose="02040503050406030204" pitchFamily="18" charset="0"/>
              <a:ea typeface="Cambria" panose="02040503050406030204" pitchFamily="18" charset="0"/>
              <a:cs typeface="Mangal" panose="02040503050203030202" pitchFamily="18" charset="0"/>
            </a:endParaRPr>
          </a:p>
        </p:txBody>
      </p:sp>
      <p:graphicFrame>
        <p:nvGraphicFramePr>
          <p:cNvPr id="18" name="Diagram 17"/>
          <p:cNvGraphicFramePr/>
          <p:nvPr>
            <p:extLst>
              <p:ext uri="{D42A27DB-BD31-4B8C-83A1-F6EECF244321}">
                <p14:modId xmlns:p14="http://schemas.microsoft.com/office/powerpoint/2010/main" val="2789053985"/>
              </p:ext>
            </p:extLst>
          </p:nvPr>
        </p:nvGraphicFramePr>
        <p:xfrm>
          <a:off x="323528" y="987574"/>
          <a:ext cx="8352928"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635745"/>
      </p:ext>
    </p:extLst>
  </p:cSld>
  <p:clrMapOvr>
    <a:masterClrMapping/>
  </p:clrMapOvr>
</p:sld>
</file>

<file path=ppt/theme/theme1.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3166</TotalTime>
  <Words>4558</Words>
  <Application>Microsoft Office PowerPoint</Application>
  <PresentationFormat>On-screen Show (16:9)</PresentationFormat>
  <Paragraphs>641</Paragraphs>
  <Slides>58</Slides>
  <Notes>7</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58</vt:i4>
      </vt:variant>
    </vt:vector>
  </HeadingPairs>
  <TitlesOfParts>
    <vt:vector size="75" baseType="lpstr">
      <vt:lpstr>맑은 고딕</vt:lpstr>
      <vt:lpstr>Arabic Typesetting</vt:lpstr>
      <vt:lpstr>Arial</vt:lpstr>
      <vt:lpstr>Arial Unicode MS</vt:lpstr>
      <vt:lpstr>Athelas</vt:lpstr>
      <vt:lpstr>Calibri</vt:lpstr>
      <vt:lpstr>Cambria</vt:lpstr>
      <vt:lpstr>Fira Sans</vt:lpstr>
      <vt:lpstr>Gill Sans MT</vt:lpstr>
      <vt:lpstr>Mangal</vt:lpstr>
      <vt:lpstr>Symbol</vt:lpstr>
      <vt:lpstr>Tahoma</vt:lpstr>
      <vt:lpstr>Times New Roman</vt:lpstr>
      <vt:lpstr>Wingdings</vt:lpstr>
      <vt:lpstr>Contents Slide Master</vt:lpstr>
      <vt:lpstr>Section Break Slide Master</vt:lpstr>
      <vt:lpstr>1_Contents Slide Master</vt:lpstr>
      <vt:lpstr>PowerPoint Presentation</vt:lpstr>
      <vt:lpstr>FOOD LOSS &amp; WASTAGE</vt:lpstr>
      <vt:lpstr>PowerPoint Presentation</vt:lpstr>
      <vt:lpstr>SIGNIFICANCE OF STANDARDIZATION IN STORAGE OF                            AGRICULTURAL PRODUCE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Lavika Singh</cp:lastModifiedBy>
  <cp:revision>117</cp:revision>
  <dcterms:created xsi:type="dcterms:W3CDTF">2016-12-01T00:32:25Z</dcterms:created>
  <dcterms:modified xsi:type="dcterms:W3CDTF">2024-08-09T07:18:55Z</dcterms:modified>
</cp:coreProperties>
</file>