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370" r:id="rId3"/>
    <p:sldId id="257" r:id="rId4"/>
    <p:sldId id="258" r:id="rId5"/>
    <p:sldId id="259" r:id="rId6"/>
    <p:sldId id="296" r:id="rId7"/>
    <p:sldId id="297" r:id="rId8"/>
    <p:sldId id="298" r:id="rId9"/>
    <p:sldId id="353" r:id="rId10"/>
    <p:sldId id="341" r:id="rId11"/>
    <p:sldId id="342" r:id="rId12"/>
    <p:sldId id="356" r:id="rId13"/>
    <p:sldId id="343" r:id="rId14"/>
    <p:sldId id="344" r:id="rId15"/>
    <p:sldId id="345" r:id="rId16"/>
    <p:sldId id="346" r:id="rId17"/>
    <p:sldId id="347" r:id="rId18"/>
    <p:sldId id="354" r:id="rId19"/>
    <p:sldId id="357" r:id="rId20"/>
    <p:sldId id="355" r:id="rId21"/>
    <p:sldId id="358" r:id="rId22"/>
    <p:sldId id="359" r:id="rId23"/>
    <p:sldId id="367" r:id="rId24"/>
    <p:sldId id="361" r:id="rId25"/>
    <p:sldId id="362" r:id="rId26"/>
    <p:sldId id="371" r:id="rId27"/>
    <p:sldId id="373" r:id="rId28"/>
    <p:sldId id="372" r:id="rId29"/>
    <p:sldId id="374" r:id="rId30"/>
    <p:sldId id="363" r:id="rId31"/>
    <p:sldId id="360" r:id="rId32"/>
    <p:sldId id="364" r:id="rId33"/>
    <p:sldId id="365" r:id="rId34"/>
    <p:sldId id="352" r:id="rId35"/>
    <p:sldId id="338" r:id="rId36"/>
    <p:sldId id="339" r:id="rId37"/>
    <p:sldId id="340" r:id="rId38"/>
    <p:sldId id="375" r:id="rId39"/>
    <p:sldId id="376" r:id="rId40"/>
    <p:sldId id="377" r:id="rId41"/>
    <p:sldId id="368" r:id="rId42"/>
    <p:sldId id="36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_rels/data13.xml.rels><?xml version="1.0" encoding="UTF-8" standalone="yes"?>
<Relationships xmlns="http://schemas.openxmlformats.org/package/2006/relationships"><Relationship Id="rId1" Type="http://schemas.openxmlformats.org/officeDocument/2006/relationships/hyperlink" Target="https://google.com/"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18.svg"/></Relationships>
</file>

<file path=ppt/diagrams/_rels/data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3.xml.rels><?xml version="1.0" encoding="UTF-8" standalone="yes"?>
<Relationships xmlns="http://schemas.openxmlformats.org/package/2006/relationships"><Relationship Id="rId1" Type="http://schemas.openxmlformats.org/officeDocument/2006/relationships/hyperlink" Target="https://google.com/"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1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6C1147-2227-467D-B2E0-296CA4DD4CA9}"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12B5B066-3B53-44FB-99B9-DFB35464B1C1}">
      <dgm:prSet/>
      <dgm:spPr/>
      <dgm:t>
        <a:bodyPr/>
        <a:lstStyle/>
        <a:p>
          <a:r>
            <a:rPr lang="en-IN">
              <a:latin typeface="Times New Roman" panose="02020603050405020304" pitchFamily="18" charset="0"/>
              <a:cs typeface="Times New Roman" panose="02020603050405020304" pitchFamily="18" charset="0"/>
            </a:rPr>
            <a:t>Recalling concepts, you are aware of:  </a:t>
          </a:r>
          <a:endParaRPr lang="en-US">
            <a:latin typeface="Times New Roman" panose="02020603050405020304" pitchFamily="18" charset="0"/>
            <a:cs typeface="Times New Roman" panose="02020603050405020304" pitchFamily="18" charset="0"/>
          </a:endParaRPr>
        </a:p>
      </dgm:t>
    </dgm:pt>
    <dgm:pt modelId="{5AC5731B-9FC3-46F3-A714-0AC0844B4DA7}" type="parTrans" cxnId="{F0117B87-14C4-42DC-85FB-0C644D8F5D2A}">
      <dgm:prSet/>
      <dgm:spPr/>
      <dgm:t>
        <a:bodyPr/>
        <a:lstStyle/>
        <a:p>
          <a:endParaRPr lang="en-US">
            <a:latin typeface="Times New Roman" panose="02020603050405020304" pitchFamily="18" charset="0"/>
            <a:cs typeface="Times New Roman" panose="02020603050405020304" pitchFamily="18" charset="0"/>
          </a:endParaRPr>
        </a:p>
      </dgm:t>
    </dgm:pt>
    <dgm:pt modelId="{EE761D63-5096-4756-9D54-45554EF1C6D2}" type="sibTrans" cxnId="{F0117B87-14C4-42DC-85FB-0C644D8F5D2A}">
      <dgm:prSet/>
      <dgm:spPr/>
      <dgm:t>
        <a:bodyPr/>
        <a:lstStyle/>
        <a:p>
          <a:endParaRPr lang="en-US">
            <a:latin typeface="Times New Roman" panose="02020603050405020304" pitchFamily="18" charset="0"/>
            <a:cs typeface="Times New Roman" panose="02020603050405020304" pitchFamily="18" charset="0"/>
          </a:endParaRPr>
        </a:p>
      </dgm:t>
    </dgm:pt>
    <dgm:pt modelId="{F26E8BA6-93B7-49EC-BB3B-9C86CB7EB809}">
      <dgm:prSet/>
      <dgm:spPr/>
      <dgm:t>
        <a:bodyPr/>
        <a:lstStyle/>
        <a:p>
          <a:r>
            <a:rPr lang="en-IN">
              <a:latin typeface="Times New Roman" panose="02020603050405020304" pitchFamily="18" charset="0"/>
              <a:cs typeface="Times New Roman" panose="02020603050405020304" pitchFamily="18" charset="0"/>
            </a:rPr>
            <a:t>Digital Image Processing</a:t>
          </a:r>
          <a:endParaRPr lang="en-US">
            <a:latin typeface="Times New Roman" panose="02020603050405020304" pitchFamily="18" charset="0"/>
            <a:cs typeface="Times New Roman" panose="02020603050405020304" pitchFamily="18" charset="0"/>
          </a:endParaRPr>
        </a:p>
      </dgm:t>
    </dgm:pt>
    <dgm:pt modelId="{7ADA808D-40B0-4A3B-A2E8-15CA44DB056C}" type="parTrans" cxnId="{BB9CCE4E-281C-4B80-BE97-5FD4CAB25E4F}">
      <dgm:prSet/>
      <dgm:spPr/>
      <dgm:t>
        <a:bodyPr/>
        <a:lstStyle/>
        <a:p>
          <a:endParaRPr lang="en-US">
            <a:latin typeface="Times New Roman" panose="02020603050405020304" pitchFamily="18" charset="0"/>
            <a:cs typeface="Times New Roman" panose="02020603050405020304" pitchFamily="18" charset="0"/>
          </a:endParaRPr>
        </a:p>
      </dgm:t>
    </dgm:pt>
    <dgm:pt modelId="{0E3B319B-779F-4E4B-9F5C-7C7E06E1057C}" type="sibTrans" cxnId="{BB9CCE4E-281C-4B80-BE97-5FD4CAB25E4F}">
      <dgm:prSet/>
      <dgm:spPr/>
      <dgm:t>
        <a:bodyPr/>
        <a:lstStyle/>
        <a:p>
          <a:endParaRPr lang="en-US">
            <a:latin typeface="Times New Roman" panose="02020603050405020304" pitchFamily="18" charset="0"/>
            <a:cs typeface="Times New Roman" panose="02020603050405020304" pitchFamily="18" charset="0"/>
          </a:endParaRPr>
        </a:p>
      </dgm:t>
    </dgm:pt>
    <dgm:pt modelId="{F783F046-FAFB-4B28-84CE-4951A4F644FC}">
      <dgm:prSet/>
      <dgm:spPr/>
      <dgm:t>
        <a:bodyPr/>
        <a:lstStyle/>
        <a:p>
          <a:r>
            <a:rPr lang="en-IN">
              <a:latin typeface="Times New Roman" panose="02020603050405020304" pitchFamily="18" charset="0"/>
              <a:cs typeface="Times New Roman" panose="02020603050405020304" pitchFamily="18" charset="0"/>
            </a:rPr>
            <a:t>Digital Audio Processing</a:t>
          </a:r>
          <a:endParaRPr lang="en-US">
            <a:latin typeface="Times New Roman" panose="02020603050405020304" pitchFamily="18" charset="0"/>
            <a:cs typeface="Times New Roman" panose="02020603050405020304" pitchFamily="18" charset="0"/>
          </a:endParaRPr>
        </a:p>
      </dgm:t>
    </dgm:pt>
    <dgm:pt modelId="{2DECF5D7-DE67-419A-BCF8-67873C2B6AC7}" type="parTrans" cxnId="{FCA1288F-E46D-4824-856F-2EAC70D1C567}">
      <dgm:prSet/>
      <dgm:spPr/>
      <dgm:t>
        <a:bodyPr/>
        <a:lstStyle/>
        <a:p>
          <a:endParaRPr lang="en-US">
            <a:latin typeface="Times New Roman" panose="02020603050405020304" pitchFamily="18" charset="0"/>
            <a:cs typeface="Times New Roman" panose="02020603050405020304" pitchFamily="18" charset="0"/>
          </a:endParaRPr>
        </a:p>
      </dgm:t>
    </dgm:pt>
    <dgm:pt modelId="{085DD304-9156-4690-BB5E-44CE6AC1F4A4}" type="sibTrans" cxnId="{FCA1288F-E46D-4824-856F-2EAC70D1C567}">
      <dgm:prSet/>
      <dgm:spPr/>
      <dgm:t>
        <a:bodyPr/>
        <a:lstStyle/>
        <a:p>
          <a:endParaRPr lang="en-US">
            <a:latin typeface="Times New Roman" panose="02020603050405020304" pitchFamily="18" charset="0"/>
            <a:cs typeface="Times New Roman" panose="02020603050405020304" pitchFamily="18" charset="0"/>
          </a:endParaRPr>
        </a:p>
      </dgm:t>
    </dgm:pt>
    <dgm:pt modelId="{2C9F11DC-B0D9-48DE-A638-B73359FB077C}">
      <dgm:prSet/>
      <dgm:spPr/>
      <dgm:t>
        <a:bodyPr/>
        <a:lstStyle/>
        <a:p>
          <a:r>
            <a:rPr lang="en-IN">
              <a:latin typeface="Times New Roman" panose="02020603050405020304" pitchFamily="18" charset="0"/>
              <a:cs typeface="Times New Roman" panose="02020603050405020304" pitchFamily="18" charset="0"/>
            </a:rPr>
            <a:t>Video Processing</a:t>
          </a:r>
          <a:endParaRPr lang="en-US">
            <a:latin typeface="Times New Roman" panose="02020603050405020304" pitchFamily="18" charset="0"/>
            <a:cs typeface="Times New Roman" panose="02020603050405020304" pitchFamily="18" charset="0"/>
          </a:endParaRPr>
        </a:p>
      </dgm:t>
    </dgm:pt>
    <dgm:pt modelId="{AB52DB09-322C-4912-AE0F-19C5D69D1A88}" type="parTrans" cxnId="{E0C2C3FF-32B2-489E-BDAC-90B865021ADA}">
      <dgm:prSet/>
      <dgm:spPr/>
      <dgm:t>
        <a:bodyPr/>
        <a:lstStyle/>
        <a:p>
          <a:endParaRPr lang="en-US">
            <a:latin typeface="Times New Roman" panose="02020603050405020304" pitchFamily="18" charset="0"/>
            <a:cs typeface="Times New Roman" panose="02020603050405020304" pitchFamily="18" charset="0"/>
          </a:endParaRPr>
        </a:p>
      </dgm:t>
    </dgm:pt>
    <dgm:pt modelId="{5B57066B-9444-4B1D-B0B8-A81808822DA6}" type="sibTrans" cxnId="{E0C2C3FF-32B2-489E-BDAC-90B865021ADA}">
      <dgm:prSet/>
      <dgm:spPr/>
      <dgm:t>
        <a:bodyPr/>
        <a:lstStyle/>
        <a:p>
          <a:endParaRPr lang="en-US">
            <a:latin typeface="Times New Roman" panose="02020603050405020304" pitchFamily="18" charset="0"/>
            <a:cs typeface="Times New Roman" panose="02020603050405020304" pitchFamily="18" charset="0"/>
          </a:endParaRPr>
        </a:p>
      </dgm:t>
    </dgm:pt>
    <dgm:pt modelId="{EAACEF48-955F-49D6-BE92-31A701339B71}">
      <dgm:prSet/>
      <dgm:spPr/>
      <dgm:t>
        <a:bodyPr/>
        <a:lstStyle/>
        <a:p>
          <a:r>
            <a:rPr lang="en-IN" dirty="0">
              <a:latin typeface="Times New Roman" panose="02020603050405020304" pitchFamily="18" charset="0"/>
              <a:cs typeface="Times New Roman" panose="02020603050405020304" pitchFamily="18" charset="0"/>
            </a:rPr>
            <a:t>Audio Visual Coding – Importance of Standards</a:t>
          </a:r>
          <a:endParaRPr lang="en-US" dirty="0">
            <a:latin typeface="Times New Roman" panose="02020603050405020304" pitchFamily="18" charset="0"/>
            <a:cs typeface="Times New Roman" panose="02020603050405020304" pitchFamily="18" charset="0"/>
          </a:endParaRPr>
        </a:p>
      </dgm:t>
    </dgm:pt>
    <dgm:pt modelId="{2476D44E-075A-42FE-8590-E7AAE6FEBC84}" type="parTrans" cxnId="{F9535288-1E75-47F8-A0ED-5FE4A7B63AA3}">
      <dgm:prSet/>
      <dgm:spPr/>
      <dgm:t>
        <a:bodyPr/>
        <a:lstStyle/>
        <a:p>
          <a:endParaRPr lang="en-US">
            <a:latin typeface="Times New Roman" panose="02020603050405020304" pitchFamily="18" charset="0"/>
            <a:cs typeface="Times New Roman" panose="02020603050405020304" pitchFamily="18" charset="0"/>
          </a:endParaRPr>
        </a:p>
      </dgm:t>
    </dgm:pt>
    <dgm:pt modelId="{4FEA2B8C-317B-4028-A359-32ADD2E6DBEF}" type="sibTrans" cxnId="{F9535288-1E75-47F8-A0ED-5FE4A7B63AA3}">
      <dgm:prSet/>
      <dgm:spPr/>
      <dgm:t>
        <a:bodyPr/>
        <a:lstStyle/>
        <a:p>
          <a:endParaRPr lang="en-US">
            <a:latin typeface="Times New Roman" panose="02020603050405020304" pitchFamily="18" charset="0"/>
            <a:cs typeface="Times New Roman" panose="02020603050405020304" pitchFamily="18" charset="0"/>
          </a:endParaRPr>
        </a:p>
      </dgm:t>
    </dgm:pt>
    <dgm:pt modelId="{7356868A-6D47-4ED0-80ED-100DD4668696}">
      <dgm:prSet/>
      <dgm:spPr/>
      <dgm:t>
        <a:bodyPr/>
        <a:lstStyle/>
        <a:p>
          <a:r>
            <a:rPr lang="en-IN" dirty="0">
              <a:latin typeface="Times New Roman" panose="02020603050405020304" pitchFamily="18" charset="0"/>
              <a:cs typeface="Times New Roman" panose="02020603050405020304" pitchFamily="18" charset="0"/>
            </a:rPr>
            <a:t>Introduction to JPEG Standard</a:t>
          </a:r>
          <a:endParaRPr lang="en-US" dirty="0">
            <a:latin typeface="Times New Roman" panose="02020603050405020304" pitchFamily="18" charset="0"/>
            <a:cs typeface="Times New Roman" panose="02020603050405020304" pitchFamily="18" charset="0"/>
          </a:endParaRPr>
        </a:p>
      </dgm:t>
    </dgm:pt>
    <dgm:pt modelId="{637254DA-51CC-46D7-90D0-BBAE74980CCD}" type="parTrans" cxnId="{3B05F27D-CEB6-4CEA-BB7D-93AC676DE61C}">
      <dgm:prSet/>
      <dgm:spPr/>
      <dgm:t>
        <a:bodyPr/>
        <a:lstStyle/>
        <a:p>
          <a:endParaRPr lang="en-US">
            <a:latin typeface="Times New Roman" panose="02020603050405020304" pitchFamily="18" charset="0"/>
            <a:cs typeface="Times New Roman" panose="02020603050405020304" pitchFamily="18" charset="0"/>
          </a:endParaRPr>
        </a:p>
      </dgm:t>
    </dgm:pt>
    <dgm:pt modelId="{F3B729CC-0ADC-44ED-AAB8-3C0DBA890B4F}" type="sibTrans" cxnId="{3B05F27D-CEB6-4CEA-BB7D-93AC676DE61C}">
      <dgm:prSet/>
      <dgm:spPr/>
      <dgm:t>
        <a:bodyPr/>
        <a:lstStyle/>
        <a:p>
          <a:endParaRPr lang="en-US">
            <a:latin typeface="Times New Roman" panose="02020603050405020304" pitchFamily="18" charset="0"/>
            <a:cs typeface="Times New Roman" panose="02020603050405020304" pitchFamily="18" charset="0"/>
          </a:endParaRPr>
        </a:p>
      </dgm:t>
    </dgm:pt>
    <dgm:pt modelId="{34C4FA23-95FA-4F7D-83C2-A7747F7595FD}">
      <dgm:prSet/>
      <dgm:spPr/>
      <dgm:t>
        <a:bodyPr/>
        <a:lstStyle/>
        <a:p>
          <a:r>
            <a:rPr lang="en-IN" dirty="0">
              <a:latin typeface="Times New Roman" panose="02020603050405020304" pitchFamily="18" charset="0"/>
              <a:cs typeface="Times New Roman" panose="02020603050405020304" pitchFamily="18" charset="0"/>
            </a:rPr>
            <a:t>Introduction to MPEG Standard</a:t>
          </a:r>
          <a:endParaRPr lang="en-US" dirty="0">
            <a:latin typeface="Times New Roman" panose="02020603050405020304" pitchFamily="18" charset="0"/>
            <a:cs typeface="Times New Roman" panose="02020603050405020304" pitchFamily="18" charset="0"/>
          </a:endParaRPr>
        </a:p>
      </dgm:t>
    </dgm:pt>
    <dgm:pt modelId="{FD6DC764-7483-41F3-B19C-4121D1992128}" type="parTrans" cxnId="{FB8BCBB2-EC7B-4161-AAFA-0BCD664D3622}">
      <dgm:prSet/>
      <dgm:spPr/>
      <dgm:t>
        <a:bodyPr/>
        <a:lstStyle/>
        <a:p>
          <a:endParaRPr lang="en-US">
            <a:latin typeface="Times New Roman" panose="02020603050405020304" pitchFamily="18" charset="0"/>
            <a:cs typeface="Times New Roman" panose="02020603050405020304" pitchFamily="18" charset="0"/>
          </a:endParaRPr>
        </a:p>
      </dgm:t>
    </dgm:pt>
    <dgm:pt modelId="{255EDC4B-D24A-486A-8F19-8D187C12F46D}" type="sibTrans" cxnId="{FB8BCBB2-EC7B-4161-AAFA-0BCD664D3622}">
      <dgm:prSet/>
      <dgm:spPr/>
      <dgm:t>
        <a:bodyPr/>
        <a:lstStyle/>
        <a:p>
          <a:endParaRPr lang="en-US">
            <a:latin typeface="Times New Roman" panose="02020603050405020304" pitchFamily="18" charset="0"/>
            <a:cs typeface="Times New Roman" panose="02020603050405020304" pitchFamily="18" charset="0"/>
          </a:endParaRPr>
        </a:p>
      </dgm:t>
    </dgm:pt>
    <dgm:pt modelId="{20CC9170-E1D3-43C6-976A-2A7171EB0AF5}">
      <dgm:prSet/>
      <dgm:spPr/>
      <dgm:t>
        <a:bodyPr/>
        <a:lstStyle/>
        <a:p>
          <a:r>
            <a:rPr lang="en-IN">
              <a:latin typeface="Times New Roman" panose="02020603050405020304" pitchFamily="18" charset="0"/>
              <a:cs typeface="Times New Roman" panose="02020603050405020304" pitchFamily="18" charset="0"/>
            </a:rPr>
            <a:t>Introduction to JVET</a:t>
          </a:r>
          <a:endParaRPr lang="en-US">
            <a:latin typeface="Times New Roman" panose="02020603050405020304" pitchFamily="18" charset="0"/>
            <a:cs typeface="Times New Roman" panose="02020603050405020304" pitchFamily="18" charset="0"/>
          </a:endParaRPr>
        </a:p>
      </dgm:t>
    </dgm:pt>
    <dgm:pt modelId="{924AEE3D-1C29-4DFB-9CE1-E9FA89228EE0}" type="parTrans" cxnId="{73EBA9DF-E5E1-46EB-9243-C4119EE80815}">
      <dgm:prSet/>
      <dgm:spPr/>
      <dgm:t>
        <a:bodyPr/>
        <a:lstStyle/>
        <a:p>
          <a:endParaRPr lang="en-US">
            <a:latin typeface="Times New Roman" panose="02020603050405020304" pitchFamily="18" charset="0"/>
            <a:cs typeface="Times New Roman" panose="02020603050405020304" pitchFamily="18" charset="0"/>
          </a:endParaRPr>
        </a:p>
      </dgm:t>
    </dgm:pt>
    <dgm:pt modelId="{AB897F40-89B2-425D-B522-EE44BD12F976}" type="sibTrans" cxnId="{73EBA9DF-E5E1-46EB-9243-C4119EE80815}">
      <dgm:prSet/>
      <dgm:spPr/>
      <dgm:t>
        <a:bodyPr/>
        <a:lstStyle/>
        <a:p>
          <a:endParaRPr lang="en-US">
            <a:latin typeface="Times New Roman" panose="02020603050405020304" pitchFamily="18" charset="0"/>
            <a:cs typeface="Times New Roman" panose="02020603050405020304" pitchFamily="18" charset="0"/>
          </a:endParaRPr>
        </a:p>
      </dgm:t>
    </dgm:pt>
    <dgm:pt modelId="{9D84CC82-2B18-4755-A85E-94D0B9AEA612}">
      <dgm:prSet/>
      <dgm:spPr/>
      <dgm:t>
        <a:bodyPr/>
        <a:lstStyle/>
        <a:p>
          <a:r>
            <a:rPr lang="en-IN" dirty="0">
              <a:latin typeface="Times New Roman" panose="02020603050405020304" pitchFamily="18" charset="0"/>
              <a:cs typeface="Times New Roman" panose="02020603050405020304" pitchFamily="18" charset="0"/>
            </a:rPr>
            <a:t>List of some important Standards</a:t>
          </a:r>
          <a:endParaRPr lang="en-US" dirty="0">
            <a:latin typeface="Times New Roman" panose="02020603050405020304" pitchFamily="18" charset="0"/>
            <a:cs typeface="Times New Roman" panose="02020603050405020304" pitchFamily="18" charset="0"/>
          </a:endParaRPr>
        </a:p>
      </dgm:t>
    </dgm:pt>
    <dgm:pt modelId="{035E6D30-25F0-4684-A150-C56668B9881A}" type="parTrans" cxnId="{96E957FD-61E8-4A09-99AD-ED033E7C7B85}">
      <dgm:prSet/>
      <dgm:spPr/>
      <dgm:t>
        <a:bodyPr/>
        <a:lstStyle/>
        <a:p>
          <a:endParaRPr lang="en-US">
            <a:latin typeface="Times New Roman" panose="02020603050405020304" pitchFamily="18" charset="0"/>
            <a:cs typeface="Times New Roman" panose="02020603050405020304" pitchFamily="18" charset="0"/>
          </a:endParaRPr>
        </a:p>
      </dgm:t>
    </dgm:pt>
    <dgm:pt modelId="{328AFF94-8B16-4594-9AF7-07D74BF692CD}" type="sibTrans" cxnId="{96E957FD-61E8-4A09-99AD-ED033E7C7B85}">
      <dgm:prSet/>
      <dgm:spPr/>
      <dgm:t>
        <a:bodyPr/>
        <a:lstStyle/>
        <a:p>
          <a:endParaRPr lang="en-US">
            <a:latin typeface="Times New Roman" panose="02020603050405020304" pitchFamily="18" charset="0"/>
            <a:cs typeface="Times New Roman" panose="02020603050405020304" pitchFamily="18" charset="0"/>
          </a:endParaRPr>
        </a:p>
      </dgm:t>
    </dgm:pt>
    <dgm:pt modelId="{24C19A0C-1FDA-4ADA-A31A-5766AA48C8A5}" type="pres">
      <dgm:prSet presAssocID="{D36C1147-2227-467D-B2E0-296CA4DD4CA9}" presName="Name0" presStyleCnt="0">
        <dgm:presLayoutVars>
          <dgm:dir/>
          <dgm:animLvl val="lvl"/>
          <dgm:resizeHandles val="exact"/>
        </dgm:presLayoutVars>
      </dgm:prSet>
      <dgm:spPr/>
    </dgm:pt>
    <dgm:pt modelId="{EF9511BD-139F-4D6B-A2A6-FEFCBEDD9A8E}" type="pres">
      <dgm:prSet presAssocID="{9D84CC82-2B18-4755-A85E-94D0B9AEA612}" presName="boxAndChildren" presStyleCnt="0"/>
      <dgm:spPr/>
    </dgm:pt>
    <dgm:pt modelId="{528A19A5-8247-43ED-885F-3534A17635ED}" type="pres">
      <dgm:prSet presAssocID="{9D84CC82-2B18-4755-A85E-94D0B9AEA612}" presName="parentTextBox" presStyleLbl="node1" presStyleIdx="0" presStyleCnt="3"/>
      <dgm:spPr/>
    </dgm:pt>
    <dgm:pt modelId="{02074B83-66C2-4A62-A0F0-6F163240652A}" type="pres">
      <dgm:prSet presAssocID="{4FEA2B8C-317B-4028-A359-32ADD2E6DBEF}" presName="sp" presStyleCnt="0"/>
      <dgm:spPr/>
    </dgm:pt>
    <dgm:pt modelId="{1DECEBE1-2A22-43DA-A315-FF6F9871696F}" type="pres">
      <dgm:prSet presAssocID="{EAACEF48-955F-49D6-BE92-31A701339B71}" presName="arrowAndChildren" presStyleCnt="0"/>
      <dgm:spPr/>
    </dgm:pt>
    <dgm:pt modelId="{768E39FB-6BFC-49BC-8868-CE73B6115CD9}" type="pres">
      <dgm:prSet presAssocID="{EAACEF48-955F-49D6-BE92-31A701339B71}" presName="parentTextArrow" presStyleLbl="node1" presStyleIdx="0" presStyleCnt="3"/>
      <dgm:spPr/>
    </dgm:pt>
    <dgm:pt modelId="{25200592-E44E-4DB1-8EE5-37E608E938F9}" type="pres">
      <dgm:prSet presAssocID="{EAACEF48-955F-49D6-BE92-31A701339B71}" presName="arrow" presStyleLbl="node1" presStyleIdx="1" presStyleCnt="3"/>
      <dgm:spPr/>
    </dgm:pt>
    <dgm:pt modelId="{F4A1F2AA-4100-4EE4-86F9-17F8D76BD72A}" type="pres">
      <dgm:prSet presAssocID="{EAACEF48-955F-49D6-BE92-31A701339B71}" presName="descendantArrow" presStyleCnt="0"/>
      <dgm:spPr/>
    </dgm:pt>
    <dgm:pt modelId="{D1642D8C-3AA4-4245-A550-9F1E5DD7C8A8}" type="pres">
      <dgm:prSet presAssocID="{7356868A-6D47-4ED0-80ED-100DD4668696}" presName="childTextArrow" presStyleLbl="fgAccFollowNode1" presStyleIdx="0" presStyleCnt="6">
        <dgm:presLayoutVars>
          <dgm:bulletEnabled val="1"/>
        </dgm:presLayoutVars>
      </dgm:prSet>
      <dgm:spPr/>
    </dgm:pt>
    <dgm:pt modelId="{8E415FB7-537B-44EC-9875-3C9618C11E58}" type="pres">
      <dgm:prSet presAssocID="{34C4FA23-95FA-4F7D-83C2-A7747F7595FD}" presName="childTextArrow" presStyleLbl="fgAccFollowNode1" presStyleIdx="1" presStyleCnt="6">
        <dgm:presLayoutVars>
          <dgm:bulletEnabled val="1"/>
        </dgm:presLayoutVars>
      </dgm:prSet>
      <dgm:spPr/>
    </dgm:pt>
    <dgm:pt modelId="{9931EF80-3F74-418B-8FDA-04CAE80DF92B}" type="pres">
      <dgm:prSet presAssocID="{20CC9170-E1D3-43C6-976A-2A7171EB0AF5}" presName="childTextArrow" presStyleLbl="fgAccFollowNode1" presStyleIdx="2" presStyleCnt="6">
        <dgm:presLayoutVars>
          <dgm:bulletEnabled val="1"/>
        </dgm:presLayoutVars>
      </dgm:prSet>
      <dgm:spPr/>
    </dgm:pt>
    <dgm:pt modelId="{6FAE7204-4DA6-40EF-9311-83BF85978541}" type="pres">
      <dgm:prSet presAssocID="{EE761D63-5096-4756-9D54-45554EF1C6D2}" presName="sp" presStyleCnt="0"/>
      <dgm:spPr/>
    </dgm:pt>
    <dgm:pt modelId="{16C80DA1-647B-42D8-B492-BB937676049E}" type="pres">
      <dgm:prSet presAssocID="{12B5B066-3B53-44FB-99B9-DFB35464B1C1}" presName="arrowAndChildren" presStyleCnt="0"/>
      <dgm:spPr/>
    </dgm:pt>
    <dgm:pt modelId="{6365BA8E-9C48-477D-A58E-DCBCA2C65255}" type="pres">
      <dgm:prSet presAssocID="{12B5B066-3B53-44FB-99B9-DFB35464B1C1}" presName="parentTextArrow" presStyleLbl="node1" presStyleIdx="1" presStyleCnt="3"/>
      <dgm:spPr/>
    </dgm:pt>
    <dgm:pt modelId="{25159A50-7336-4F7E-A2DD-22E8829564C3}" type="pres">
      <dgm:prSet presAssocID="{12B5B066-3B53-44FB-99B9-DFB35464B1C1}" presName="arrow" presStyleLbl="node1" presStyleIdx="2" presStyleCnt="3"/>
      <dgm:spPr/>
    </dgm:pt>
    <dgm:pt modelId="{46001EC8-AE86-43F2-B451-72F4F6D92188}" type="pres">
      <dgm:prSet presAssocID="{12B5B066-3B53-44FB-99B9-DFB35464B1C1}" presName="descendantArrow" presStyleCnt="0"/>
      <dgm:spPr/>
    </dgm:pt>
    <dgm:pt modelId="{79C20663-6433-4605-A23D-B9A6F1F76605}" type="pres">
      <dgm:prSet presAssocID="{F26E8BA6-93B7-49EC-BB3B-9C86CB7EB809}" presName="childTextArrow" presStyleLbl="fgAccFollowNode1" presStyleIdx="3" presStyleCnt="6">
        <dgm:presLayoutVars>
          <dgm:bulletEnabled val="1"/>
        </dgm:presLayoutVars>
      </dgm:prSet>
      <dgm:spPr/>
    </dgm:pt>
    <dgm:pt modelId="{293008C1-6132-4093-957F-2C662D13EEBA}" type="pres">
      <dgm:prSet presAssocID="{F783F046-FAFB-4B28-84CE-4951A4F644FC}" presName="childTextArrow" presStyleLbl="fgAccFollowNode1" presStyleIdx="4" presStyleCnt="6">
        <dgm:presLayoutVars>
          <dgm:bulletEnabled val="1"/>
        </dgm:presLayoutVars>
      </dgm:prSet>
      <dgm:spPr/>
    </dgm:pt>
    <dgm:pt modelId="{FAE5DADD-A48D-4D00-A280-FF07392CDE78}" type="pres">
      <dgm:prSet presAssocID="{2C9F11DC-B0D9-48DE-A638-B73359FB077C}" presName="childTextArrow" presStyleLbl="fgAccFollowNode1" presStyleIdx="5" presStyleCnt="6">
        <dgm:presLayoutVars>
          <dgm:bulletEnabled val="1"/>
        </dgm:presLayoutVars>
      </dgm:prSet>
      <dgm:spPr/>
    </dgm:pt>
  </dgm:ptLst>
  <dgm:cxnLst>
    <dgm:cxn modelId="{2CF0F501-D8C0-4538-AA0F-C1152CD5B60C}" type="presOf" srcId="{12B5B066-3B53-44FB-99B9-DFB35464B1C1}" destId="{25159A50-7336-4F7E-A2DD-22E8829564C3}" srcOrd="1" destOrd="0" presId="urn:microsoft.com/office/officeart/2005/8/layout/process4"/>
    <dgm:cxn modelId="{2C263A03-AB20-4042-96E5-24DF943450AB}" type="presOf" srcId="{34C4FA23-95FA-4F7D-83C2-A7747F7595FD}" destId="{8E415FB7-537B-44EC-9875-3C9618C11E58}" srcOrd="0" destOrd="0" presId="urn:microsoft.com/office/officeart/2005/8/layout/process4"/>
    <dgm:cxn modelId="{CD203516-D999-4849-87B2-AAF157DFE259}" type="presOf" srcId="{9D84CC82-2B18-4755-A85E-94D0B9AEA612}" destId="{528A19A5-8247-43ED-885F-3534A17635ED}" srcOrd="0" destOrd="0" presId="urn:microsoft.com/office/officeart/2005/8/layout/process4"/>
    <dgm:cxn modelId="{9AB11617-DABD-4ECB-BFAE-2B841530B227}" type="presOf" srcId="{EAACEF48-955F-49D6-BE92-31A701339B71}" destId="{768E39FB-6BFC-49BC-8868-CE73B6115CD9}" srcOrd="0" destOrd="0" presId="urn:microsoft.com/office/officeart/2005/8/layout/process4"/>
    <dgm:cxn modelId="{7CF07518-FEE4-42AC-A82F-091AAE6DE583}" type="presOf" srcId="{F783F046-FAFB-4B28-84CE-4951A4F644FC}" destId="{293008C1-6132-4093-957F-2C662D13EEBA}" srcOrd="0" destOrd="0" presId="urn:microsoft.com/office/officeart/2005/8/layout/process4"/>
    <dgm:cxn modelId="{BB9CCE4E-281C-4B80-BE97-5FD4CAB25E4F}" srcId="{12B5B066-3B53-44FB-99B9-DFB35464B1C1}" destId="{F26E8BA6-93B7-49EC-BB3B-9C86CB7EB809}" srcOrd="0" destOrd="0" parTransId="{7ADA808D-40B0-4A3B-A2E8-15CA44DB056C}" sibTransId="{0E3B319B-779F-4E4B-9F5C-7C7E06E1057C}"/>
    <dgm:cxn modelId="{A3333059-8814-4B52-849A-897A99267ABC}" type="presOf" srcId="{2C9F11DC-B0D9-48DE-A638-B73359FB077C}" destId="{FAE5DADD-A48D-4D00-A280-FF07392CDE78}" srcOrd="0" destOrd="0" presId="urn:microsoft.com/office/officeart/2005/8/layout/process4"/>
    <dgm:cxn modelId="{407CC57D-8A17-4E84-B91B-89A8D609E24F}" type="presOf" srcId="{F26E8BA6-93B7-49EC-BB3B-9C86CB7EB809}" destId="{79C20663-6433-4605-A23D-B9A6F1F76605}" srcOrd="0" destOrd="0" presId="urn:microsoft.com/office/officeart/2005/8/layout/process4"/>
    <dgm:cxn modelId="{3B05F27D-CEB6-4CEA-BB7D-93AC676DE61C}" srcId="{EAACEF48-955F-49D6-BE92-31A701339B71}" destId="{7356868A-6D47-4ED0-80ED-100DD4668696}" srcOrd="0" destOrd="0" parTransId="{637254DA-51CC-46D7-90D0-BBAE74980CCD}" sibTransId="{F3B729CC-0ADC-44ED-AAB8-3C0DBA890B4F}"/>
    <dgm:cxn modelId="{F0117B87-14C4-42DC-85FB-0C644D8F5D2A}" srcId="{D36C1147-2227-467D-B2E0-296CA4DD4CA9}" destId="{12B5B066-3B53-44FB-99B9-DFB35464B1C1}" srcOrd="0" destOrd="0" parTransId="{5AC5731B-9FC3-46F3-A714-0AC0844B4DA7}" sibTransId="{EE761D63-5096-4756-9D54-45554EF1C6D2}"/>
    <dgm:cxn modelId="{F9535288-1E75-47F8-A0ED-5FE4A7B63AA3}" srcId="{D36C1147-2227-467D-B2E0-296CA4DD4CA9}" destId="{EAACEF48-955F-49D6-BE92-31A701339B71}" srcOrd="1" destOrd="0" parTransId="{2476D44E-075A-42FE-8590-E7AAE6FEBC84}" sibTransId="{4FEA2B8C-317B-4028-A359-32ADD2E6DBEF}"/>
    <dgm:cxn modelId="{FCA1288F-E46D-4824-856F-2EAC70D1C567}" srcId="{12B5B066-3B53-44FB-99B9-DFB35464B1C1}" destId="{F783F046-FAFB-4B28-84CE-4951A4F644FC}" srcOrd="1" destOrd="0" parTransId="{2DECF5D7-DE67-419A-BCF8-67873C2B6AC7}" sibTransId="{085DD304-9156-4690-BB5E-44CE6AC1F4A4}"/>
    <dgm:cxn modelId="{E9E8EA8F-5F47-4ADF-9439-CE816D6387C4}" type="presOf" srcId="{EAACEF48-955F-49D6-BE92-31A701339B71}" destId="{25200592-E44E-4DB1-8EE5-37E608E938F9}" srcOrd="1" destOrd="0" presId="urn:microsoft.com/office/officeart/2005/8/layout/process4"/>
    <dgm:cxn modelId="{FB8BCBB2-EC7B-4161-AAFA-0BCD664D3622}" srcId="{EAACEF48-955F-49D6-BE92-31A701339B71}" destId="{34C4FA23-95FA-4F7D-83C2-A7747F7595FD}" srcOrd="1" destOrd="0" parTransId="{FD6DC764-7483-41F3-B19C-4121D1992128}" sibTransId="{255EDC4B-D24A-486A-8F19-8D187C12F46D}"/>
    <dgm:cxn modelId="{E7B73CC1-4555-4F76-844B-3BD6FA08C9C5}" type="presOf" srcId="{12B5B066-3B53-44FB-99B9-DFB35464B1C1}" destId="{6365BA8E-9C48-477D-A58E-DCBCA2C65255}" srcOrd="0" destOrd="0" presId="urn:microsoft.com/office/officeart/2005/8/layout/process4"/>
    <dgm:cxn modelId="{027813C5-D23A-447B-BAE3-787333E8A267}" type="presOf" srcId="{D36C1147-2227-467D-B2E0-296CA4DD4CA9}" destId="{24C19A0C-1FDA-4ADA-A31A-5766AA48C8A5}" srcOrd="0" destOrd="0" presId="urn:microsoft.com/office/officeart/2005/8/layout/process4"/>
    <dgm:cxn modelId="{73EBA9DF-E5E1-46EB-9243-C4119EE80815}" srcId="{EAACEF48-955F-49D6-BE92-31A701339B71}" destId="{20CC9170-E1D3-43C6-976A-2A7171EB0AF5}" srcOrd="2" destOrd="0" parTransId="{924AEE3D-1C29-4DFB-9CE1-E9FA89228EE0}" sibTransId="{AB897F40-89B2-425D-B522-EE44BD12F976}"/>
    <dgm:cxn modelId="{D0FD50E0-B0A4-42E7-9508-D4C8E501ADF4}" type="presOf" srcId="{20CC9170-E1D3-43C6-976A-2A7171EB0AF5}" destId="{9931EF80-3F74-418B-8FDA-04CAE80DF92B}" srcOrd="0" destOrd="0" presId="urn:microsoft.com/office/officeart/2005/8/layout/process4"/>
    <dgm:cxn modelId="{20399FED-BFDB-4625-8402-2E58F6C1EB9C}" type="presOf" srcId="{7356868A-6D47-4ED0-80ED-100DD4668696}" destId="{D1642D8C-3AA4-4245-A550-9F1E5DD7C8A8}" srcOrd="0" destOrd="0" presId="urn:microsoft.com/office/officeart/2005/8/layout/process4"/>
    <dgm:cxn modelId="{96E957FD-61E8-4A09-99AD-ED033E7C7B85}" srcId="{D36C1147-2227-467D-B2E0-296CA4DD4CA9}" destId="{9D84CC82-2B18-4755-A85E-94D0B9AEA612}" srcOrd="2" destOrd="0" parTransId="{035E6D30-25F0-4684-A150-C56668B9881A}" sibTransId="{328AFF94-8B16-4594-9AF7-07D74BF692CD}"/>
    <dgm:cxn modelId="{E0C2C3FF-32B2-489E-BDAC-90B865021ADA}" srcId="{12B5B066-3B53-44FB-99B9-DFB35464B1C1}" destId="{2C9F11DC-B0D9-48DE-A638-B73359FB077C}" srcOrd="2" destOrd="0" parTransId="{AB52DB09-322C-4912-AE0F-19C5D69D1A88}" sibTransId="{5B57066B-9444-4B1D-B0B8-A81808822DA6}"/>
    <dgm:cxn modelId="{DF8E71C8-6A05-4547-9ECD-9ECB0DB4E064}" type="presParOf" srcId="{24C19A0C-1FDA-4ADA-A31A-5766AA48C8A5}" destId="{EF9511BD-139F-4D6B-A2A6-FEFCBEDD9A8E}" srcOrd="0" destOrd="0" presId="urn:microsoft.com/office/officeart/2005/8/layout/process4"/>
    <dgm:cxn modelId="{5078BB3A-0801-4EE2-BB93-E27C564E41A8}" type="presParOf" srcId="{EF9511BD-139F-4D6B-A2A6-FEFCBEDD9A8E}" destId="{528A19A5-8247-43ED-885F-3534A17635ED}" srcOrd="0" destOrd="0" presId="urn:microsoft.com/office/officeart/2005/8/layout/process4"/>
    <dgm:cxn modelId="{6B9360B9-E362-438B-B468-4F76DA38699F}" type="presParOf" srcId="{24C19A0C-1FDA-4ADA-A31A-5766AA48C8A5}" destId="{02074B83-66C2-4A62-A0F0-6F163240652A}" srcOrd="1" destOrd="0" presId="urn:microsoft.com/office/officeart/2005/8/layout/process4"/>
    <dgm:cxn modelId="{B697812F-D237-4259-BD4E-BADC2193B3E1}" type="presParOf" srcId="{24C19A0C-1FDA-4ADA-A31A-5766AA48C8A5}" destId="{1DECEBE1-2A22-43DA-A315-FF6F9871696F}" srcOrd="2" destOrd="0" presId="urn:microsoft.com/office/officeart/2005/8/layout/process4"/>
    <dgm:cxn modelId="{AB4E73D7-3AAD-44D6-92BF-B159334D0161}" type="presParOf" srcId="{1DECEBE1-2A22-43DA-A315-FF6F9871696F}" destId="{768E39FB-6BFC-49BC-8868-CE73B6115CD9}" srcOrd="0" destOrd="0" presId="urn:microsoft.com/office/officeart/2005/8/layout/process4"/>
    <dgm:cxn modelId="{58EE4846-1943-43EC-A0C1-8609CF40C86A}" type="presParOf" srcId="{1DECEBE1-2A22-43DA-A315-FF6F9871696F}" destId="{25200592-E44E-4DB1-8EE5-37E608E938F9}" srcOrd="1" destOrd="0" presId="urn:microsoft.com/office/officeart/2005/8/layout/process4"/>
    <dgm:cxn modelId="{E27906ED-F352-484E-AFA5-E9062538862E}" type="presParOf" srcId="{1DECEBE1-2A22-43DA-A315-FF6F9871696F}" destId="{F4A1F2AA-4100-4EE4-86F9-17F8D76BD72A}" srcOrd="2" destOrd="0" presId="urn:microsoft.com/office/officeart/2005/8/layout/process4"/>
    <dgm:cxn modelId="{7646A699-6DF8-44B3-BFED-E426CB821978}" type="presParOf" srcId="{F4A1F2AA-4100-4EE4-86F9-17F8D76BD72A}" destId="{D1642D8C-3AA4-4245-A550-9F1E5DD7C8A8}" srcOrd="0" destOrd="0" presId="urn:microsoft.com/office/officeart/2005/8/layout/process4"/>
    <dgm:cxn modelId="{8F73D9CF-1B97-450C-ADE3-6BA03A4BD477}" type="presParOf" srcId="{F4A1F2AA-4100-4EE4-86F9-17F8D76BD72A}" destId="{8E415FB7-537B-44EC-9875-3C9618C11E58}" srcOrd="1" destOrd="0" presId="urn:microsoft.com/office/officeart/2005/8/layout/process4"/>
    <dgm:cxn modelId="{898DE673-26CD-44D3-891F-9FB1AFBB96A2}" type="presParOf" srcId="{F4A1F2AA-4100-4EE4-86F9-17F8D76BD72A}" destId="{9931EF80-3F74-418B-8FDA-04CAE80DF92B}" srcOrd="2" destOrd="0" presId="urn:microsoft.com/office/officeart/2005/8/layout/process4"/>
    <dgm:cxn modelId="{748161A3-3D8E-49DF-A772-6FD779EC2980}" type="presParOf" srcId="{24C19A0C-1FDA-4ADA-A31A-5766AA48C8A5}" destId="{6FAE7204-4DA6-40EF-9311-83BF85978541}" srcOrd="3" destOrd="0" presId="urn:microsoft.com/office/officeart/2005/8/layout/process4"/>
    <dgm:cxn modelId="{D8CA06AC-37A0-444B-AE8F-5871AB84EEA3}" type="presParOf" srcId="{24C19A0C-1FDA-4ADA-A31A-5766AA48C8A5}" destId="{16C80DA1-647B-42D8-B492-BB937676049E}" srcOrd="4" destOrd="0" presId="urn:microsoft.com/office/officeart/2005/8/layout/process4"/>
    <dgm:cxn modelId="{B7690552-B9BC-445E-B5F1-15E3BDF45975}" type="presParOf" srcId="{16C80DA1-647B-42D8-B492-BB937676049E}" destId="{6365BA8E-9C48-477D-A58E-DCBCA2C65255}" srcOrd="0" destOrd="0" presId="urn:microsoft.com/office/officeart/2005/8/layout/process4"/>
    <dgm:cxn modelId="{9A93D657-FA8F-4167-AAA0-3669BB042AC7}" type="presParOf" srcId="{16C80DA1-647B-42D8-B492-BB937676049E}" destId="{25159A50-7336-4F7E-A2DD-22E8829564C3}" srcOrd="1" destOrd="0" presId="urn:microsoft.com/office/officeart/2005/8/layout/process4"/>
    <dgm:cxn modelId="{EDA3A3B5-39AE-41BA-B2FC-2FC25178D54B}" type="presParOf" srcId="{16C80DA1-647B-42D8-B492-BB937676049E}" destId="{46001EC8-AE86-43F2-B451-72F4F6D92188}" srcOrd="2" destOrd="0" presId="urn:microsoft.com/office/officeart/2005/8/layout/process4"/>
    <dgm:cxn modelId="{18BD385E-A35D-4B4F-8DB1-544CF27CB58A}" type="presParOf" srcId="{46001EC8-AE86-43F2-B451-72F4F6D92188}" destId="{79C20663-6433-4605-A23D-B9A6F1F76605}" srcOrd="0" destOrd="0" presId="urn:microsoft.com/office/officeart/2005/8/layout/process4"/>
    <dgm:cxn modelId="{66B7E80E-8425-4090-B7A2-7518CC9DD05D}" type="presParOf" srcId="{46001EC8-AE86-43F2-B451-72F4F6D92188}" destId="{293008C1-6132-4093-957F-2C662D13EEBA}" srcOrd="1" destOrd="0" presId="urn:microsoft.com/office/officeart/2005/8/layout/process4"/>
    <dgm:cxn modelId="{EC338381-7FBB-4F91-B0DC-B2B35DD32FAE}" type="presParOf" srcId="{46001EC8-AE86-43F2-B451-72F4F6D92188}" destId="{FAE5DADD-A48D-4D00-A280-FF07392CDE78}"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D51B748-7417-4743-96ED-6CFBEC00E7FC}"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76B19571-06FE-420A-A35D-DC717B2C7D48}">
      <dgm:prSet/>
      <dgm:spPr/>
      <dgm:t>
        <a:bodyPr/>
        <a:lstStyle/>
        <a:p>
          <a:r>
            <a:rPr lang="en-IN">
              <a:latin typeface="Times New Roman" panose="02020603050405020304" pitchFamily="18" charset="0"/>
              <a:cs typeface="Times New Roman" panose="02020603050405020304" pitchFamily="18" charset="0"/>
            </a:rPr>
            <a:t>Lossy compression: JPEG compression is lossy, which means that some data is lost during the compression process, resulting in a lower quality image.</a:t>
          </a:r>
          <a:endParaRPr lang="en-US">
            <a:latin typeface="Times New Roman" panose="02020603050405020304" pitchFamily="18" charset="0"/>
            <a:cs typeface="Times New Roman" panose="02020603050405020304" pitchFamily="18" charset="0"/>
          </a:endParaRPr>
        </a:p>
      </dgm:t>
    </dgm:pt>
    <dgm:pt modelId="{61BFF0A1-A34F-4E66-AB70-7146CEEFD9CD}" type="parTrans" cxnId="{9FC219E3-68FD-4A79-9674-8EBDFDF4D331}">
      <dgm:prSet/>
      <dgm:spPr/>
      <dgm:t>
        <a:bodyPr/>
        <a:lstStyle/>
        <a:p>
          <a:endParaRPr lang="en-US">
            <a:latin typeface="Times New Roman" panose="02020603050405020304" pitchFamily="18" charset="0"/>
            <a:cs typeface="Times New Roman" panose="02020603050405020304" pitchFamily="18" charset="0"/>
          </a:endParaRPr>
        </a:p>
      </dgm:t>
    </dgm:pt>
    <dgm:pt modelId="{D540BB86-FDB3-4647-BEF8-99A1134F1038}" type="sibTrans" cxnId="{9FC219E3-68FD-4A79-9674-8EBDFDF4D331}">
      <dgm:prSet/>
      <dgm:spPr/>
      <dgm:t>
        <a:bodyPr/>
        <a:lstStyle/>
        <a:p>
          <a:endParaRPr lang="en-US">
            <a:latin typeface="Times New Roman" panose="02020603050405020304" pitchFamily="18" charset="0"/>
            <a:cs typeface="Times New Roman" panose="02020603050405020304" pitchFamily="18" charset="0"/>
          </a:endParaRPr>
        </a:p>
      </dgm:t>
    </dgm:pt>
    <dgm:pt modelId="{2FD801CD-CC04-4DC6-B505-C3DA3CD2F1C7}">
      <dgm:prSet/>
      <dgm:spPr/>
      <dgm:t>
        <a:bodyPr/>
        <a:lstStyle/>
        <a:p>
          <a:r>
            <a:rPr lang="en-IN">
              <a:latin typeface="Times New Roman" panose="02020603050405020304" pitchFamily="18" charset="0"/>
              <a:cs typeface="Times New Roman" panose="02020603050405020304" pitchFamily="18" charset="0"/>
            </a:rPr>
            <a:t>Limited editing: Editing a JPEG image repeatedly can result in further loss of quality due to the lossy compression.</a:t>
          </a:r>
          <a:endParaRPr lang="en-US">
            <a:latin typeface="Times New Roman" panose="02020603050405020304" pitchFamily="18" charset="0"/>
            <a:cs typeface="Times New Roman" panose="02020603050405020304" pitchFamily="18" charset="0"/>
          </a:endParaRPr>
        </a:p>
      </dgm:t>
    </dgm:pt>
    <dgm:pt modelId="{B41C1F64-AFED-4E8E-926A-82A16C09C1F4}" type="parTrans" cxnId="{6F61F0DB-4DC4-4280-8A43-6419792C613F}">
      <dgm:prSet/>
      <dgm:spPr/>
      <dgm:t>
        <a:bodyPr/>
        <a:lstStyle/>
        <a:p>
          <a:endParaRPr lang="en-US">
            <a:latin typeface="Times New Roman" panose="02020603050405020304" pitchFamily="18" charset="0"/>
            <a:cs typeface="Times New Roman" panose="02020603050405020304" pitchFamily="18" charset="0"/>
          </a:endParaRPr>
        </a:p>
      </dgm:t>
    </dgm:pt>
    <dgm:pt modelId="{21C8FC8E-7A11-47A6-AF65-8EF8D9BD0C43}" type="sibTrans" cxnId="{6F61F0DB-4DC4-4280-8A43-6419792C613F}">
      <dgm:prSet/>
      <dgm:spPr/>
      <dgm:t>
        <a:bodyPr/>
        <a:lstStyle/>
        <a:p>
          <a:endParaRPr lang="en-US">
            <a:latin typeface="Times New Roman" panose="02020603050405020304" pitchFamily="18" charset="0"/>
            <a:cs typeface="Times New Roman" panose="02020603050405020304" pitchFamily="18" charset="0"/>
          </a:endParaRPr>
        </a:p>
      </dgm:t>
    </dgm:pt>
    <dgm:pt modelId="{27E2CF7D-EA20-4A8F-9527-B576526FE8C3}">
      <dgm:prSet/>
      <dgm:spPr/>
      <dgm:t>
        <a:bodyPr/>
        <a:lstStyle/>
        <a:p>
          <a:r>
            <a:rPr lang="en-IN">
              <a:latin typeface="Times New Roman" panose="02020603050405020304" pitchFamily="18" charset="0"/>
              <a:cs typeface="Times New Roman" panose="02020603050405020304" pitchFamily="18" charset="0"/>
            </a:rPr>
            <a:t>Not ideal for text or graphics: JPEG compression is not well-suited for compressing text, graphics, or images with sharp edges, as these can become blurry or pixelated after compression.</a:t>
          </a:r>
          <a:endParaRPr lang="en-US">
            <a:latin typeface="Times New Roman" panose="02020603050405020304" pitchFamily="18" charset="0"/>
            <a:cs typeface="Times New Roman" panose="02020603050405020304" pitchFamily="18" charset="0"/>
          </a:endParaRPr>
        </a:p>
      </dgm:t>
    </dgm:pt>
    <dgm:pt modelId="{1ACDA686-1073-4063-AE71-BE4D6E1F23EE}" type="parTrans" cxnId="{8625C0CD-0CCC-4186-957A-740237ACC0FD}">
      <dgm:prSet/>
      <dgm:spPr/>
      <dgm:t>
        <a:bodyPr/>
        <a:lstStyle/>
        <a:p>
          <a:endParaRPr lang="en-US">
            <a:latin typeface="Times New Roman" panose="02020603050405020304" pitchFamily="18" charset="0"/>
            <a:cs typeface="Times New Roman" panose="02020603050405020304" pitchFamily="18" charset="0"/>
          </a:endParaRPr>
        </a:p>
      </dgm:t>
    </dgm:pt>
    <dgm:pt modelId="{CB9F5A1D-C227-401F-B61C-DEA2488326AD}" type="sibTrans" cxnId="{8625C0CD-0CCC-4186-957A-740237ACC0FD}">
      <dgm:prSet/>
      <dgm:spPr/>
      <dgm:t>
        <a:bodyPr/>
        <a:lstStyle/>
        <a:p>
          <a:endParaRPr lang="en-US">
            <a:latin typeface="Times New Roman" panose="02020603050405020304" pitchFamily="18" charset="0"/>
            <a:cs typeface="Times New Roman" panose="02020603050405020304" pitchFamily="18" charset="0"/>
          </a:endParaRPr>
        </a:p>
      </dgm:t>
    </dgm:pt>
    <dgm:pt modelId="{95B0C3A1-0757-438D-A7D8-5DE51CFD2601}" type="pres">
      <dgm:prSet presAssocID="{1D51B748-7417-4743-96ED-6CFBEC00E7FC}" presName="linear" presStyleCnt="0">
        <dgm:presLayoutVars>
          <dgm:animLvl val="lvl"/>
          <dgm:resizeHandles val="exact"/>
        </dgm:presLayoutVars>
      </dgm:prSet>
      <dgm:spPr/>
    </dgm:pt>
    <dgm:pt modelId="{357A2CBA-4532-4977-A9F9-409796A813E3}" type="pres">
      <dgm:prSet presAssocID="{76B19571-06FE-420A-A35D-DC717B2C7D48}" presName="parentText" presStyleLbl="node1" presStyleIdx="0" presStyleCnt="3">
        <dgm:presLayoutVars>
          <dgm:chMax val="0"/>
          <dgm:bulletEnabled val="1"/>
        </dgm:presLayoutVars>
      </dgm:prSet>
      <dgm:spPr/>
    </dgm:pt>
    <dgm:pt modelId="{F809E4BB-8733-4114-A8D7-80F53453E399}" type="pres">
      <dgm:prSet presAssocID="{D540BB86-FDB3-4647-BEF8-99A1134F1038}" presName="spacer" presStyleCnt="0"/>
      <dgm:spPr/>
    </dgm:pt>
    <dgm:pt modelId="{233ED0FA-869E-407C-BAFF-7ECDB31231E5}" type="pres">
      <dgm:prSet presAssocID="{2FD801CD-CC04-4DC6-B505-C3DA3CD2F1C7}" presName="parentText" presStyleLbl="node1" presStyleIdx="1" presStyleCnt="3">
        <dgm:presLayoutVars>
          <dgm:chMax val="0"/>
          <dgm:bulletEnabled val="1"/>
        </dgm:presLayoutVars>
      </dgm:prSet>
      <dgm:spPr/>
    </dgm:pt>
    <dgm:pt modelId="{4781D6B5-7143-450F-9E8B-C7DA3ECE1E4B}" type="pres">
      <dgm:prSet presAssocID="{21C8FC8E-7A11-47A6-AF65-8EF8D9BD0C43}" presName="spacer" presStyleCnt="0"/>
      <dgm:spPr/>
    </dgm:pt>
    <dgm:pt modelId="{DEE77F45-DB80-49E3-B004-E13E990AE8F6}" type="pres">
      <dgm:prSet presAssocID="{27E2CF7D-EA20-4A8F-9527-B576526FE8C3}" presName="parentText" presStyleLbl="node1" presStyleIdx="2" presStyleCnt="3">
        <dgm:presLayoutVars>
          <dgm:chMax val="0"/>
          <dgm:bulletEnabled val="1"/>
        </dgm:presLayoutVars>
      </dgm:prSet>
      <dgm:spPr/>
    </dgm:pt>
  </dgm:ptLst>
  <dgm:cxnLst>
    <dgm:cxn modelId="{20C7DD5F-27B1-433A-8C52-ABD04225A8A4}" type="presOf" srcId="{1D51B748-7417-4743-96ED-6CFBEC00E7FC}" destId="{95B0C3A1-0757-438D-A7D8-5DE51CFD2601}" srcOrd="0" destOrd="0" presId="urn:microsoft.com/office/officeart/2005/8/layout/vList2"/>
    <dgm:cxn modelId="{6DA16AA8-DD64-48FB-B47E-6F62060029CC}" type="presOf" srcId="{2FD801CD-CC04-4DC6-B505-C3DA3CD2F1C7}" destId="{233ED0FA-869E-407C-BAFF-7ECDB31231E5}" srcOrd="0" destOrd="0" presId="urn:microsoft.com/office/officeart/2005/8/layout/vList2"/>
    <dgm:cxn modelId="{8625C0CD-0CCC-4186-957A-740237ACC0FD}" srcId="{1D51B748-7417-4743-96ED-6CFBEC00E7FC}" destId="{27E2CF7D-EA20-4A8F-9527-B576526FE8C3}" srcOrd="2" destOrd="0" parTransId="{1ACDA686-1073-4063-AE71-BE4D6E1F23EE}" sibTransId="{CB9F5A1D-C227-401F-B61C-DEA2488326AD}"/>
    <dgm:cxn modelId="{D326ADD9-3468-4A43-81C1-96DD89B8B57C}" type="presOf" srcId="{76B19571-06FE-420A-A35D-DC717B2C7D48}" destId="{357A2CBA-4532-4977-A9F9-409796A813E3}" srcOrd="0" destOrd="0" presId="urn:microsoft.com/office/officeart/2005/8/layout/vList2"/>
    <dgm:cxn modelId="{6F61F0DB-4DC4-4280-8A43-6419792C613F}" srcId="{1D51B748-7417-4743-96ED-6CFBEC00E7FC}" destId="{2FD801CD-CC04-4DC6-B505-C3DA3CD2F1C7}" srcOrd="1" destOrd="0" parTransId="{B41C1F64-AFED-4E8E-926A-82A16C09C1F4}" sibTransId="{21C8FC8E-7A11-47A6-AF65-8EF8D9BD0C43}"/>
    <dgm:cxn modelId="{9FC219E3-68FD-4A79-9674-8EBDFDF4D331}" srcId="{1D51B748-7417-4743-96ED-6CFBEC00E7FC}" destId="{76B19571-06FE-420A-A35D-DC717B2C7D48}" srcOrd="0" destOrd="0" parTransId="{61BFF0A1-A34F-4E66-AB70-7146CEEFD9CD}" sibTransId="{D540BB86-FDB3-4647-BEF8-99A1134F1038}"/>
    <dgm:cxn modelId="{F96D8AE8-AA35-47B9-940F-A13C7C42E727}" type="presOf" srcId="{27E2CF7D-EA20-4A8F-9527-B576526FE8C3}" destId="{DEE77F45-DB80-49E3-B004-E13E990AE8F6}" srcOrd="0" destOrd="0" presId="urn:microsoft.com/office/officeart/2005/8/layout/vList2"/>
    <dgm:cxn modelId="{45EBED1F-BD92-45D3-A9E6-6D898404CFCB}" type="presParOf" srcId="{95B0C3A1-0757-438D-A7D8-5DE51CFD2601}" destId="{357A2CBA-4532-4977-A9F9-409796A813E3}" srcOrd="0" destOrd="0" presId="urn:microsoft.com/office/officeart/2005/8/layout/vList2"/>
    <dgm:cxn modelId="{90517037-BFF3-4EB5-9E50-62B24F85E3BE}" type="presParOf" srcId="{95B0C3A1-0757-438D-A7D8-5DE51CFD2601}" destId="{F809E4BB-8733-4114-A8D7-80F53453E399}" srcOrd="1" destOrd="0" presId="urn:microsoft.com/office/officeart/2005/8/layout/vList2"/>
    <dgm:cxn modelId="{59C3FD2B-368F-49C7-A3C2-950B1012C09E}" type="presParOf" srcId="{95B0C3A1-0757-438D-A7D8-5DE51CFD2601}" destId="{233ED0FA-869E-407C-BAFF-7ECDB31231E5}" srcOrd="2" destOrd="0" presId="urn:microsoft.com/office/officeart/2005/8/layout/vList2"/>
    <dgm:cxn modelId="{4A73D266-896D-4BA7-9C19-74B4B2074B1F}" type="presParOf" srcId="{95B0C3A1-0757-438D-A7D8-5DE51CFD2601}" destId="{4781D6B5-7143-450F-9E8B-C7DA3ECE1E4B}" srcOrd="3" destOrd="0" presId="urn:microsoft.com/office/officeart/2005/8/layout/vList2"/>
    <dgm:cxn modelId="{9ACA771E-F4B0-4ED3-8CEC-606F80DEF7B8}" type="presParOf" srcId="{95B0C3A1-0757-438D-A7D8-5DE51CFD2601}" destId="{DEE77F45-DB80-49E3-B004-E13E990AE8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B6E018-09C0-4BD6-825E-F8B66FAFDD1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F2190DF-C87D-4524-AEB3-264B16E3D0FE}">
      <dgm:prSet/>
      <dgm:spPr/>
      <dgm:t>
        <a:bodyPr/>
        <a:lstStyle/>
        <a:p>
          <a:r>
            <a:rPr lang="en-US" b="0" i="0" baseline="0" dirty="0">
              <a:latin typeface="Times New Roman" panose="02020603050405020304" pitchFamily="18" charset="0"/>
              <a:cs typeface="Times New Roman" panose="02020603050405020304" pitchFamily="18" charset="0"/>
            </a:rPr>
            <a:t>MPEG-4 audiovisual scenes are composed of several media objects, organized in a hierarchical fashion, such as:</a:t>
          </a:r>
          <a:endParaRPr lang="en-US" dirty="0">
            <a:latin typeface="Times New Roman" panose="02020603050405020304" pitchFamily="18" charset="0"/>
            <a:cs typeface="Times New Roman" panose="02020603050405020304" pitchFamily="18" charset="0"/>
          </a:endParaRPr>
        </a:p>
      </dgm:t>
    </dgm:pt>
    <dgm:pt modelId="{5E3D1860-4A21-41D6-BFD4-B9CE086AB82C}" type="parTrans" cxnId="{42DC9998-BB15-440F-8DB8-52EBD1FBD701}">
      <dgm:prSet/>
      <dgm:spPr/>
      <dgm:t>
        <a:bodyPr/>
        <a:lstStyle/>
        <a:p>
          <a:endParaRPr lang="en-US">
            <a:latin typeface="Times New Roman" panose="02020603050405020304" pitchFamily="18" charset="0"/>
            <a:cs typeface="Times New Roman" panose="02020603050405020304" pitchFamily="18" charset="0"/>
          </a:endParaRPr>
        </a:p>
      </dgm:t>
    </dgm:pt>
    <dgm:pt modelId="{F5DC4641-99FF-4C47-91B1-2C6A706D5900}" type="sibTrans" cxnId="{42DC9998-BB15-440F-8DB8-52EBD1FBD701}">
      <dgm:prSet/>
      <dgm:spPr/>
      <dgm:t>
        <a:bodyPr/>
        <a:lstStyle/>
        <a:p>
          <a:endParaRPr lang="en-US">
            <a:latin typeface="Times New Roman" panose="02020603050405020304" pitchFamily="18" charset="0"/>
            <a:cs typeface="Times New Roman" panose="02020603050405020304" pitchFamily="18" charset="0"/>
          </a:endParaRPr>
        </a:p>
      </dgm:t>
    </dgm:pt>
    <dgm:pt modelId="{E9093093-3EEA-4EDC-A342-9D230D1BFB5E}">
      <dgm:prSet/>
      <dgm:spPr/>
      <dgm:t>
        <a:bodyPr/>
        <a:lstStyle/>
        <a:p>
          <a:r>
            <a:rPr lang="en-US">
              <a:latin typeface="Times New Roman" panose="02020603050405020304" pitchFamily="18" charset="0"/>
              <a:cs typeface="Times New Roman" panose="02020603050405020304" pitchFamily="18" charset="0"/>
            </a:rPr>
            <a:t>Still images</a:t>
          </a:r>
          <a:r>
            <a:rPr lang="en-US" b="0" i="0" baseline="0">
              <a:latin typeface="Times New Roman" panose="02020603050405020304" pitchFamily="18" charset="0"/>
              <a:cs typeface="Times New Roman" panose="02020603050405020304" pitchFamily="18" charset="0"/>
            </a:rPr>
            <a:t> (e.g. as a fixed background),</a:t>
          </a:r>
          <a:endParaRPr lang="en-US">
            <a:latin typeface="Times New Roman" panose="02020603050405020304" pitchFamily="18" charset="0"/>
            <a:cs typeface="Times New Roman" panose="02020603050405020304" pitchFamily="18" charset="0"/>
          </a:endParaRPr>
        </a:p>
      </dgm:t>
    </dgm:pt>
    <dgm:pt modelId="{1DFC99D6-D69B-41C9-B9E2-FD295FD0E2C4}" type="parTrans" cxnId="{3AF0C933-94E7-4529-90A9-8E610AD52455}">
      <dgm:prSet/>
      <dgm:spPr/>
      <dgm:t>
        <a:bodyPr/>
        <a:lstStyle/>
        <a:p>
          <a:endParaRPr lang="en-US">
            <a:latin typeface="Times New Roman" panose="02020603050405020304" pitchFamily="18" charset="0"/>
            <a:cs typeface="Times New Roman" panose="02020603050405020304" pitchFamily="18" charset="0"/>
          </a:endParaRPr>
        </a:p>
      </dgm:t>
    </dgm:pt>
    <dgm:pt modelId="{BFB6B939-50BD-463E-B96F-156F070A3944}" type="sibTrans" cxnId="{3AF0C933-94E7-4529-90A9-8E610AD52455}">
      <dgm:prSet/>
      <dgm:spPr/>
      <dgm:t>
        <a:bodyPr/>
        <a:lstStyle/>
        <a:p>
          <a:endParaRPr lang="en-US">
            <a:latin typeface="Times New Roman" panose="02020603050405020304" pitchFamily="18" charset="0"/>
            <a:cs typeface="Times New Roman" panose="02020603050405020304" pitchFamily="18" charset="0"/>
          </a:endParaRPr>
        </a:p>
      </dgm:t>
    </dgm:pt>
    <dgm:pt modelId="{C5089436-CD97-4869-BC06-9D8245456ED4}">
      <dgm:prSet/>
      <dgm:spPr/>
      <dgm:t>
        <a:bodyPr/>
        <a:lstStyle/>
        <a:p>
          <a:r>
            <a:rPr lang="en-US" b="0" i="0" baseline="0">
              <a:latin typeface="Times New Roman" panose="02020603050405020304" pitchFamily="18" charset="0"/>
              <a:cs typeface="Times New Roman" panose="02020603050405020304" pitchFamily="18" charset="0"/>
            </a:rPr>
            <a:t>video objects (e.g. a talking person - without the background)</a:t>
          </a:r>
          <a:endParaRPr lang="en-US">
            <a:latin typeface="Times New Roman" panose="02020603050405020304" pitchFamily="18" charset="0"/>
            <a:cs typeface="Times New Roman" panose="02020603050405020304" pitchFamily="18" charset="0"/>
          </a:endParaRPr>
        </a:p>
      </dgm:t>
    </dgm:pt>
    <dgm:pt modelId="{D882B4C4-1767-4053-BD8C-30E2F49F0313}" type="parTrans" cxnId="{CDD9E23B-67AA-4B4B-8E92-ADD807491F16}">
      <dgm:prSet/>
      <dgm:spPr/>
      <dgm:t>
        <a:bodyPr/>
        <a:lstStyle/>
        <a:p>
          <a:endParaRPr lang="en-US">
            <a:latin typeface="Times New Roman" panose="02020603050405020304" pitchFamily="18" charset="0"/>
            <a:cs typeface="Times New Roman" panose="02020603050405020304" pitchFamily="18" charset="0"/>
          </a:endParaRPr>
        </a:p>
      </dgm:t>
    </dgm:pt>
    <dgm:pt modelId="{8FA90E15-2600-48C4-8776-BFB3FDAB79F2}" type="sibTrans" cxnId="{CDD9E23B-67AA-4B4B-8E92-ADD807491F16}">
      <dgm:prSet/>
      <dgm:spPr/>
      <dgm:t>
        <a:bodyPr/>
        <a:lstStyle/>
        <a:p>
          <a:endParaRPr lang="en-US">
            <a:latin typeface="Times New Roman" panose="02020603050405020304" pitchFamily="18" charset="0"/>
            <a:cs typeface="Times New Roman" panose="02020603050405020304" pitchFamily="18" charset="0"/>
          </a:endParaRPr>
        </a:p>
      </dgm:t>
    </dgm:pt>
    <dgm:pt modelId="{95E9DDB6-3BC0-441C-95E0-F6EBCF6CBD32}">
      <dgm:prSet/>
      <dgm:spPr/>
      <dgm:t>
        <a:bodyPr/>
        <a:lstStyle/>
        <a:p>
          <a:r>
            <a:rPr lang="en-US" b="0" i="0" baseline="0">
              <a:latin typeface="Times New Roman" panose="02020603050405020304" pitchFamily="18" charset="0"/>
              <a:cs typeface="Times New Roman" panose="02020603050405020304" pitchFamily="18" charset="0"/>
            </a:rPr>
            <a:t>audio objects (e.g. the voice associated with that person); </a:t>
          </a:r>
          <a:r>
            <a:rPr lang="en-IN" b="0" i="0" baseline="0">
              <a:latin typeface="Times New Roman" panose="02020603050405020304" pitchFamily="18" charset="0"/>
              <a:cs typeface="Times New Roman" panose="02020603050405020304" pitchFamily="18" charset="0"/>
            </a:rPr>
            <a:t> etc.</a:t>
          </a:r>
          <a:endParaRPr lang="en-US">
            <a:latin typeface="Times New Roman" panose="02020603050405020304" pitchFamily="18" charset="0"/>
            <a:cs typeface="Times New Roman" panose="02020603050405020304" pitchFamily="18" charset="0"/>
          </a:endParaRPr>
        </a:p>
      </dgm:t>
    </dgm:pt>
    <dgm:pt modelId="{0F9027C4-723A-426D-8170-CCED0179D771}" type="parTrans" cxnId="{74F6911C-CAAA-43F5-889D-E2AE8994AA8E}">
      <dgm:prSet/>
      <dgm:spPr/>
      <dgm:t>
        <a:bodyPr/>
        <a:lstStyle/>
        <a:p>
          <a:endParaRPr lang="en-US">
            <a:latin typeface="Times New Roman" panose="02020603050405020304" pitchFamily="18" charset="0"/>
            <a:cs typeface="Times New Roman" panose="02020603050405020304" pitchFamily="18" charset="0"/>
          </a:endParaRPr>
        </a:p>
      </dgm:t>
    </dgm:pt>
    <dgm:pt modelId="{E6E5EDF8-7EE3-4BBD-9775-B7969AE80578}" type="sibTrans" cxnId="{74F6911C-CAAA-43F5-889D-E2AE8994AA8E}">
      <dgm:prSet/>
      <dgm:spPr/>
      <dgm:t>
        <a:bodyPr/>
        <a:lstStyle/>
        <a:p>
          <a:endParaRPr lang="en-US">
            <a:latin typeface="Times New Roman" panose="02020603050405020304" pitchFamily="18" charset="0"/>
            <a:cs typeface="Times New Roman" panose="02020603050405020304" pitchFamily="18" charset="0"/>
          </a:endParaRPr>
        </a:p>
      </dgm:t>
    </dgm:pt>
    <dgm:pt modelId="{A2D18800-10D1-4A27-899C-A041AA0FE38A}">
      <dgm:prSet/>
      <dgm:spPr/>
      <dgm:t>
        <a:bodyPr/>
        <a:lstStyle/>
        <a:p>
          <a:r>
            <a:rPr lang="en-US" b="0" i="0" baseline="0">
              <a:latin typeface="Times New Roman" panose="02020603050405020304" pitchFamily="18" charset="0"/>
              <a:cs typeface="Times New Roman" panose="02020603050405020304" pitchFamily="18" charset="0"/>
            </a:rPr>
            <a:t>MPEG-4 standardizes a number of such primitive media objects, capable of representing both natural and synthetic content types, which can be either 2- or 3-dimensional. </a:t>
          </a:r>
          <a:endParaRPr lang="en-US">
            <a:latin typeface="Times New Roman" panose="02020603050405020304" pitchFamily="18" charset="0"/>
            <a:cs typeface="Times New Roman" panose="02020603050405020304" pitchFamily="18" charset="0"/>
          </a:endParaRPr>
        </a:p>
      </dgm:t>
    </dgm:pt>
    <dgm:pt modelId="{85A4F61D-6862-4348-AC32-5BD2C718E690}" type="parTrans" cxnId="{EA78CE9D-45D5-4F18-8509-D20291ED8A80}">
      <dgm:prSet/>
      <dgm:spPr/>
      <dgm:t>
        <a:bodyPr/>
        <a:lstStyle/>
        <a:p>
          <a:endParaRPr lang="en-US">
            <a:latin typeface="Times New Roman" panose="02020603050405020304" pitchFamily="18" charset="0"/>
            <a:cs typeface="Times New Roman" panose="02020603050405020304" pitchFamily="18" charset="0"/>
          </a:endParaRPr>
        </a:p>
      </dgm:t>
    </dgm:pt>
    <dgm:pt modelId="{454CC2FC-747F-4AC2-861E-897077E91E89}" type="sibTrans" cxnId="{EA78CE9D-45D5-4F18-8509-D20291ED8A80}">
      <dgm:prSet/>
      <dgm:spPr/>
      <dgm:t>
        <a:bodyPr/>
        <a:lstStyle/>
        <a:p>
          <a:endParaRPr lang="en-US">
            <a:latin typeface="Times New Roman" panose="02020603050405020304" pitchFamily="18" charset="0"/>
            <a:cs typeface="Times New Roman" panose="02020603050405020304" pitchFamily="18" charset="0"/>
          </a:endParaRPr>
        </a:p>
      </dgm:t>
    </dgm:pt>
    <dgm:pt modelId="{07BEB3CD-8BAC-4406-8068-4F3A0500D2BE}">
      <dgm:prSet/>
      <dgm:spPr/>
      <dgm:t>
        <a:bodyPr/>
        <a:lstStyle/>
        <a:p>
          <a:r>
            <a:rPr lang="en-US" b="0" i="0" baseline="0" dirty="0">
              <a:latin typeface="Times New Roman" panose="02020603050405020304" pitchFamily="18" charset="0"/>
              <a:cs typeface="Times New Roman" panose="02020603050405020304" pitchFamily="18" charset="0"/>
            </a:rPr>
            <a:t>In addition to the media objects mentioned above, MPEG-4 defines the coded representation of objects such as:</a:t>
          </a:r>
          <a:endParaRPr lang="en-US" dirty="0">
            <a:latin typeface="Times New Roman" panose="02020603050405020304" pitchFamily="18" charset="0"/>
            <a:cs typeface="Times New Roman" panose="02020603050405020304" pitchFamily="18" charset="0"/>
          </a:endParaRPr>
        </a:p>
      </dgm:t>
    </dgm:pt>
    <dgm:pt modelId="{3D8D4789-D259-4C80-AD21-4CD2C918CCC4}" type="parTrans" cxnId="{5F3B591F-DE09-4A07-AF10-A8012B9D9261}">
      <dgm:prSet/>
      <dgm:spPr/>
      <dgm:t>
        <a:bodyPr/>
        <a:lstStyle/>
        <a:p>
          <a:endParaRPr lang="en-US">
            <a:latin typeface="Times New Roman" panose="02020603050405020304" pitchFamily="18" charset="0"/>
            <a:cs typeface="Times New Roman" panose="02020603050405020304" pitchFamily="18" charset="0"/>
          </a:endParaRPr>
        </a:p>
      </dgm:t>
    </dgm:pt>
    <dgm:pt modelId="{E9DC864C-6FF7-4CA8-B97B-4CAB5AB9E6CD}" type="sibTrans" cxnId="{5F3B591F-DE09-4A07-AF10-A8012B9D9261}">
      <dgm:prSet/>
      <dgm:spPr/>
      <dgm:t>
        <a:bodyPr/>
        <a:lstStyle/>
        <a:p>
          <a:endParaRPr lang="en-US">
            <a:latin typeface="Times New Roman" panose="02020603050405020304" pitchFamily="18" charset="0"/>
            <a:cs typeface="Times New Roman" panose="02020603050405020304" pitchFamily="18" charset="0"/>
          </a:endParaRPr>
        </a:p>
      </dgm:t>
    </dgm:pt>
    <dgm:pt modelId="{E485B248-DCB8-43DF-8829-C1B784A01372}">
      <dgm:prSet/>
      <dgm:spPr/>
      <dgm:t>
        <a:bodyPr/>
        <a:lstStyle/>
        <a:p>
          <a:r>
            <a:rPr lang="en-IN" b="0" i="0" baseline="0">
              <a:latin typeface="Times New Roman" panose="02020603050405020304" pitchFamily="18" charset="0"/>
              <a:cs typeface="Times New Roman" panose="02020603050405020304" pitchFamily="18" charset="0"/>
            </a:rPr>
            <a:t>text and graphics;</a:t>
          </a:r>
          <a:endParaRPr lang="en-US">
            <a:latin typeface="Times New Roman" panose="02020603050405020304" pitchFamily="18" charset="0"/>
            <a:cs typeface="Times New Roman" panose="02020603050405020304" pitchFamily="18" charset="0"/>
          </a:endParaRPr>
        </a:p>
      </dgm:t>
    </dgm:pt>
    <dgm:pt modelId="{72E62E50-097C-4C7C-90A5-2B66DE461976}" type="parTrans" cxnId="{05D2F19F-1AF3-4CD7-96F3-C23C10F9DD43}">
      <dgm:prSet/>
      <dgm:spPr/>
      <dgm:t>
        <a:bodyPr/>
        <a:lstStyle/>
        <a:p>
          <a:endParaRPr lang="en-US">
            <a:latin typeface="Times New Roman" panose="02020603050405020304" pitchFamily="18" charset="0"/>
            <a:cs typeface="Times New Roman" panose="02020603050405020304" pitchFamily="18" charset="0"/>
          </a:endParaRPr>
        </a:p>
      </dgm:t>
    </dgm:pt>
    <dgm:pt modelId="{C3CC90CB-AB39-4834-9B23-E60032C6FA4C}" type="sibTrans" cxnId="{05D2F19F-1AF3-4CD7-96F3-C23C10F9DD43}">
      <dgm:prSet/>
      <dgm:spPr/>
      <dgm:t>
        <a:bodyPr/>
        <a:lstStyle/>
        <a:p>
          <a:endParaRPr lang="en-US">
            <a:latin typeface="Times New Roman" panose="02020603050405020304" pitchFamily="18" charset="0"/>
            <a:cs typeface="Times New Roman" panose="02020603050405020304" pitchFamily="18" charset="0"/>
          </a:endParaRPr>
        </a:p>
      </dgm:t>
    </dgm:pt>
    <dgm:pt modelId="{3F37F3FE-CD3F-4E09-9A28-1F8EC547DF6E}">
      <dgm:prSet/>
      <dgm:spPr/>
      <dgm:t>
        <a:bodyPr/>
        <a:lstStyle/>
        <a:p>
          <a:r>
            <a:rPr lang="en-US" b="0" i="0" baseline="0">
              <a:latin typeface="Times New Roman" panose="02020603050405020304" pitchFamily="18" charset="0"/>
              <a:cs typeface="Times New Roman" panose="02020603050405020304" pitchFamily="18" charset="0"/>
            </a:rPr>
            <a:t>talking synthetic heads and associated text used to synthesize the speech and animate the head</a:t>
          </a:r>
          <a:r>
            <a:rPr lang="en-IN" b="0" i="0" baseline="0">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dgm:t>
    </dgm:pt>
    <dgm:pt modelId="{6F9728D7-F582-4B49-8E4B-6D14FFF81589}" type="parTrans" cxnId="{E4B4D346-C2FA-4116-BD0B-AC9A095E5C68}">
      <dgm:prSet/>
      <dgm:spPr/>
      <dgm:t>
        <a:bodyPr/>
        <a:lstStyle/>
        <a:p>
          <a:endParaRPr lang="en-US">
            <a:latin typeface="Times New Roman" panose="02020603050405020304" pitchFamily="18" charset="0"/>
            <a:cs typeface="Times New Roman" panose="02020603050405020304" pitchFamily="18" charset="0"/>
          </a:endParaRPr>
        </a:p>
      </dgm:t>
    </dgm:pt>
    <dgm:pt modelId="{C80ACD5C-2B9C-4CE4-821F-3C121FE102E0}" type="sibTrans" cxnId="{E4B4D346-C2FA-4116-BD0B-AC9A095E5C68}">
      <dgm:prSet/>
      <dgm:spPr/>
      <dgm:t>
        <a:bodyPr/>
        <a:lstStyle/>
        <a:p>
          <a:endParaRPr lang="en-US">
            <a:latin typeface="Times New Roman" panose="02020603050405020304" pitchFamily="18" charset="0"/>
            <a:cs typeface="Times New Roman" panose="02020603050405020304" pitchFamily="18" charset="0"/>
          </a:endParaRPr>
        </a:p>
      </dgm:t>
    </dgm:pt>
    <dgm:pt modelId="{8E6553D1-FDF2-4183-AD5C-F24A201D09B3}">
      <dgm:prSet/>
      <dgm:spPr/>
      <dgm:t>
        <a:bodyPr/>
        <a:lstStyle/>
        <a:p>
          <a:r>
            <a:rPr lang="en-IN" b="0" i="0" baseline="0">
              <a:latin typeface="Times New Roman" panose="02020603050405020304" pitchFamily="18" charset="0"/>
              <a:cs typeface="Times New Roman" panose="02020603050405020304" pitchFamily="18" charset="0"/>
            </a:rPr>
            <a:t>synthetic sound</a:t>
          </a:r>
          <a:endParaRPr lang="en-US">
            <a:latin typeface="Times New Roman" panose="02020603050405020304" pitchFamily="18" charset="0"/>
            <a:cs typeface="Times New Roman" panose="02020603050405020304" pitchFamily="18" charset="0"/>
          </a:endParaRPr>
        </a:p>
      </dgm:t>
    </dgm:pt>
    <dgm:pt modelId="{8CF16166-0A82-4BC8-A48B-CDB09855D3BE}" type="parTrans" cxnId="{815C897E-4DA6-4767-A5B8-0AE71E3400EC}">
      <dgm:prSet/>
      <dgm:spPr/>
      <dgm:t>
        <a:bodyPr/>
        <a:lstStyle/>
        <a:p>
          <a:endParaRPr lang="en-US">
            <a:latin typeface="Times New Roman" panose="02020603050405020304" pitchFamily="18" charset="0"/>
            <a:cs typeface="Times New Roman" panose="02020603050405020304" pitchFamily="18" charset="0"/>
          </a:endParaRPr>
        </a:p>
      </dgm:t>
    </dgm:pt>
    <dgm:pt modelId="{5622BABB-9733-4BB7-A5E9-1E3B98858DF4}" type="sibTrans" cxnId="{815C897E-4DA6-4767-A5B8-0AE71E3400EC}">
      <dgm:prSet/>
      <dgm:spPr/>
      <dgm:t>
        <a:bodyPr/>
        <a:lstStyle/>
        <a:p>
          <a:endParaRPr lang="en-US">
            <a:latin typeface="Times New Roman" panose="02020603050405020304" pitchFamily="18" charset="0"/>
            <a:cs typeface="Times New Roman" panose="02020603050405020304" pitchFamily="18" charset="0"/>
          </a:endParaRPr>
        </a:p>
      </dgm:t>
    </dgm:pt>
    <dgm:pt modelId="{006BAC21-AEA7-46B3-A437-2BF80EC0ACFB}" type="pres">
      <dgm:prSet presAssocID="{70B6E018-09C0-4BD6-825E-F8B66FAFDD11}" presName="linear" presStyleCnt="0">
        <dgm:presLayoutVars>
          <dgm:animLvl val="lvl"/>
          <dgm:resizeHandles val="exact"/>
        </dgm:presLayoutVars>
      </dgm:prSet>
      <dgm:spPr/>
    </dgm:pt>
    <dgm:pt modelId="{15276258-1860-46B9-B991-57C51F6DA35D}" type="pres">
      <dgm:prSet presAssocID="{FF2190DF-C87D-4524-AEB3-264B16E3D0FE}" presName="parentText" presStyleLbl="node1" presStyleIdx="0" presStyleCnt="3">
        <dgm:presLayoutVars>
          <dgm:chMax val="0"/>
          <dgm:bulletEnabled val="1"/>
        </dgm:presLayoutVars>
      </dgm:prSet>
      <dgm:spPr/>
    </dgm:pt>
    <dgm:pt modelId="{0E45B0DE-39EF-44EE-9CB7-B67D2AE76F84}" type="pres">
      <dgm:prSet presAssocID="{FF2190DF-C87D-4524-AEB3-264B16E3D0FE}" presName="childText" presStyleLbl="revTx" presStyleIdx="0" presStyleCnt="2">
        <dgm:presLayoutVars>
          <dgm:bulletEnabled val="1"/>
        </dgm:presLayoutVars>
      </dgm:prSet>
      <dgm:spPr/>
    </dgm:pt>
    <dgm:pt modelId="{A0C7FC13-13CB-4DFC-ACFC-51BF553666A8}" type="pres">
      <dgm:prSet presAssocID="{A2D18800-10D1-4A27-899C-A041AA0FE38A}" presName="parentText" presStyleLbl="node1" presStyleIdx="1" presStyleCnt="3">
        <dgm:presLayoutVars>
          <dgm:chMax val="0"/>
          <dgm:bulletEnabled val="1"/>
        </dgm:presLayoutVars>
      </dgm:prSet>
      <dgm:spPr/>
    </dgm:pt>
    <dgm:pt modelId="{D326CB2F-15AF-440E-92C5-C730B6528D60}" type="pres">
      <dgm:prSet presAssocID="{454CC2FC-747F-4AC2-861E-897077E91E89}" presName="spacer" presStyleCnt="0"/>
      <dgm:spPr/>
    </dgm:pt>
    <dgm:pt modelId="{858B9BC6-62B0-4487-A504-3B25CBA7CE8B}" type="pres">
      <dgm:prSet presAssocID="{07BEB3CD-8BAC-4406-8068-4F3A0500D2BE}" presName="parentText" presStyleLbl="node1" presStyleIdx="2" presStyleCnt="3">
        <dgm:presLayoutVars>
          <dgm:chMax val="0"/>
          <dgm:bulletEnabled val="1"/>
        </dgm:presLayoutVars>
      </dgm:prSet>
      <dgm:spPr/>
    </dgm:pt>
    <dgm:pt modelId="{2910ADC5-4C20-476D-9416-9D634509FC3E}" type="pres">
      <dgm:prSet presAssocID="{07BEB3CD-8BAC-4406-8068-4F3A0500D2BE}" presName="childText" presStyleLbl="revTx" presStyleIdx="1" presStyleCnt="2">
        <dgm:presLayoutVars>
          <dgm:bulletEnabled val="1"/>
        </dgm:presLayoutVars>
      </dgm:prSet>
      <dgm:spPr/>
    </dgm:pt>
  </dgm:ptLst>
  <dgm:cxnLst>
    <dgm:cxn modelId="{C5CA2501-A1E5-4364-A2CC-A832A7531054}" type="presOf" srcId="{C5089436-CD97-4869-BC06-9D8245456ED4}" destId="{0E45B0DE-39EF-44EE-9CB7-B67D2AE76F84}" srcOrd="0" destOrd="1" presId="urn:microsoft.com/office/officeart/2005/8/layout/vList2"/>
    <dgm:cxn modelId="{74F6911C-CAAA-43F5-889D-E2AE8994AA8E}" srcId="{FF2190DF-C87D-4524-AEB3-264B16E3D0FE}" destId="{95E9DDB6-3BC0-441C-95E0-F6EBCF6CBD32}" srcOrd="2" destOrd="0" parTransId="{0F9027C4-723A-426D-8170-CCED0179D771}" sibTransId="{E6E5EDF8-7EE3-4BBD-9775-B7969AE80578}"/>
    <dgm:cxn modelId="{5F3B591F-DE09-4A07-AF10-A8012B9D9261}" srcId="{70B6E018-09C0-4BD6-825E-F8B66FAFDD11}" destId="{07BEB3CD-8BAC-4406-8068-4F3A0500D2BE}" srcOrd="2" destOrd="0" parTransId="{3D8D4789-D259-4C80-AD21-4CD2C918CCC4}" sibTransId="{E9DC864C-6FF7-4CA8-B97B-4CAB5AB9E6CD}"/>
    <dgm:cxn modelId="{3AF0C933-94E7-4529-90A9-8E610AD52455}" srcId="{FF2190DF-C87D-4524-AEB3-264B16E3D0FE}" destId="{E9093093-3EEA-4EDC-A342-9D230D1BFB5E}" srcOrd="0" destOrd="0" parTransId="{1DFC99D6-D69B-41C9-B9E2-FD295FD0E2C4}" sibTransId="{BFB6B939-50BD-463E-B96F-156F070A3944}"/>
    <dgm:cxn modelId="{CDD9E23B-67AA-4B4B-8E92-ADD807491F16}" srcId="{FF2190DF-C87D-4524-AEB3-264B16E3D0FE}" destId="{C5089436-CD97-4869-BC06-9D8245456ED4}" srcOrd="1" destOrd="0" parTransId="{D882B4C4-1767-4053-BD8C-30E2F49F0313}" sibTransId="{8FA90E15-2600-48C4-8776-BFB3FDAB79F2}"/>
    <dgm:cxn modelId="{0E84FC41-E073-47FE-8224-9D4080771BDF}" type="presOf" srcId="{E485B248-DCB8-43DF-8829-C1B784A01372}" destId="{2910ADC5-4C20-476D-9416-9D634509FC3E}" srcOrd="0" destOrd="0" presId="urn:microsoft.com/office/officeart/2005/8/layout/vList2"/>
    <dgm:cxn modelId="{25E0F064-04D6-461D-BF68-266ADAA16882}" type="presOf" srcId="{70B6E018-09C0-4BD6-825E-F8B66FAFDD11}" destId="{006BAC21-AEA7-46B3-A437-2BF80EC0ACFB}" srcOrd="0" destOrd="0" presId="urn:microsoft.com/office/officeart/2005/8/layout/vList2"/>
    <dgm:cxn modelId="{E4B4D346-C2FA-4116-BD0B-AC9A095E5C68}" srcId="{07BEB3CD-8BAC-4406-8068-4F3A0500D2BE}" destId="{3F37F3FE-CD3F-4E09-9A28-1F8EC547DF6E}" srcOrd="1" destOrd="0" parTransId="{6F9728D7-F582-4B49-8E4B-6D14FFF81589}" sibTransId="{C80ACD5C-2B9C-4CE4-821F-3C121FE102E0}"/>
    <dgm:cxn modelId="{48696448-F51F-4747-BC0A-8F9336D94FEF}" type="presOf" srcId="{8E6553D1-FDF2-4183-AD5C-F24A201D09B3}" destId="{2910ADC5-4C20-476D-9416-9D634509FC3E}" srcOrd="0" destOrd="2" presId="urn:microsoft.com/office/officeart/2005/8/layout/vList2"/>
    <dgm:cxn modelId="{19EE0D4C-C849-4F21-86F4-6AB8788E97ED}" type="presOf" srcId="{3F37F3FE-CD3F-4E09-9A28-1F8EC547DF6E}" destId="{2910ADC5-4C20-476D-9416-9D634509FC3E}" srcOrd="0" destOrd="1" presId="urn:microsoft.com/office/officeart/2005/8/layout/vList2"/>
    <dgm:cxn modelId="{815C897E-4DA6-4767-A5B8-0AE71E3400EC}" srcId="{07BEB3CD-8BAC-4406-8068-4F3A0500D2BE}" destId="{8E6553D1-FDF2-4183-AD5C-F24A201D09B3}" srcOrd="2" destOrd="0" parTransId="{8CF16166-0A82-4BC8-A48B-CDB09855D3BE}" sibTransId="{5622BABB-9733-4BB7-A5E9-1E3B98858DF4}"/>
    <dgm:cxn modelId="{AA777D91-59C9-404A-AF6B-F1932418E01B}" type="presOf" srcId="{95E9DDB6-3BC0-441C-95E0-F6EBCF6CBD32}" destId="{0E45B0DE-39EF-44EE-9CB7-B67D2AE76F84}" srcOrd="0" destOrd="2" presId="urn:microsoft.com/office/officeart/2005/8/layout/vList2"/>
    <dgm:cxn modelId="{42DC9998-BB15-440F-8DB8-52EBD1FBD701}" srcId="{70B6E018-09C0-4BD6-825E-F8B66FAFDD11}" destId="{FF2190DF-C87D-4524-AEB3-264B16E3D0FE}" srcOrd="0" destOrd="0" parTransId="{5E3D1860-4A21-41D6-BFD4-B9CE086AB82C}" sibTransId="{F5DC4641-99FF-4C47-91B1-2C6A706D5900}"/>
    <dgm:cxn modelId="{EA78CE9D-45D5-4F18-8509-D20291ED8A80}" srcId="{70B6E018-09C0-4BD6-825E-F8B66FAFDD11}" destId="{A2D18800-10D1-4A27-899C-A041AA0FE38A}" srcOrd="1" destOrd="0" parTransId="{85A4F61D-6862-4348-AC32-5BD2C718E690}" sibTransId="{454CC2FC-747F-4AC2-861E-897077E91E89}"/>
    <dgm:cxn modelId="{E9E7949E-4437-4874-B606-C4A40F8CF5EB}" type="presOf" srcId="{E9093093-3EEA-4EDC-A342-9D230D1BFB5E}" destId="{0E45B0DE-39EF-44EE-9CB7-B67D2AE76F84}" srcOrd="0" destOrd="0" presId="urn:microsoft.com/office/officeart/2005/8/layout/vList2"/>
    <dgm:cxn modelId="{05D2F19F-1AF3-4CD7-96F3-C23C10F9DD43}" srcId="{07BEB3CD-8BAC-4406-8068-4F3A0500D2BE}" destId="{E485B248-DCB8-43DF-8829-C1B784A01372}" srcOrd="0" destOrd="0" parTransId="{72E62E50-097C-4C7C-90A5-2B66DE461976}" sibTransId="{C3CC90CB-AB39-4834-9B23-E60032C6FA4C}"/>
    <dgm:cxn modelId="{6DE055AF-25AD-416A-9D86-77F779307B82}" type="presOf" srcId="{07BEB3CD-8BAC-4406-8068-4F3A0500D2BE}" destId="{858B9BC6-62B0-4487-A504-3B25CBA7CE8B}" srcOrd="0" destOrd="0" presId="urn:microsoft.com/office/officeart/2005/8/layout/vList2"/>
    <dgm:cxn modelId="{273C54C5-EF5F-4D7D-8F7D-7D509655F4F1}" type="presOf" srcId="{FF2190DF-C87D-4524-AEB3-264B16E3D0FE}" destId="{15276258-1860-46B9-B991-57C51F6DA35D}" srcOrd="0" destOrd="0" presId="urn:microsoft.com/office/officeart/2005/8/layout/vList2"/>
    <dgm:cxn modelId="{B62BF4E5-7AF7-4B25-8396-DF35CBEAE888}" type="presOf" srcId="{A2D18800-10D1-4A27-899C-A041AA0FE38A}" destId="{A0C7FC13-13CB-4DFC-ACFC-51BF553666A8}" srcOrd="0" destOrd="0" presId="urn:microsoft.com/office/officeart/2005/8/layout/vList2"/>
    <dgm:cxn modelId="{A021D3F2-CDEE-4DE1-81B9-12AFE8804813}" type="presParOf" srcId="{006BAC21-AEA7-46B3-A437-2BF80EC0ACFB}" destId="{15276258-1860-46B9-B991-57C51F6DA35D}" srcOrd="0" destOrd="0" presId="urn:microsoft.com/office/officeart/2005/8/layout/vList2"/>
    <dgm:cxn modelId="{59AE0D6E-9591-428E-85F3-C95CA37E9F41}" type="presParOf" srcId="{006BAC21-AEA7-46B3-A437-2BF80EC0ACFB}" destId="{0E45B0DE-39EF-44EE-9CB7-B67D2AE76F84}" srcOrd="1" destOrd="0" presId="urn:microsoft.com/office/officeart/2005/8/layout/vList2"/>
    <dgm:cxn modelId="{DE33C67B-3E6D-4A6A-A887-5730E8BCCA5B}" type="presParOf" srcId="{006BAC21-AEA7-46B3-A437-2BF80EC0ACFB}" destId="{A0C7FC13-13CB-4DFC-ACFC-51BF553666A8}" srcOrd="2" destOrd="0" presId="urn:microsoft.com/office/officeart/2005/8/layout/vList2"/>
    <dgm:cxn modelId="{3FF5EE67-5223-423E-B448-D5BBD23E2A88}" type="presParOf" srcId="{006BAC21-AEA7-46B3-A437-2BF80EC0ACFB}" destId="{D326CB2F-15AF-440E-92C5-C730B6528D60}" srcOrd="3" destOrd="0" presId="urn:microsoft.com/office/officeart/2005/8/layout/vList2"/>
    <dgm:cxn modelId="{EB26D972-304D-4CCE-88E7-E61B7565ADE3}" type="presParOf" srcId="{006BAC21-AEA7-46B3-A437-2BF80EC0ACFB}" destId="{858B9BC6-62B0-4487-A504-3B25CBA7CE8B}" srcOrd="4" destOrd="0" presId="urn:microsoft.com/office/officeart/2005/8/layout/vList2"/>
    <dgm:cxn modelId="{CAAC89B2-FFA5-4932-A9B5-ADB29F0D805D}" type="presParOf" srcId="{006BAC21-AEA7-46B3-A437-2BF80EC0ACFB}" destId="{2910ADC5-4C20-476D-9416-9D634509FC3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EBD48F-ABE5-453D-BD98-D5A5FB8B044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AF2061D-95A1-473F-83DC-8BE3B2E24D6D}">
      <dgm:prSet custT="1"/>
      <dgm:spPr/>
      <dgm:t>
        <a:bodyPr/>
        <a:lstStyle/>
        <a:p>
          <a:r>
            <a:rPr lang="en-IN" sz="2400">
              <a:latin typeface="Times New Roman" panose="02020603050405020304" pitchFamily="18" charset="0"/>
              <a:cs typeface="Times New Roman" panose="02020603050405020304" pitchFamily="18" charset="0"/>
            </a:rPr>
            <a:t>Joint Video Experts Team of IS)/IEC to Develop next-generation video coding standards’</a:t>
          </a:r>
          <a:endParaRPr lang="en-US" sz="2400">
            <a:latin typeface="Times New Roman" panose="02020603050405020304" pitchFamily="18" charset="0"/>
            <a:cs typeface="Times New Roman" panose="02020603050405020304" pitchFamily="18" charset="0"/>
          </a:endParaRPr>
        </a:p>
      </dgm:t>
    </dgm:pt>
    <dgm:pt modelId="{7E56E0E0-AB66-402C-9121-ABBDDDC2A188}" type="parTrans" cxnId="{30461460-A195-4384-8F3A-743A0D28A4CB}">
      <dgm:prSet/>
      <dgm:spPr/>
      <dgm:t>
        <a:bodyPr/>
        <a:lstStyle/>
        <a:p>
          <a:endParaRPr lang="en-US" sz="2000">
            <a:latin typeface="Times New Roman" panose="02020603050405020304" pitchFamily="18" charset="0"/>
            <a:cs typeface="Times New Roman" panose="02020603050405020304" pitchFamily="18" charset="0"/>
          </a:endParaRPr>
        </a:p>
      </dgm:t>
    </dgm:pt>
    <dgm:pt modelId="{CD37A335-86A5-45C2-BD36-3996D8D2712D}" type="sibTrans" cxnId="{30461460-A195-4384-8F3A-743A0D28A4CB}">
      <dgm:prSet/>
      <dgm:spPr/>
      <dgm:t>
        <a:bodyPr/>
        <a:lstStyle/>
        <a:p>
          <a:endParaRPr lang="en-US" sz="2000">
            <a:latin typeface="Times New Roman" panose="02020603050405020304" pitchFamily="18" charset="0"/>
            <a:cs typeface="Times New Roman" panose="02020603050405020304" pitchFamily="18" charset="0"/>
          </a:endParaRPr>
        </a:p>
      </dgm:t>
    </dgm:pt>
    <dgm:pt modelId="{6007166C-8658-4350-BB70-E77940889C56}">
      <dgm:prSet custT="1"/>
      <dgm:spPr/>
      <dgm:t>
        <a:bodyPr/>
        <a:lstStyle/>
        <a:p>
          <a:r>
            <a:rPr lang="en-IN" sz="2400">
              <a:latin typeface="Times New Roman" panose="02020603050405020304" pitchFamily="18" charset="0"/>
              <a:cs typeface="Times New Roman" panose="02020603050405020304" pitchFamily="18" charset="0"/>
            </a:rPr>
            <a:t>Versatile Video Coding (VVC), also known as H.266</a:t>
          </a:r>
          <a:endParaRPr lang="en-US" sz="2400">
            <a:latin typeface="Times New Roman" panose="02020603050405020304" pitchFamily="18" charset="0"/>
            <a:cs typeface="Times New Roman" panose="02020603050405020304" pitchFamily="18" charset="0"/>
          </a:endParaRPr>
        </a:p>
      </dgm:t>
    </dgm:pt>
    <dgm:pt modelId="{4DBD594B-88F1-415F-9424-E4DB6D5DBF23}" type="parTrans" cxnId="{6D3AA0F3-1855-416A-92F7-F56B43BF65EF}">
      <dgm:prSet/>
      <dgm:spPr/>
      <dgm:t>
        <a:bodyPr/>
        <a:lstStyle/>
        <a:p>
          <a:endParaRPr lang="en-US" sz="2000">
            <a:latin typeface="Times New Roman" panose="02020603050405020304" pitchFamily="18" charset="0"/>
            <a:cs typeface="Times New Roman" panose="02020603050405020304" pitchFamily="18" charset="0"/>
          </a:endParaRPr>
        </a:p>
      </dgm:t>
    </dgm:pt>
    <dgm:pt modelId="{79D2D8C3-69E3-42D0-B3B8-52BB355F1342}" type="sibTrans" cxnId="{6D3AA0F3-1855-416A-92F7-F56B43BF65EF}">
      <dgm:prSet/>
      <dgm:spPr/>
      <dgm:t>
        <a:bodyPr/>
        <a:lstStyle/>
        <a:p>
          <a:endParaRPr lang="en-US" sz="2000">
            <a:latin typeface="Times New Roman" panose="02020603050405020304" pitchFamily="18" charset="0"/>
            <a:cs typeface="Times New Roman" panose="02020603050405020304" pitchFamily="18" charset="0"/>
          </a:endParaRPr>
        </a:p>
      </dgm:t>
    </dgm:pt>
    <dgm:pt modelId="{288BFE59-743F-4B49-BE22-333BB372337D}">
      <dgm:prSet custT="1"/>
      <dgm:spPr/>
      <dgm:t>
        <a:bodyPr/>
        <a:lstStyle/>
        <a:p>
          <a:r>
            <a:rPr lang="en-IN" sz="2400" b="1">
              <a:latin typeface="Times New Roman" panose="02020603050405020304" pitchFamily="18" charset="0"/>
              <a:cs typeface="Times New Roman" panose="02020603050405020304" pitchFamily="18" charset="0"/>
            </a:rPr>
            <a:t>Enhancements over HEVC (H.265)</a:t>
          </a:r>
          <a:r>
            <a:rPr lang="en-IN"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dgm:t>
    </dgm:pt>
    <dgm:pt modelId="{23E3A7C6-F45A-4558-8C7F-0A8777BEC45B}" type="parTrans" cxnId="{9C0B8404-F631-45DF-9199-554AD12DD511}">
      <dgm:prSet/>
      <dgm:spPr/>
      <dgm:t>
        <a:bodyPr/>
        <a:lstStyle/>
        <a:p>
          <a:endParaRPr lang="en-US" sz="2000">
            <a:latin typeface="Times New Roman" panose="02020603050405020304" pitchFamily="18" charset="0"/>
            <a:cs typeface="Times New Roman" panose="02020603050405020304" pitchFamily="18" charset="0"/>
          </a:endParaRPr>
        </a:p>
      </dgm:t>
    </dgm:pt>
    <dgm:pt modelId="{E0D9396D-19AD-4AB1-B255-088E520CCC8D}" type="sibTrans" cxnId="{9C0B8404-F631-45DF-9199-554AD12DD511}">
      <dgm:prSet/>
      <dgm:spPr/>
      <dgm:t>
        <a:bodyPr/>
        <a:lstStyle/>
        <a:p>
          <a:endParaRPr lang="en-US" sz="2000">
            <a:latin typeface="Times New Roman" panose="02020603050405020304" pitchFamily="18" charset="0"/>
            <a:cs typeface="Times New Roman" panose="02020603050405020304" pitchFamily="18" charset="0"/>
          </a:endParaRPr>
        </a:p>
      </dgm:t>
    </dgm:pt>
    <dgm:pt modelId="{136908B5-DB54-406D-8272-B5B722EF66F8}">
      <dgm:prSet custT="1"/>
      <dgm:spPr/>
      <dgm:t>
        <a:bodyPr/>
        <a:lstStyle/>
        <a:p>
          <a:r>
            <a:rPr lang="en-IN" sz="1800">
              <a:latin typeface="Times New Roman" panose="02020603050405020304" pitchFamily="18" charset="0"/>
              <a:cs typeface="Times New Roman" panose="02020603050405020304" pitchFamily="18" charset="0"/>
            </a:rPr>
            <a:t>50% better compression efficiency</a:t>
          </a:r>
          <a:endParaRPr lang="en-US" sz="1800">
            <a:latin typeface="Times New Roman" panose="02020603050405020304" pitchFamily="18" charset="0"/>
            <a:cs typeface="Times New Roman" panose="02020603050405020304" pitchFamily="18" charset="0"/>
          </a:endParaRPr>
        </a:p>
      </dgm:t>
    </dgm:pt>
    <dgm:pt modelId="{EE3D8DDC-2BBC-4548-B37F-16FC0ED2C07A}" type="parTrans" cxnId="{9E1F356F-4216-484C-885B-C10EBA231491}">
      <dgm:prSet/>
      <dgm:spPr/>
      <dgm:t>
        <a:bodyPr/>
        <a:lstStyle/>
        <a:p>
          <a:endParaRPr lang="en-US" sz="2000">
            <a:latin typeface="Times New Roman" panose="02020603050405020304" pitchFamily="18" charset="0"/>
            <a:cs typeface="Times New Roman" panose="02020603050405020304" pitchFamily="18" charset="0"/>
          </a:endParaRPr>
        </a:p>
      </dgm:t>
    </dgm:pt>
    <dgm:pt modelId="{934CBCA0-4C97-4269-B215-0B7060101746}" type="sibTrans" cxnId="{9E1F356F-4216-484C-885B-C10EBA231491}">
      <dgm:prSet/>
      <dgm:spPr/>
      <dgm:t>
        <a:bodyPr/>
        <a:lstStyle/>
        <a:p>
          <a:endParaRPr lang="en-US" sz="2000">
            <a:latin typeface="Times New Roman" panose="02020603050405020304" pitchFamily="18" charset="0"/>
            <a:cs typeface="Times New Roman" panose="02020603050405020304" pitchFamily="18" charset="0"/>
          </a:endParaRPr>
        </a:p>
      </dgm:t>
    </dgm:pt>
    <dgm:pt modelId="{D9A2C7E4-BF3B-4EC5-8D69-137777A520B6}">
      <dgm:prSet custT="1"/>
      <dgm:spPr/>
      <dgm:t>
        <a:bodyPr/>
        <a:lstStyle/>
        <a:p>
          <a:r>
            <a:rPr lang="en-IN" sz="1800">
              <a:latin typeface="Times New Roman" panose="02020603050405020304" pitchFamily="18" charset="0"/>
              <a:cs typeface="Times New Roman" panose="02020603050405020304" pitchFamily="18" charset="0"/>
            </a:rPr>
            <a:t>Support for higher resolutions (up to 8K)</a:t>
          </a:r>
          <a:endParaRPr lang="en-US" sz="1800">
            <a:latin typeface="Times New Roman" panose="02020603050405020304" pitchFamily="18" charset="0"/>
            <a:cs typeface="Times New Roman" panose="02020603050405020304" pitchFamily="18" charset="0"/>
          </a:endParaRPr>
        </a:p>
      </dgm:t>
    </dgm:pt>
    <dgm:pt modelId="{A6BF02E4-32BF-4A56-81A0-55EB9536F74C}" type="parTrans" cxnId="{8BBD70FF-F9D5-4E3F-A94A-365BB7644204}">
      <dgm:prSet/>
      <dgm:spPr/>
      <dgm:t>
        <a:bodyPr/>
        <a:lstStyle/>
        <a:p>
          <a:endParaRPr lang="en-US" sz="2000">
            <a:latin typeface="Times New Roman" panose="02020603050405020304" pitchFamily="18" charset="0"/>
            <a:cs typeface="Times New Roman" panose="02020603050405020304" pitchFamily="18" charset="0"/>
          </a:endParaRPr>
        </a:p>
      </dgm:t>
    </dgm:pt>
    <dgm:pt modelId="{6DCB9415-1F8B-4EC3-B1D5-539E16CFF9BD}" type="sibTrans" cxnId="{8BBD70FF-F9D5-4E3F-A94A-365BB7644204}">
      <dgm:prSet/>
      <dgm:spPr/>
      <dgm:t>
        <a:bodyPr/>
        <a:lstStyle/>
        <a:p>
          <a:endParaRPr lang="en-US" sz="2000">
            <a:latin typeface="Times New Roman" panose="02020603050405020304" pitchFamily="18" charset="0"/>
            <a:cs typeface="Times New Roman" panose="02020603050405020304" pitchFamily="18" charset="0"/>
          </a:endParaRPr>
        </a:p>
      </dgm:t>
    </dgm:pt>
    <dgm:pt modelId="{00678F87-0212-4E35-B34D-61855CB0397A}">
      <dgm:prSet custT="1"/>
      <dgm:spPr/>
      <dgm:t>
        <a:bodyPr/>
        <a:lstStyle/>
        <a:p>
          <a:r>
            <a:rPr lang="en-IN" sz="1800">
              <a:latin typeface="Times New Roman" panose="02020603050405020304" pitchFamily="18" charset="0"/>
              <a:cs typeface="Times New Roman" panose="02020603050405020304" pitchFamily="18" charset="0"/>
            </a:rPr>
            <a:t>Improved adaptability for various network conditions</a:t>
          </a:r>
          <a:endParaRPr lang="en-US" sz="1800">
            <a:latin typeface="Times New Roman" panose="02020603050405020304" pitchFamily="18" charset="0"/>
            <a:cs typeface="Times New Roman" panose="02020603050405020304" pitchFamily="18" charset="0"/>
          </a:endParaRPr>
        </a:p>
      </dgm:t>
    </dgm:pt>
    <dgm:pt modelId="{99197CBE-71C5-452D-A9CB-F1BC257696C9}" type="parTrans" cxnId="{8C917959-8DB8-4635-B605-604587C87D0A}">
      <dgm:prSet/>
      <dgm:spPr/>
      <dgm:t>
        <a:bodyPr/>
        <a:lstStyle/>
        <a:p>
          <a:endParaRPr lang="en-US" sz="2000">
            <a:latin typeface="Times New Roman" panose="02020603050405020304" pitchFamily="18" charset="0"/>
            <a:cs typeface="Times New Roman" panose="02020603050405020304" pitchFamily="18" charset="0"/>
          </a:endParaRPr>
        </a:p>
      </dgm:t>
    </dgm:pt>
    <dgm:pt modelId="{27926605-6B42-410F-BD10-6A6FD9FADC58}" type="sibTrans" cxnId="{8C917959-8DB8-4635-B605-604587C87D0A}">
      <dgm:prSet/>
      <dgm:spPr/>
      <dgm:t>
        <a:bodyPr/>
        <a:lstStyle/>
        <a:p>
          <a:endParaRPr lang="en-US" sz="2000">
            <a:latin typeface="Times New Roman" panose="02020603050405020304" pitchFamily="18" charset="0"/>
            <a:cs typeface="Times New Roman" panose="02020603050405020304" pitchFamily="18" charset="0"/>
          </a:endParaRPr>
        </a:p>
      </dgm:t>
    </dgm:pt>
    <dgm:pt modelId="{8783DC2F-1EC6-4C61-9976-77BCE276FD5F}">
      <dgm:prSet custT="1"/>
      <dgm:spPr/>
      <dgm:t>
        <a:bodyPr/>
        <a:lstStyle/>
        <a:p>
          <a:r>
            <a:rPr lang="en-IN" sz="2400" b="1">
              <a:latin typeface="Times New Roman" panose="02020603050405020304" pitchFamily="18" charset="0"/>
              <a:cs typeface="Times New Roman" panose="02020603050405020304" pitchFamily="18" charset="0"/>
            </a:rPr>
            <a:t>Applications</a:t>
          </a:r>
          <a:r>
            <a:rPr lang="en-IN" sz="2400">
              <a:latin typeface="Times New Roman" panose="02020603050405020304" pitchFamily="18" charset="0"/>
              <a:cs typeface="Times New Roman" panose="02020603050405020304" pitchFamily="18" charset="0"/>
            </a:rPr>
            <a:t>: Ultra-high-definition (UHD) broadcasting, virtual reality (VR), augmented reality (AR)</a:t>
          </a:r>
          <a:endParaRPr lang="en-US" sz="2400">
            <a:latin typeface="Times New Roman" panose="02020603050405020304" pitchFamily="18" charset="0"/>
            <a:cs typeface="Times New Roman" panose="02020603050405020304" pitchFamily="18" charset="0"/>
          </a:endParaRPr>
        </a:p>
      </dgm:t>
    </dgm:pt>
    <dgm:pt modelId="{DD1D2EEB-C55C-47DC-8B07-01DC5EC9ED37}" type="parTrans" cxnId="{6B820B75-4AF0-4B92-98E8-F2430634551D}">
      <dgm:prSet/>
      <dgm:spPr/>
      <dgm:t>
        <a:bodyPr/>
        <a:lstStyle/>
        <a:p>
          <a:endParaRPr lang="en-US" sz="2000">
            <a:latin typeface="Times New Roman" panose="02020603050405020304" pitchFamily="18" charset="0"/>
            <a:cs typeface="Times New Roman" panose="02020603050405020304" pitchFamily="18" charset="0"/>
          </a:endParaRPr>
        </a:p>
      </dgm:t>
    </dgm:pt>
    <dgm:pt modelId="{B5AD2ED3-289B-4F2C-BBF2-4D075BBAE9D1}" type="sibTrans" cxnId="{6B820B75-4AF0-4B92-98E8-F2430634551D}">
      <dgm:prSet/>
      <dgm:spPr/>
      <dgm:t>
        <a:bodyPr/>
        <a:lstStyle/>
        <a:p>
          <a:endParaRPr lang="en-US" sz="2000">
            <a:latin typeface="Times New Roman" panose="02020603050405020304" pitchFamily="18" charset="0"/>
            <a:cs typeface="Times New Roman" panose="02020603050405020304" pitchFamily="18" charset="0"/>
          </a:endParaRPr>
        </a:p>
      </dgm:t>
    </dgm:pt>
    <dgm:pt modelId="{43125FA5-B67A-49F0-881A-C2372CBBE0D2}" type="pres">
      <dgm:prSet presAssocID="{4FEBD48F-ABE5-453D-BD98-D5A5FB8B0442}" presName="linear" presStyleCnt="0">
        <dgm:presLayoutVars>
          <dgm:animLvl val="lvl"/>
          <dgm:resizeHandles val="exact"/>
        </dgm:presLayoutVars>
      </dgm:prSet>
      <dgm:spPr/>
    </dgm:pt>
    <dgm:pt modelId="{D8CB00E6-E5BE-42AC-BEE6-5660AFFDD508}" type="pres">
      <dgm:prSet presAssocID="{9AF2061D-95A1-473F-83DC-8BE3B2E24D6D}" presName="parentText" presStyleLbl="node1" presStyleIdx="0" presStyleCnt="4">
        <dgm:presLayoutVars>
          <dgm:chMax val="0"/>
          <dgm:bulletEnabled val="1"/>
        </dgm:presLayoutVars>
      </dgm:prSet>
      <dgm:spPr/>
    </dgm:pt>
    <dgm:pt modelId="{EE55A744-E259-4EE9-AD42-E098668F4D66}" type="pres">
      <dgm:prSet presAssocID="{CD37A335-86A5-45C2-BD36-3996D8D2712D}" presName="spacer" presStyleCnt="0"/>
      <dgm:spPr/>
    </dgm:pt>
    <dgm:pt modelId="{60C11EE0-3392-443C-83DA-A689A419869C}" type="pres">
      <dgm:prSet presAssocID="{6007166C-8658-4350-BB70-E77940889C56}" presName="parentText" presStyleLbl="node1" presStyleIdx="1" presStyleCnt="4">
        <dgm:presLayoutVars>
          <dgm:chMax val="0"/>
          <dgm:bulletEnabled val="1"/>
        </dgm:presLayoutVars>
      </dgm:prSet>
      <dgm:spPr/>
    </dgm:pt>
    <dgm:pt modelId="{7F95A1EA-F78B-4BCC-B9D2-CBF1DDA5B0E8}" type="pres">
      <dgm:prSet presAssocID="{79D2D8C3-69E3-42D0-B3B8-52BB355F1342}" presName="spacer" presStyleCnt="0"/>
      <dgm:spPr/>
    </dgm:pt>
    <dgm:pt modelId="{75453113-818F-4606-9258-3597461BE5FA}" type="pres">
      <dgm:prSet presAssocID="{288BFE59-743F-4B49-BE22-333BB372337D}" presName="parentText" presStyleLbl="node1" presStyleIdx="2" presStyleCnt="4">
        <dgm:presLayoutVars>
          <dgm:chMax val="0"/>
          <dgm:bulletEnabled val="1"/>
        </dgm:presLayoutVars>
      </dgm:prSet>
      <dgm:spPr/>
    </dgm:pt>
    <dgm:pt modelId="{557CE98C-08E7-4BCF-A685-7C0548CA6852}" type="pres">
      <dgm:prSet presAssocID="{288BFE59-743F-4B49-BE22-333BB372337D}" presName="childText" presStyleLbl="revTx" presStyleIdx="0" presStyleCnt="1">
        <dgm:presLayoutVars>
          <dgm:bulletEnabled val="1"/>
        </dgm:presLayoutVars>
      </dgm:prSet>
      <dgm:spPr/>
    </dgm:pt>
    <dgm:pt modelId="{AD45F3A1-5D20-4FD5-982C-8C3EE670B987}" type="pres">
      <dgm:prSet presAssocID="{8783DC2F-1EC6-4C61-9976-77BCE276FD5F}" presName="parentText" presStyleLbl="node1" presStyleIdx="3" presStyleCnt="4">
        <dgm:presLayoutVars>
          <dgm:chMax val="0"/>
          <dgm:bulletEnabled val="1"/>
        </dgm:presLayoutVars>
      </dgm:prSet>
      <dgm:spPr/>
    </dgm:pt>
  </dgm:ptLst>
  <dgm:cxnLst>
    <dgm:cxn modelId="{9C0B8404-F631-45DF-9199-554AD12DD511}" srcId="{4FEBD48F-ABE5-453D-BD98-D5A5FB8B0442}" destId="{288BFE59-743F-4B49-BE22-333BB372337D}" srcOrd="2" destOrd="0" parTransId="{23E3A7C6-F45A-4558-8C7F-0A8777BEC45B}" sibTransId="{E0D9396D-19AD-4AB1-B255-088E520CCC8D}"/>
    <dgm:cxn modelId="{6806EA05-EC4A-4B2B-B5AB-B3FFEDF0973B}" type="presOf" srcId="{9AF2061D-95A1-473F-83DC-8BE3B2E24D6D}" destId="{D8CB00E6-E5BE-42AC-BEE6-5660AFFDD508}" srcOrd="0" destOrd="0" presId="urn:microsoft.com/office/officeart/2005/8/layout/vList2"/>
    <dgm:cxn modelId="{5D170E36-22EA-4FE9-966C-2CF2727179C9}" type="presOf" srcId="{4FEBD48F-ABE5-453D-BD98-D5A5FB8B0442}" destId="{43125FA5-B67A-49F0-881A-C2372CBBE0D2}" srcOrd="0" destOrd="0" presId="urn:microsoft.com/office/officeart/2005/8/layout/vList2"/>
    <dgm:cxn modelId="{891C343C-10E4-4940-959F-3E0DB32FB4B9}" type="presOf" srcId="{8783DC2F-1EC6-4C61-9976-77BCE276FD5F}" destId="{AD45F3A1-5D20-4FD5-982C-8C3EE670B987}" srcOrd="0" destOrd="0" presId="urn:microsoft.com/office/officeart/2005/8/layout/vList2"/>
    <dgm:cxn modelId="{30461460-A195-4384-8F3A-743A0D28A4CB}" srcId="{4FEBD48F-ABE5-453D-BD98-D5A5FB8B0442}" destId="{9AF2061D-95A1-473F-83DC-8BE3B2E24D6D}" srcOrd="0" destOrd="0" parTransId="{7E56E0E0-AB66-402C-9121-ABBDDDC2A188}" sibTransId="{CD37A335-86A5-45C2-BD36-3996D8D2712D}"/>
    <dgm:cxn modelId="{79F7A76B-36BB-415E-AE6F-F9149EDB6F05}" type="presOf" srcId="{00678F87-0212-4E35-B34D-61855CB0397A}" destId="{557CE98C-08E7-4BCF-A685-7C0548CA6852}" srcOrd="0" destOrd="2" presId="urn:microsoft.com/office/officeart/2005/8/layout/vList2"/>
    <dgm:cxn modelId="{9E1F356F-4216-484C-885B-C10EBA231491}" srcId="{288BFE59-743F-4B49-BE22-333BB372337D}" destId="{136908B5-DB54-406D-8272-B5B722EF66F8}" srcOrd="0" destOrd="0" parTransId="{EE3D8DDC-2BBC-4548-B37F-16FC0ED2C07A}" sibTransId="{934CBCA0-4C97-4269-B215-0B7060101746}"/>
    <dgm:cxn modelId="{635C0573-E382-44AD-B8C0-00DEDE4E2373}" type="presOf" srcId="{6007166C-8658-4350-BB70-E77940889C56}" destId="{60C11EE0-3392-443C-83DA-A689A419869C}" srcOrd="0" destOrd="0" presId="urn:microsoft.com/office/officeart/2005/8/layout/vList2"/>
    <dgm:cxn modelId="{6B820B75-4AF0-4B92-98E8-F2430634551D}" srcId="{4FEBD48F-ABE5-453D-BD98-D5A5FB8B0442}" destId="{8783DC2F-1EC6-4C61-9976-77BCE276FD5F}" srcOrd="3" destOrd="0" parTransId="{DD1D2EEB-C55C-47DC-8B07-01DC5EC9ED37}" sibTransId="{B5AD2ED3-289B-4F2C-BBF2-4D075BBAE9D1}"/>
    <dgm:cxn modelId="{8C917959-8DB8-4635-B605-604587C87D0A}" srcId="{288BFE59-743F-4B49-BE22-333BB372337D}" destId="{00678F87-0212-4E35-B34D-61855CB0397A}" srcOrd="2" destOrd="0" parTransId="{99197CBE-71C5-452D-A9CB-F1BC257696C9}" sibTransId="{27926605-6B42-410F-BD10-6A6FD9FADC58}"/>
    <dgm:cxn modelId="{C82F8592-B70D-49ED-A4D5-53C3E9064D40}" type="presOf" srcId="{288BFE59-743F-4B49-BE22-333BB372337D}" destId="{75453113-818F-4606-9258-3597461BE5FA}" srcOrd="0" destOrd="0" presId="urn:microsoft.com/office/officeart/2005/8/layout/vList2"/>
    <dgm:cxn modelId="{98CAC7A6-54F1-4027-A70D-F4A0F0FA8F3B}" type="presOf" srcId="{136908B5-DB54-406D-8272-B5B722EF66F8}" destId="{557CE98C-08E7-4BCF-A685-7C0548CA6852}" srcOrd="0" destOrd="0" presId="urn:microsoft.com/office/officeart/2005/8/layout/vList2"/>
    <dgm:cxn modelId="{EFAF15A9-2440-4B0F-AA70-1E8E3368FF27}" type="presOf" srcId="{D9A2C7E4-BF3B-4EC5-8D69-137777A520B6}" destId="{557CE98C-08E7-4BCF-A685-7C0548CA6852}" srcOrd="0" destOrd="1" presId="urn:microsoft.com/office/officeart/2005/8/layout/vList2"/>
    <dgm:cxn modelId="{6D3AA0F3-1855-416A-92F7-F56B43BF65EF}" srcId="{4FEBD48F-ABE5-453D-BD98-D5A5FB8B0442}" destId="{6007166C-8658-4350-BB70-E77940889C56}" srcOrd="1" destOrd="0" parTransId="{4DBD594B-88F1-415F-9424-E4DB6D5DBF23}" sibTransId="{79D2D8C3-69E3-42D0-B3B8-52BB355F1342}"/>
    <dgm:cxn modelId="{8BBD70FF-F9D5-4E3F-A94A-365BB7644204}" srcId="{288BFE59-743F-4B49-BE22-333BB372337D}" destId="{D9A2C7E4-BF3B-4EC5-8D69-137777A520B6}" srcOrd="1" destOrd="0" parTransId="{A6BF02E4-32BF-4A56-81A0-55EB9536F74C}" sibTransId="{6DCB9415-1F8B-4EC3-B1D5-539E16CFF9BD}"/>
    <dgm:cxn modelId="{D0CA30AC-09FA-42BC-B6C0-2DA674C1B47E}" type="presParOf" srcId="{43125FA5-B67A-49F0-881A-C2372CBBE0D2}" destId="{D8CB00E6-E5BE-42AC-BEE6-5660AFFDD508}" srcOrd="0" destOrd="0" presId="urn:microsoft.com/office/officeart/2005/8/layout/vList2"/>
    <dgm:cxn modelId="{60A4BC64-E6E8-47FD-9731-AE5E8333AE3A}" type="presParOf" srcId="{43125FA5-B67A-49F0-881A-C2372CBBE0D2}" destId="{EE55A744-E259-4EE9-AD42-E098668F4D66}" srcOrd="1" destOrd="0" presId="urn:microsoft.com/office/officeart/2005/8/layout/vList2"/>
    <dgm:cxn modelId="{AD304972-17D7-472A-9216-440CDE360939}" type="presParOf" srcId="{43125FA5-B67A-49F0-881A-C2372CBBE0D2}" destId="{60C11EE0-3392-443C-83DA-A689A419869C}" srcOrd="2" destOrd="0" presId="urn:microsoft.com/office/officeart/2005/8/layout/vList2"/>
    <dgm:cxn modelId="{8B6867CF-F28E-4EB1-92BF-4AC327861D3A}" type="presParOf" srcId="{43125FA5-B67A-49F0-881A-C2372CBBE0D2}" destId="{7F95A1EA-F78B-4BCC-B9D2-CBF1DDA5B0E8}" srcOrd="3" destOrd="0" presId="urn:microsoft.com/office/officeart/2005/8/layout/vList2"/>
    <dgm:cxn modelId="{48D34422-A032-4B40-BF0B-492C102E71C2}" type="presParOf" srcId="{43125FA5-B67A-49F0-881A-C2372CBBE0D2}" destId="{75453113-818F-4606-9258-3597461BE5FA}" srcOrd="4" destOrd="0" presId="urn:microsoft.com/office/officeart/2005/8/layout/vList2"/>
    <dgm:cxn modelId="{0A08D1FC-1E1C-4739-9C50-CD8C2A5F1886}" type="presParOf" srcId="{43125FA5-B67A-49F0-881A-C2372CBBE0D2}" destId="{557CE98C-08E7-4BCF-A685-7C0548CA6852}" srcOrd="5" destOrd="0" presId="urn:microsoft.com/office/officeart/2005/8/layout/vList2"/>
    <dgm:cxn modelId="{FEFDD539-978F-47F0-B3FF-546524167561}" type="presParOf" srcId="{43125FA5-B67A-49F0-881A-C2372CBBE0D2}" destId="{AD45F3A1-5D20-4FD5-982C-8C3EE670B98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A645DE-D584-4C8C-A5C4-8E1907103F16}"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C626D69E-E632-4D60-BDF6-66758C422707}">
      <dgm:prSet custT="1"/>
      <dgm:spPr/>
      <dgm:t>
        <a:bodyPr/>
        <a:lstStyle/>
        <a:p>
          <a:r>
            <a:rPr lang="en-IN" sz="2400" dirty="0">
              <a:latin typeface="Times New Roman" panose="02020603050405020304" pitchFamily="18" charset="0"/>
              <a:cs typeface="Times New Roman" panose="02020603050405020304" pitchFamily="18" charset="0"/>
            </a:rPr>
            <a:t>MPEG4 Overview- ISO/IEC/JTC1/SC29WG11 N3156</a:t>
          </a:r>
          <a:endParaRPr lang="en-US" sz="2400" dirty="0">
            <a:latin typeface="Times New Roman" panose="02020603050405020304" pitchFamily="18" charset="0"/>
            <a:cs typeface="Times New Roman" panose="02020603050405020304" pitchFamily="18" charset="0"/>
          </a:endParaRPr>
        </a:p>
      </dgm:t>
    </dgm:pt>
    <dgm:pt modelId="{9FD6C8FC-2A95-4510-B0D6-35118E6459AE}" type="parTrans" cxnId="{B892CF4F-47BA-4D59-B7D2-E9CF85545509}">
      <dgm:prSet/>
      <dgm:spPr/>
      <dgm:t>
        <a:bodyPr/>
        <a:lstStyle/>
        <a:p>
          <a:endParaRPr lang="en-US" sz="2000">
            <a:latin typeface="Times New Roman" panose="02020603050405020304" pitchFamily="18" charset="0"/>
            <a:cs typeface="Times New Roman" panose="02020603050405020304" pitchFamily="18" charset="0"/>
          </a:endParaRPr>
        </a:p>
      </dgm:t>
    </dgm:pt>
    <dgm:pt modelId="{8B141637-0B8A-4E09-B8CD-A6D6B0BF1AB8}" type="sibTrans" cxnId="{B892CF4F-47BA-4D59-B7D2-E9CF85545509}">
      <dgm:prSet custT="1"/>
      <dgm:spPr/>
      <dgm:t>
        <a:bodyPr/>
        <a:lstStyle/>
        <a:p>
          <a:endParaRPr lang="en-US" sz="2800">
            <a:latin typeface="Times New Roman" panose="02020603050405020304" pitchFamily="18" charset="0"/>
            <a:cs typeface="Times New Roman" panose="02020603050405020304" pitchFamily="18" charset="0"/>
          </a:endParaRPr>
        </a:p>
      </dgm:t>
    </dgm:pt>
    <dgm:pt modelId="{8F45F9CA-B47C-42C7-B4B1-6254E6DCE190}">
      <dgm:prSet custT="1"/>
      <dgm:spPr/>
      <dgm:t>
        <a:bodyPr/>
        <a:lstStyle/>
        <a:p>
          <a:r>
            <a:rPr lang="en-IN" sz="2400">
              <a:latin typeface="Times New Roman" panose="02020603050405020304" pitchFamily="18" charset="0"/>
              <a:cs typeface="Times New Roman" panose="02020603050405020304" pitchFamily="18" charset="0"/>
            </a:rPr>
            <a:t>Information available on </a:t>
          </a:r>
          <a:r>
            <a:rPr lang="en-IN" sz="2400">
              <a:latin typeface="Times New Roman" panose="02020603050405020304" pitchFamily="18" charset="0"/>
              <a:cs typeface="Times New Roman" panose="02020603050405020304" pitchFamily="18" charset="0"/>
              <a:hlinkClick xmlns:r="http://schemas.openxmlformats.org/officeDocument/2006/relationships" r:id="rId1"/>
            </a:rPr>
            <a:t>https://google.com</a:t>
          </a:r>
          <a:r>
            <a:rPr lang="en-IN"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dgm:t>
    </dgm:pt>
    <dgm:pt modelId="{BEAB080F-7F03-4856-AF4B-BE8386B53EA4}" type="parTrans" cxnId="{17A6C985-A68E-40AC-8D42-AD2EA4A10EF6}">
      <dgm:prSet/>
      <dgm:spPr/>
      <dgm:t>
        <a:bodyPr/>
        <a:lstStyle/>
        <a:p>
          <a:endParaRPr lang="en-US" sz="2000">
            <a:latin typeface="Times New Roman" panose="02020603050405020304" pitchFamily="18" charset="0"/>
            <a:cs typeface="Times New Roman" panose="02020603050405020304" pitchFamily="18" charset="0"/>
          </a:endParaRPr>
        </a:p>
      </dgm:t>
    </dgm:pt>
    <dgm:pt modelId="{4B708A8B-C59C-4600-B5EE-7EA1B47E0F02}" type="sibTrans" cxnId="{17A6C985-A68E-40AC-8D42-AD2EA4A10EF6}">
      <dgm:prSet custT="1"/>
      <dgm:spPr/>
      <dgm:t>
        <a:bodyPr/>
        <a:lstStyle/>
        <a:p>
          <a:endParaRPr lang="en-US" sz="2800">
            <a:latin typeface="Times New Roman" panose="02020603050405020304" pitchFamily="18" charset="0"/>
            <a:cs typeface="Times New Roman" panose="02020603050405020304" pitchFamily="18" charset="0"/>
          </a:endParaRPr>
        </a:p>
      </dgm:t>
    </dgm:pt>
    <dgm:pt modelId="{AD356918-1A2F-419A-BA8C-72A15AF486D4}">
      <dgm:prSet custT="1"/>
      <dgm:spPr/>
      <dgm:t>
        <a:bodyPr/>
        <a:lstStyle/>
        <a:p>
          <a:r>
            <a:rPr lang="en-IN" sz="2400">
              <a:latin typeface="Times New Roman" panose="02020603050405020304" pitchFamily="18" charset="0"/>
              <a:cs typeface="Times New Roman" panose="02020603050405020304" pitchFamily="18" charset="0"/>
            </a:rPr>
            <a:t>IS/ISO/IEC14496 series of Standards</a:t>
          </a:r>
          <a:endParaRPr lang="en-US" sz="2400">
            <a:latin typeface="Times New Roman" panose="02020603050405020304" pitchFamily="18" charset="0"/>
            <a:cs typeface="Times New Roman" panose="02020603050405020304" pitchFamily="18" charset="0"/>
          </a:endParaRPr>
        </a:p>
      </dgm:t>
    </dgm:pt>
    <dgm:pt modelId="{FF0ADD0D-0345-4D7C-8B64-B75133D39328}" type="parTrans" cxnId="{9E3C4858-2ACA-4ADF-967F-F232C28C9DF1}">
      <dgm:prSet/>
      <dgm:spPr/>
      <dgm:t>
        <a:bodyPr/>
        <a:lstStyle/>
        <a:p>
          <a:endParaRPr lang="en-US" sz="2000">
            <a:latin typeface="Times New Roman" panose="02020603050405020304" pitchFamily="18" charset="0"/>
            <a:cs typeface="Times New Roman" panose="02020603050405020304" pitchFamily="18" charset="0"/>
          </a:endParaRPr>
        </a:p>
      </dgm:t>
    </dgm:pt>
    <dgm:pt modelId="{376DB10B-F5D4-4CC0-AF8C-87B31C7E752C}" type="sibTrans" cxnId="{9E3C4858-2ACA-4ADF-967F-F232C28C9DF1}">
      <dgm:prSet custT="1"/>
      <dgm:spPr/>
      <dgm:t>
        <a:bodyPr/>
        <a:lstStyle/>
        <a:p>
          <a:endParaRPr lang="en-US" sz="2800">
            <a:latin typeface="Times New Roman" panose="02020603050405020304" pitchFamily="18" charset="0"/>
            <a:cs typeface="Times New Roman" panose="02020603050405020304" pitchFamily="18" charset="0"/>
          </a:endParaRPr>
        </a:p>
      </dgm:t>
    </dgm:pt>
    <dgm:pt modelId="{85A6E280-E9E1-4C1C-B780-FAE6CFB78608}">
      <dgm:prSet custT="1"/>
      <dgm:spPr/>
      <dgm:t>
        <a:bodyPr/>
        <a:lstStyle/>
        <a:p>
          <a:r>
            <a:rPr lang="en-IN" sz="2400" dirty="0">
              <a:latin typeface="Times New Roman" panose="02020603050405020304" pitchFamily="18" charset="0"/>
              <a:cs typeface="Times New Roman" panose="02020603050405020304" pitchFamily="18" charset="0"/>
            </a:rPr>
            <a:t>IS/IEC 10918 series of standards</a:t>
          </a:r>
          <a:endParaRPr lang="en-US" sz="2400" dirty="0">
            <a:latin typeface="Times New Roman" panose="02020603050405020304" pitchFamily="18" charset="0"/>
            <a:cs typeface="Times New Roman" panose="02020603050405020304" pitchFamily="18" charset="0"/>
          </a:endParaRPr>
        </a:p>
      </dgm:t>
    </dgm:pt>
    <dgm:pt modelId="{A82DA118-9E48-4832-BC17-49E2EE8B2890}" type="parTrans" cxnId="{793FEB34-1B41-475E-8D49-0785526D14FF}">
      <dgm:prSet/>
      <dgm:spPr/>
      <dgm:t>
        <a:bodyPr/>
        <a:lstStyle/>
        <a:p>
          <a:endParaRPr lang="en-US" sz="2000">
            <a:latin typeface="Times New Roman" panose="02020603050405020304" pitchFamily="18" charset="0"/>
            <a:cs typeface="Times New Roman" panose="02020603050405020304" pitchFamily="18" charset="0"/>
          </a:endParaRPr>
        </a:p>
      </dgm:t>
    </dgm:pt>
    <dgm:pt modelId="{B1E18D81-A422-4145-AB09-38D6781FB414}" type="sibTrans" cxnId="{793FEB34-1B41-475E-8D49-0785526D14FF}">
      <dgm:prSet custT="1"/>
      <dgm:spPr/>
      <dgm:t>
        <a:bodyPr/>
        <a:lstStyle/>
        <a:p>
          <a:endParaRPr lang="en-US" sz="2800">
            <a:latin typeface="Times New Roman" panose="02020603050405020304" pitchFamily="18" charset="0"/>
            <a:cs typeface="Times New Roman" panose="02020603050405020304" pitchFamily="18" charset="0"/>
          </a:endParaRPr>
        </a:p>
      </dgm:t>
    </dgm:pt>
    <dgm:pt modelId="{805D489D-006A-4B08-A4C1-4D2910DF5AEE}">
      <dgm:prSet custT="1"/>
      <dgm:spPr/>
      <dgm:t>
        <a:bodyPr/>
        <a:lstStyle/>
        <a:p>
          <a:r>
            <a:rPr lang="en-IN" sz="2400">
              <a:latin typeface="Times New Roman" panose="02020603050405020304" pitchFamily="18" charset="0"/>
              <a:cs typeface="Times New Roman" panose="02020603050405020304" pitchFamily="18" charset="0"/>
            </a:rPr>
            <a:t>Digital Image Processing by Rafael C Gongalez &amp; Richard E Woods</a:t>
          </a:r>
          <a:endParaRPr lang="en-US" sz="2400">
            <a:latin typeface="Times New Roman" panose="02020603050405020304" pitchFamily="18" charset="0"/>
            <a:cs typeface="Times New Roman" panose="02020603050405020304" pitchFamily="18" charset="0"/>
          </a:endParaRPr>
        </a:p>
      </dgm:t>
    </dgm:pt>
    <dgm:pt modelId="{0167A270-5D83-4239-B439-A3803352D0AC}" type="parTrans" cxnId="{DCF546F7-0988-4547-8DC1-DEFE9AA103CB}">
      <dgm:prSet/>
      <dgm:spPr/>
      <dgm:t>
        <a:bodyPr/>
        <a:lstStyle/>
        <a:p>
          <a:endParaRPr lang="en-US" sz="2000">
            <a:latin typeface="Times New Roman" panose="02020603050405020304" pitchFamily="18" charset="0"/>
            <a:cs typeface="Times New Roman" panose="02020603050405020304" pitchFamily="18" charset="0"/>
          </a:endParaRPr>
        </a:p>
      </dgm:t>
    </dgm:pt>
    <dgm:pt modelId="{4254F478-6686-4522-A168-C3FA3293964C}" type="sibTrans" cxnId="{DCF546F7-0988-4547-8DC1-DEFE9AA103CB}">
      <dgm:prSet/>
      <dgm:spPr/>
      <dgm:t>
        <a:bodyPr/>
        <a:lstStyle/>
        <a:p>
          <a:endParaRPr lang="en-US" sz="2000">
            <a:latin typeface="Times New Roman" panose="02020603050405020304" pitchFamily="18" charset="0"/>
            <a:cs typeface="Times New Roman" panose="02020603050405020304" pitchFamily="18" charset="0"/>
          </a:endParaRPr>
        </a:p>
      </dgm:t>
    </dgm:pt>
    <dgm:pt modelId="{0E7A7DE8-B6F2-47CB-B1C2-F98B777810BB}" type="pres">
      <dgm:prSet presAssocID="{89A645DE-D584-4C8C-A5C4-8E1907103F16}" presName="outerComposite" presStyleCnt="0">
        <dgm:presLayoutVars>
          <dgm:chMax val="5"/>
          <dgm:dir/>
          <dgm:resizeHandles val="exact"/>
        </dgm:presLayoutVars>
      </dgm:prSet>
      <dgm:spPr/>
    </dgm:pt>
    <dgm:pt modelId="{77CEA681-11F1-4A30-8AF0-688907CAB5EF}" type="pres">
      <dgm:prSet presAssocID="{89A645DE-D584-4C8C-A5C4-8E1907103F16}" presName="dummyMaxCanvas" presStyleCnt="0">
        <dgm:presLayoutVars/>
      </dgm:prSet>
      <dgm:spPr/>
    </dgm:pt>
    <dgm:pt modelId="{34BFE774-7FAA-40D8-A585-D579CA8A1EBD}" type="pres">
      <dgm:prSet presAssocID="{89A645DE-D584-4C8C-A5C4-8E1907103F16}" presName="FiveNodes_1" presStyleLbl="node1" presStyleIdx="0" presStyleCnt="5">
        <dgm:presLayoutVars>
          <dgm:bulletEnabled val="1"/>
        </dgm:presLayoutVars>
      </dgm:prSet>
      <dgm:spPr/>
    </dgm:pt>
    <dgm:pt modelId="{B8004919-2CCD-44FA-B9CF-87B62395CB28}" type="pres">
      <dgm:prSet presAssocID="{89A645DE-D584-4C8C-A5C4-8E1907103F16}" presName="FiveNodes_2" presStyleLbl="node1" presStyleIdx="1" presStyleCnt="5">
        <dgm:presLayoutVars>
          <dgm:bulletEnabled val="1"/>
        </dgm:presLayoutVars>
      </dgm:prSet>
      <dgm:spPr/>
    </dgm:pt>
    <dgm:pt modelId="{5050544B-3FC1-4CC3-9FED-D0719CE20C91}" type="pres">
      <dgm:prSet presAssocID="{89A645DE-D584-4C8C-A5C4-8E1907103F16}" presName="FiveNodes_3" presStyleLbl="node1" presStyleIdx="2" presStyleCnt="5">
        <dgm:presLayoutVars>
          <dgm:bulletEnabled val="1"/>
        </dgm:presLayoutVars>
      </dgm:prSet>
      <dgm:spPr/>
    </dgm:pt>
    <dgm:pt modelId="{FBD0BC89-B8CE-4C6D-9515-44B13841BCB9}" type="pres">
      <dgm:prSet presAssocID="{89A645DE-D584-4C8C-A5C4-8E1907103F16}" presName="FiveNodes_4" presStyleLbl="node1" presStyleIdx="3" presStyleCnt="5">
        <dgm:presLayoutVars>
          <dgm:bulletEnabled val="1"/>
        </dgm:presLayoutVars>
      </dgm:prSet>
      <dgm:spPr/>
    </dgm:pt>
    <dgm:pt modelId="{4EA37E64-2D11-46DE-A186-86E7A98AC2B3}" type="pres">
      <dgm:prSet presAssocID="{89A645DE-D584-4C8C-A5C4-8E1907103F16}" presName="FiveNodes_5" presStyleLbl="node1" presStyleIdx="4" presStyleCnt="5">
        <dgm:presLayoutVars>
          <dgm:bulletEnabled val="1"/>
        </dgm:presLayoutVars>
      </dgm:prSet>
      <dgm:spPr/>
    </dgm:pt>
    <dgm:pt modelId="{6165BD30-8F25-4582-A9A3-37D2D502CE4E}" type="pres">
      <dgm:prSet presAssocID="{89A645DE-D584-4C8C-A5C4-8E1907103F16}" presName="FiveConn_1-2" presStyleLbl="fgAccFollowNode1" presStyleIdx="0" presStyleCnt="4">
        <dgm:presLayoutVars>
          <dgm:bulletEnabled val="1"/>
        </dgm:presLayoutVars>
      </dgm:prSet>
      <dgm:spPr/>
    </dgm:pt>
    <dgm:pt modelId="{531AB942-5341-4C09-A781-E3BD21DBBB0B}" type="pres">
      <dgm:prSet presAssocID="{89A645DE-D584-4C8C-A5C4-8E1907103F16}" presName="FiveConn_2-3" presStyleLbl="fgAccFollowNode1" presStyleIdx="1" presStyleCnt="4">
        <dgm:presLayoutVars>
          <dgm:bulletEnabled val="1"/>
        </dgm:presLayoutVars>
      </dgm:prSet>
      <dgm:spPr/>
    </dgm:pt>
    <dgm:pt modelId="{2E7092FD-ABB4-49B8-8BA0-7940BA2C26AE}" type="pres">
      <dgm:prSet presAssocID="{89A645DE-D584-4C8C-A5C4-8E1907103F16}" presName="FiveConn_3-4" presStyleLbl="fgAccFollowNode1" presStyleIdx="2" presStyleCnt="4">
        <dgm:presLayoutVars>
          <dgm:bulletEnabled val="1"/>
        </dgm:presLayoutVars>
      </dgm:prSet>
      <dgm:spPr/>
    </dgm:pt>
    <dgm:pt modelId="{0536622A-FD6C-4534-B36E-B4C16A2C3B4C}" type="pres">
      <dgm:prSet presAssocID="{89A645DE-D584-4C8C-A5C4-8E1907103F16}" presName="FiveConn_4-5" presStyleLbl="fgAccFollowNode1" presStyleIdx="3" presStyleCnt="4">
        <dgm:presLayoutVars>
          <dgm:bulletEnabled val="1"/>
        </dgm:presLayoutVars>
      </dgm:prSet>
      <dgm:spPr/>
    </dgm:pt>
    <dgm:pt modelId="{4864C9EF-67B7-43CD-85A5-3A7A140D3E01}" type="pres">
      <dgm:prSet presAssocID="{89A645DE-D584-4C8C-A5C4-8E1907103F16}" presName="FiveNodes_1_text" presStyleLbl="node1" presStyleIdx="4" presStyleCnt="5">
        <dgm:presLayoutVars>
          <dgm:bulletEnabled val="1"/>
        </dgm:presLayoutVars>
      </dgm:prSet>
      <dgm:spPr/>
    </dgm:pt>
    <dgm:pt modelId="{83DF0B04-3B74-464C-A601-D57B26BD3E8B}" type="pres">
      <dgm:prSet presAssocID="{89A645DE-D584-4C8C-A5C4-8E1907103F16}" presName="FiveNodes_2_text" presStyleLbl="node1" presStyleIdx="4" presStyleCnt="5">
        <dgm:presLayoutVars>
          <dgm:bulletEnabled val="1"/>
        </dgm:presLayoutVars>
      </dgm:prSet>
      <dgm:spPr/>
    </dgm:pt>
    <dgm:pt modelId="{B06BFDBD-F638-40B0-BADD-8435C4922EEC}" type="pres">
      <dgm:prSet presAssocID="{89A645DE-D584-4C8C-A5C4-8E1907103F16}" presName="FiveNodes_3_text" presStyleLbl="node1" presStyleIdx="4" presStyleCnt="5">
        <dgm:presLayoutVars>
          <dgm:bulletEnabled val="1"/>
        </dgm:presLayoutVars>
      </dgm:prSet>
      <dgm:spPr/>
    </dgm:pt>
    <dgm:pt modelId="{701F4902-BFE0-4FA4-AC85-2CC02AAE698D}" type="pres">
      <dgm:prSet presAssocID="{89A645DE-D584-4C8C-A5C4-8E1907103F16}" presName="FiveNodes_4_text" presStyleLbl="node1" presStyleIdx="4" presStyleCnt="5">
        <dgm:presLayoutVars>
          <dgm:bulletEnabled val="1"/>
        </dgm:presLayoutVars>
      </dgm:prSet>
      <dgm:spPr/>
    </dgm:pt>
    <dgm:pt modelId="{217D39F4-9B35-45C3-99D8-6F4E006C8728}" type="pres">
      <dgm:prSet presAssocID="{89A645DE-D584-4C8C-A5C4-8E1907103F16}" presName="FiveNodes_5_text" presStyleLbl="node1" presStyleIdx="4" presStyleCnt="5">
        <dgm:presLayoutVars>
          <dgm:bulletEnabled val="1"/>
        </dgm:presLayoutVars>
      </dgm:prSet>
      <dgm:spPr/>
    </dgm:pt>
  </dgm:ptLst>
  <dgm:cxnLst>
    <dgm:cxn modelId="{98113010-C5A1-471E-AF77-CF02FB875014}" type="presOf" srcId="{8B141637-0B8A-4E09-B8CD-A6D6B0BF1AB8}" destId="{6165BD30-8F25-4582-A9A3-37D2D502CE4E}" srcOrd="0" destOrd="0" presId="urn:microsoft.com/office/officeart/2005/8/layout/vProcess5"/>
    <dgm:cxn modelId="{08E54117-D161-431C-9E5A-0FD5CBF0292B}" type="presOf" srcId="{C626D69E-E632-4D60-BDF6-66758C422707}" destId="{34BFE774-7FAA-40D8-A585-D579CA8A1EBD}" srcOrd="0" destOrd="0" presId="urn:microsoft.com/office/officeart/2005/8/layout/vProcess5"/>
    <dgm:cxn modelId="{6C9C4B1A-22E9-49A1-ACF9-57E5DEA0F21A}" type="presOf" srcId="{85A6E280-E9E1-4C1C-B780-FAE6CFB78608}" destId="{FBD0BC89-B8CE-4C6D-9515-44B13841BCB9}" srcOrd="0" destOrd="0" presId="urn:microsoft.com/office/officeart/2005/8/layout/vProcess5"/>
    <dgm:cxn modelId="{29E1341B-5A2C-42A0-A3B7-C253E39FF8BD}" type="presOf" srcId="{4B708A8B-C59C-4600-B5EE-7EA1B47E0F02}" destId="{531AB942-5341-4C09-A781-E3BD21DBBB0B}" srcOrd="0" destOrd="0" presId="urn:microsoft.com/office/officeart/2005/8/layout/vProcess5"/>
    <dgm:cxn modelId="{FCD08B22-6C6F-45EB-8EB7-0AE009EC82D1}" type="presOf" srcId="{85A6E280-E9E1-4C1C-B780-FAE6CFB78608}" destId="{701F4902-BFE0-4FA4-AC85-2CC02AAE698D}" srcOrd="1" destOrd="0" presId="urn:microsoft.com/office/officeart/2005/8/layout/vProcess5"/>
    <dgm:cxn modelId="{F68D9533-DFC2-4961-9CCC-001A90285F9B}" type="presOf" srcId="{89A645DE-D584-4C8C-A5C4-8E1907103F16}" destId="{0E7A7DE8-B6F2-47CB-B1C2-F98B777810BB}" srcOrd="0" destOrd="0" presId="urn:microsoft.com/office/officeart/2005/8/layout/vProcess5"/>
    <dgm:cxn modelId="{793FEB34-1B41-475E-8D49-0785526D14FF}" srcId="{89A645DE-D584-4C8C-A5C4-8E1907103F16}" destId="{85A6E280-E9E1-4C1C-B780-FAE6CFB78608}" srcOrd="3" destOrd="0" parTransId="{A82DA118-9E48-4832-BC17-49E2EE8B2890}" sibTransId="{B1E18D81-A422-4145-AB09-38D6781FB414}"/>
    <dgm:cxn modelId="{B892CF4F-47BA-4D59-B7D2-E9CF85545509}" srcId="{89A645DE-D584-4C8C-A5C4-8E1907103F16}" destId="{C626D69E-E632-4D60-BDF6-66758C422707}" srcOrd="0" destOrd="0" parTransId="{9FD6C8FC-2A95-4510-B0D6-35118E6459AE}" sibTransId="{8B141637-0B8A-4E09-B8CD-A6D6B0BF1AB8}"/>
    <dgm:cxn modelId="{9E3C4858-2ACA-4ADF-967F-F232C28C9DF1}" srcId="{89A645DE-D584-4C8C-A5C4-8E1907103F16}" destId="{AD356918-1A2F-419A-BA8C-72A15AF486D4}" srcOrd="2" destOrd="0" parTransId="{FF0ADD0D-0345-4D7C-8B64-B75133D39328}" sibTransId="{376DB10B-F5D4-4CC0-AF8C-87B31C7E752C}"/>
    <dgm:cxn modelId="{073D5F7D-0A0A-4B8B-BF9C-F3DC0AD9C419}" type="presOf" srcId="{C626D69E-E632-4D60-BDF6-66758C422707}" destId="{4864C9EF-67B7-43CD-85A5-3A7A140D3E01}" srcOrd="1" destOrd="0" presId="urn:microsoft.com/office/officeart/2005/8/layout/vProcess5"/>
    <dgm:cxn modelId="{3EDDF27D-34AD-4FF5-B76E-1EE471B2E9B5}" type="presOf" srcId="{B1E18D81-A422-4145-AB09-38D6781FB414}" destId="{0536622A-FD6C-4534-B36E-B4C16A2C3B4C}" srcOrd="0" destOrd="0" presId="urn:microsoft.com/office/officeart/2005/8/layout/vProcess5"/>
    <dgm:cxn modelId="{38ED507E-D3EF-43FC-A7CF-625B5F11B5F7}" type="presOf" srcId="{AD356918-1A2F-419A-BA8C-72A15AF486D4}" destId="{B06BFDBD-F638-40B0-BADD-8435C4922EEC}" srcOrd="1" destOrd="0" presId="urn:microsoft.com/office/officeart/2005/8/layout/vProcess5"/>
    <dgm:cxn modelId="{17A6C985-A68E-40AC-8D42-AD2EA4A10EF6}" srcId="{89A645DE-D584-4C8C-A5C4-8E1907103F16}" destId="{8F45F9CA-B47C-42C7-B4B1-6254E6DCE190}" srcOrd="1" destOrd="0" parTransId="{BEAB080F-7F03-4856-AF4B-BE8386B53EA4}" sibTransId="{4B708A8B-C59C-4600-B5EE-7EA1B47E0F02}"/>
    <dgm:cxn modelId="{D697378A-D515-4B1E-A63A-030205AFA5E2}" type="presOf" srcId="{805D489D-006A-4B08-A4C1-4D2910DF5AEE}" destId="{4EA37E64-2D11-46DE-A186-86E7A98AC2B3}" srcOrd="0" destOrd="0" presId="urn:microsoft.com/office/officeart/2005/8/layout/vProcess5"/>
    <dgm:cxn modelId="{64662494-1435-4769-837E-72A0788F2163}" type="presOf" srcId="{376DB10B-F5D4-4CC0-AF8C-87B31C7E752C}" destId="{2E7092FD-ABB4-49B8-8BA0-7940BA2C26AE}" srcOrd="0" destOrd="0" presId="urn:microsoft.com/office/officeart/2005/8/layout/vProcess5"/>
    <dgm:cxn modelId="{5B98E89E-0497-4A28-A87C-0551CA9CE050}" type="presOf" srcId="{8F45F9CA-B47C-42C7-B4B1-6254E6DCE190}" destId="{83DF0B04-3B74-464C-A601-D57B26BD3E8B}" srcOrd="1" destOrd="0" presId="urn:microsoft.com/office/officeart/2005/8/layout/vProcess5"/>
    <dgm:cxn modelId="{48A679AA-0EB7-423C-8ADF-4C0C0D1C5C90}" type="presOf" srcId="{805D489D-006A-4B08-A4C1-4D2910DF5AEE}" destId="{217D39F4-9B35-45C3-99D8-6F4E006C8728}" srcOrd="1" destOrd="0" presId="urn:microsoft.com/office/officeart/2005/8/layout/vProcess5"/>
    <dgm:cxn modelId="{644FFAAB-7A8D-4366-9987-1616B40DE3B7}" type="presOf" srcId="{AD356918-1A2F-419A-BA8C-72A15AF486D4}" destId="{5050544B-3FC1-4CC3-9FED-D0719CE20C91}" srcOrd="0" destOrd="0" presId="urn:microsoft.com/office/officeart/2005/8/layout/vProcess5"/>
    <dgm:cxn modelId="{DCF546F7-0988-4547-8DC1-DEFE9AA103CB}" srcId="{89A645DE-D584-4C8C-A5C4-8E1907103F16}" destId="{805D489D-006A-4B08-A4C1-4D2910DF5AEE}" srcOrd="4" destOrd="0" parTransId="{0167A270-5D83-4239-B439-A3803352D0AC}" sibTransId="{4254F478-6686-4522-A168-C3FA3293964C}"/>
    <dgm:cxn modelId="{8F56B7F7-7CEB-4466-9918-1E365D0EE99B}" type="presOf" srcId="{8F45F9CA-B47C-42C7-B4B1-6254E6DCE190}" destId="{B8004919-2CCD-44FA-B9CF-87B62395CB28}" srcOrd="0" destOrd="0" presId="urn:microsoft.com/office/officeart/2005/8/layout/vProcess5"/>
    <dgm:cxn modelId="{2657E058-3D57-49FB-A277-802841350983}" type="presParOf" srcId="{0E7A7DE8-B6F2-47CB-B1C2-F98B777810BB}" destId="{77CEA681-11F1-4A30-8AF0-688907CAB5EF}" srcOrd="0" destOrd="0" presId="urn:microsoft.com/office/officeart/2005/8/layout/vProcess5"/>
    <dgm:cxn modelId="{27BB2CF9-B4E8-4EF5-A18F-AD51EC80EC8D}" type="presParOf" srcId="{0E7A7DE8-B6F2-47CB-B1C2-F98B777810BB}" destId="{34BFE774-7FAA-40D8-A585-D579CA8A1EBD}" srcOrd="1" destOrd="0" presId="urn:microsoft.com/office/officeart/2005/8/layout/vProcess5"/>
    <dgm:cxn modelId="{3495AE89-0943-42C1-904E-8DC4DEB42B46}" type="presParOf" srcId="{0E7A7DE8-B6F2-47CB-B1C2-F98B777810BB}" destId="{B8004919-2CCD-44FA-B9CF-87B62395CB28}" srcOrd="2" destOrd="0" presId="urn:microsoft.com/office/officeart/2005/8/layout/vProcess5"/>
    <dgm:cxn modelId="{772DDA7C-97BA-43D3-822F-D38C9FBAC40A}" type="presParOf" srcId="{0E7A7DE8-B6F2-47CB-B1C2-F98B777810BB}" destId="{5050544B-3FC1-4CC3-9FED-D0719CE20C91}" srcOrd="3" destOrd="0" presId="urn:microsoft.com/office/officeart/2005/8/layout/vProcess5"/>
    <dgm:cxn modelId="{46A83ABE-A7F9-471D-BE2D-61E124B504CA}" type="presParOf" srcId="{0E7A7DE8-B6F2-47CB-B1C2-F98B777810BB}" destId="{FBD0BC89-B8CE-4C6D-9515-44B13841BCB9}" srcOrd="4" destOrd="0" presId="urn:microsoft.com/office/officeart/2005/8/layout/vProcess5"/>
    <dgm:cxn modelId="{0ADAAB7B-8BF1-4C50-9314-2B3CAD487B2C}" type="presParOf" srcId="{0E7A7DE8-B6F2-47CB-B1C2-F98B777810BB}" destId="{4EA37E64-2D11-46DE-A186-86E7A98AC2B3}" srcOrd="5" destOrd="0" presId="urn:microsoft.com/office/officeart/2005/8/layout/vProcess5"/>
    <dgm:cxn modelId="{8AFAE207-9433-4F6C-B324-C7C77EFEA7C1}" type="presParOf" srcId="{0E7A7DE8-B6F2-47CB-B1C2-F98B777810BB}" destId="{6165BD30-8F25-4582-A9A3-37D2D502CE4E}" srcOrd="6" destOrd="0" presId="urn:microsoft.com/office/officeart/2005/8/layout/vProcess5"/>
    <dgm:cxn modelId="{0D8A9F53-36B7-450B-A8F8-B742B709F8EA}" type="presParOf" srcId="{0E7A7DE8-B6F2-47CB-B1C2-F98B777810BB}" destId="{531AB942-5341-4C09-A781-E3BD21DBBB0B}" srcOrd="7" destOrd="0" presId="urn:microsoft.com/office/officeart/2005/8/layout/vProcess5"/>
    <dgm:cxn modelId="{222268CC-FA50-4ABD-BA94-24840B7347FF}" type="presParOf" srcId="{0E7A7DE8-B6F2-47CB-B1C2-F98B777810BB}" destId="{2E7092FD-ABB4-49B8-8BA0-7940BA2C26AE}" srcOrd="8" destOrd="0" presId="urn:microsoft.com/office/officeart/2005/8/layout/vProcess5"/>
    <dgm:cxn modelId="{77D1D075-E88F-46DF-93D8-0DF7B3963B35}" type="presParOf" srcId="{0E7A7DE8-B6F2-47CB-B1C2-F98B777810BB}" destId="{0536622A-FD6C-4534-B36E-B4C16A2C3B4C}" srcOrd="9" destOrd="0" presId="urn:microsoft.com/office/officeart/2005/8/layout/vProcess5"/>
    <dgm:cxn modelId="{B7396652-C61A-4B41-A246-CE2AEF8D013F}" type="presParOf" srcId="{0E7A7DE8-B6F2-47CB-B1C2-F98B777810BB}" destId="{4864C9EF-67B7-43CD-85A5-3A7A140D3E01}" srcOrd="10" destOrd="0" presId="urn:microsoft.com/office/officeart/2005/8/layout/vProcess5"/>
    <dgm:cxn modelId="{93CA178C-3272-40FE-B267-05AE1B73C2F2}" type="presParOf" srcId="{0E7A7DE8-B6F2-47CB-B1C2-F98B777810BB}" destId="{83DF0B04-3B74-464C-A601-D57B26BD3E8B}" srcOrd="11" destOrd="0" presId="urn:microsoft.com/office/officeart/2005/8/layout/vProcess5"/>
    <dgm:cxn modelId="{63D30C7F-44A4-4FBA-B4B2-D3CBC11B962A}" type="presParOf" srcId="{0E7A7DE8-B6F2-47CB-B1C2-F98B777810BB}" destId="{B06BFDBD-F638-40B0-BADD-8435C4922EEC}" srcOrd="12" destOrd="0" presId="urn:microsoft.com/office/officeart/2005/8/layout/vProcess5"/>
    <dgm:cxn modelId="{E969BA6B-04AA-483A-AA4B-42CE7F216FEB}" type="presParOf" srcId="{0E7A7DE8-B6F2-47CB-B1C2-F98B777810BB}" destId="{701F4902-BFE0-4FA4-AC85-2CC02AAE698D}" srcOrd="13" destOrd="0" presId="urn:microsoft.com/office/officeart/2005/8/layout/vProcess5"/>
    <dgm:cxn modelId="{53E6128D-3B5A-4A54-8CBB-45786CF0BC29}" type="presParOf" srcId="{0E7A7DE8-B6F2-47CB-B1C2-F98B777810BB}" destId="{217D39F4-9B35-45C3-99D8-6F4E006C87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EA5B2-3B88-440D-8C38-5A8FD57572EC}"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EAE2029E-FF5C-4288-A967-ED7D0B903C2C}">
      <dgm:prSet/>
      <dgm:spPr/>
      <dgm:t>
        <a:bodyPr/>
        <a:lstStyle/>
        <a:p>
          <a:r>
            <a:rPr lang="en-IN">
              <a:latin typeface="Times New Roman" panose="02020603050405020304" pitchFamily="18" charset="0"/>
              <a:cs typeface="Times New Roman" panose="02020603050405020304" pitchFamily="18" charset="0"/>
            </a:rPr>
            <a:t>Process of converting audio and visual data into a digital format that can be easily stored, transmitted, and reconstructed.</a:t>
          </a:r>
          <a:endParaRPr lang="en-US">
            <a:latin typeface="Times New Roman" panose="02020603050405020304" pitchFamily="18" charset="0"/>
            <a:cs typeface="Times New Roman" panose="02020603050405020304" pitchFamily="18" charset="0"/>
          </a:endParaRPr>
        </a:p>
      </dgm:t>
    </dgm:pt>
    <dgm:pt modelId="{D979A559-7D4C-4801-B890-8738892532F7}" type="parTrans" cxnId="{39C193DE-4599-409D-B99E-EEA7F9507413}">
      <dgm:prSet/>
      <dgm:spPr/>
      <dgm:t>
        <a:bodyPr/>
        <a:lstStyle/>
        <a:p>
          <a:endParaRPr lang="en-US">
            <a:latin typeface="Times New Roman" panose="02020603050405020304" pitchFamily="18" charset="0"/>
            <a:cs typeface="Times New Roman" panose="02020603050405020304" pitchFamily="18" charset="0"/>
          </a:endParaRPr>
        </a:p>
      </dgm:t>
    </dgm:pt>
    <dgm:pt modelId="{BF3C81CD-8351-4F14-A034-D73CF96E7AEF}" type="sibTrans" cxnId="{39C193DE-4599-409D-B99E-EEA7F9507413}">
      <dgm:prSet/>
      <dgm:spPr/>
      <dgm:t>
        <a:bodyPr/>
        <a:lstStyle/>
        <a:p>
          <a:endParaRPr lang="en-US">
            <a:latin typeface="Times New Roman" panose="02020603050405020304" pitchFamily="18" charset="0"/>
            <a:cs typeface="Times New Roman" panose="02020603050405020304" pitchFamily="18" charset="0"/>
          </a:endParaRPr>
        </a:p>
      </dgm:t>
    </dgm:pt>
    <dgm:pt modelId="{C9D1D4CA-77C9-4EB8-A201-B5D7CEB541BF}">
      <dgm:prSet/>
      <dgm:spPr/>
      <dgm:t>
        <a:bodyPr/>
        <a:lstStyle/>
        <a:p>
          <a:r>
            <a:rPr lang="en-IN">
              <a:latin typeface="Times New Roman" panose="02020603050405020304" pitchFamily="18" charset="0"/>
              <a:cs typeface="Times New Roman" panose="02020603050405020304" pitchFamily="18" charset="0"/>
            </a:rPr>
            <a:t>The main purpose is- “Compression” to reduce file sizes while maintaining quality.</a:t>
          </a:r>
          <a:endParaRPr lang="en-US">
            <a:latin typeface="Times New Roman" panose="02020603050405020304" pitchFamily="18" charset="0"/>
            <a:cs typeface="Times New Roman" panose="02020603050405020304" pitchFamily="18" charset="0"/>
          </a:endParaRPr>
        </a:p>
      </dgm:t>
    </dgm:pt>
    <dgm:pt modelId="{8EA0D950-8C8D-4D1E-895A-E2AF681BFA56}" type="parTrans" cxnId="{A34F8A18-9CD5-4E3E-8D50-281396163E56}">
      <dgm:prSet/>
      <dgm:spPr/>
      <dgm:t>
        <a:bodyPr/>
        <a:lstStyle/>
        <a:p>
          <a:endParaRPr lang="en-US">
            <a:latin typeface="Times New Roman" panose="02020603050405020304" pitchFamily="18" charset="0"/>
            <a:cs typeface="Times New Roman" panose="02020603050405020304" pitchFamily="18" charset="0"/>
          </a:endParaRPr>
        </a:p>
      </dgm:t>
    </dgm:pt>
    <dgm:pt modelId="{89856A42-8F5E-4E40-AED9-16A61F83462B}" type="sibTrans" cxnId="{A34F8A18-9CD5-4E3E-8D50-281396163E56}">
      <dgm:prSet/>
      <dgm:spPr/>
      <dgm:t>
        <a:bodyPr/>
        <a:lstStyle/>
        <a:p>
          <a:endParaRPr lang="en-US">
            <a:latin typeface="Times New Roman" panose="02020603050405020304" pitchFamily="18" charset="0"/>
            <a:cs typeface="Times New Roman" panose="02020603050405020304" pitchFamily="18" charset="0"/>
          </a:endParaRPr>
        </a:p>
      </dgm:t>
    </dgm:pt>
    <dgm:pt modelId="{BE5E00A0-C246-4BF2-AD10-954FBF203CBD}" type="pres">
      <dgm:prSet presAssocID="{E33EA5B2-3B88-440D-8C38-5A8FD57572EC}" presName="hierChild1" presStyleCnt="0">
        <dgm:presLayoutVars>
          <dgm:chPref val="1"/>
          <dgm:dir/>
          <dgm:animOne val="branch"/>
          <dgm:animLvl val="lvl"/>
          <dgm:resizeHandles/>
        </dgm:presLayoutVars>
      </dgm:prSet>
      <dgm:spPr/>
    </dgm:pt>
    <dgm:pt modelId="{C7B9650C-F572-4083-900E-26CEFB51D5E4}" type="pres">
      <dgm:prSet presAssocID="{EAE2029E-FF5C-4288-A967-ED7D0B903C2C}" presName="hierRoot1" presStyleCnt="0"/>
      <dgm:spPr/>
    </dgm:pt>
    <dgm:pt modelId="{AF4E97C6-E9D1-4E26-A296-D572207D9F5D}" type="pres">
      <dgm:prSet presAssocID="{EAE2029E-FF5C-4288-A967-ED7D0B903C2C}" presName="composite" presStyleCnt="0"/>
      <dgm:spPr/>
    </dgm:pt>
    <dgm:pt modelId="{FDE6CE70-5EFA-4944-A7BE-347971A2B0F4}" type="pres">
      <dgm:prSet presAssocID="{EAE2029E-FF5C-4288-A967-ED7D0B903C2C}" presName="background" presStyleLbl="node0" presStyleIdx="0" presStyleCnt="2"/>
      <dgm:spPr/>
    </dgm:pt>
    <dgm:pt modelId="{20E5AEE9-60CF-4526-BFC2-9C3335BD0439}" type="pres">
      <dgm:prSet presAssocID="{EAE2029E-FF5C-4288-A967-ED7D0B903C2C}" presName="text" presStyleLbl="fgAcc0" presStyleIdx="0" presStyleCnt="2">
        <dgm:presLayoutVars>
          <dgm:chPref val="3"/>
        </dgm:presLayoutVars>
      </dgm:prSet>
      <dgm:spPr/>
    </dgm:pt>
    <dgm:pt modelId="{A0528E38-3974-4EAB-B481-DC6726D0C55E}" type="pres">
      <dgm:prSet presAssocID="{EAE2029E-FF5C-4288-A967-ED7D0B903C2C}" presName="hierChild2" presStyleCnt="0"/>
      <dgm:spPr/>
    </dgm:pt>
    <dgm:pt modelId="{7584D1BC-0CB9-42E6-ABED-48A13CDD6CEF}" type="pres">
      <dgm:prSet presAssocID="{C9D1D4CA-77C9-4EB8-A201-B5D7CEB541BF}" presName="hierRoot1" presStyleCnt="0"/>
      <dgm:spPr/>
    </dgm:pt>
    <dgm:pt modelId="{AE4B7051-3FF0-4AAA-AF88-3C61263FB848}" type="pres">
      <dgm:prSet presAssocID="{C9D1D4CA-77C9-4EB8-A201-B5D7CEB541BF}" presName="composite" presStyleCnt="0"/>
      <dgm:spPr/>
    </dgm:pt>
    <dgm:pt modelId="{C7DF270E-D2C8-47AE-8FEC-FF056E67AF40}" type="pres">
      <dgm:prSet presAssocID="{C9D1D4CA-77C9-4EB8-A201-B5D7CEB541BF}" presName="background" presStyleLbl="node0" presStyleIdx="1" presStyleCnt="2"/>
      <dgm:spPr/>
    </dgm:pt>
    <dgm:pt modelId="{8BBB0304-9E17-4B39-B774-61DAD8243962}" type="pres">
      <dgm:prSet presAssocID="{C9D1D4CA-77C9-4EB8-A201-B5D7CEB541BF}" presName="text" presStyleLbl="fgAcc0" presStyleIdx="1" presStyleCnt="2">
        <dgm:presLayoutVars>
          <dgm:chPref val="3"/>
        </dgm:presLayoutVars>
      </dgm:prSet>
      <dgm:spPr/>
    </dgm:pt>
    <dgm:pt modelId="{F8FF5F20-E1FE-4368-A8C3-DE3B8B7D2446}" type="pres">
      <dgm:prSet presAssocID="{C9D1D4CA-77C9-4EB8-A201-B5D7CEB541BF}" presName="hierChild2" presStyleCnt="0"/>
      <dgm:spPr/>
    </dgm:pt>
  </dgm:ptLst>
  <dgm:cxnLst>
    <dgm:cxn modelId="{352E0C06-07CB-40AC-8E1E-0873DB79625F}" type="presOf" srcId="{EAE2029E-FF5C-4288-A967-ED7D0B903C2C}" destId="{20E5AEE9-60CF-4526-BFC2-9C3335BD0439}" srcOrd="0" destOrd="0" presId="urn:microsoft.com/office/officeart/2005/8/layout/hierarchy1"/>
    <dgm:cxn modelId="{A34F8A18-9CD5-4E3E-8D50-281396163E56}" srcId="{E33EA5B2-3B88-440D-8C38-5A8FD57572EC}" destId="{C9D1D4CA-77C9-4EB8-A201-B5D7CEB541BF}" srcOrd="1" destOrd="0" parTransId="{8EA0D950-8C8D-4D1E-895A-E2AF681BFA56}" sibTransId="{89856A42-8F5E-4E40-AED9-16A61F83462B}"/>
    <dgm:cxn modelId="{CEDB463F-201D-440B-A3B7-03CCEF076A34}" type="presOf" srcId="{E33EA5B2-3B88-440D-8C38-5A8FD57572EC}" destId="{BE5E00A0-C246-4BF2-AD10-954FBF203CBD}" srcOrd="0" destOrd="0" presId="urn:microsoft.com/office/officeart/2005/8/layout/hierarchy1"/>
    <dgm:cxn modelId="{FC35CBC1-E423-4DA5-9154-C38A79B49A45}" type="presOf" srcId="{C9D1D4CA-77C9-4EB8-A201-B5D7CEB541BF}" destId="{8BBB0304-9E17-4B39-B774-61DAD8243962}" srcOrd="0" destOrd="0" presId="urn:microsoft.com/office/officeart/2005/8/layout/hierarchy1"/>
    <dgm:cxn modelId="{39C193DE-4599-409D-B99E-EEA7F9507413}" srcId="{E33EA5B2-3B88-440D-8C38-5A8FD57572EC}" destId="{EAE2029E-FF5C-4288-A967-ED7D0B903C2C}" srcOrd="0" destOrd="0" parTransId="{D979A559-7D4C-4801-B890-8738892532F7}" sibTransId="{BF3C81CD-8351-4F14-A034-D73CF96E7AEF}"/>
    <dgm:cxn modelId="{76F5C4DC-546E-48E7-A96D-BD440CE2851A}" type="presParOf" srcId="{BE5E00A0-C246-4BF2-AD10-954FBF203CBD}" destId="{C7B9650C-F572-4083-900E-26CEFB51D5E4}" srcOrd="0" destOrd="0" presId="urn:microsoft.com/office/officeart/2005/8/layout/hierarchy1"/>
    <dgm:cxn modelId="{FDDE818F-806C-4CEB-899E-205331606E41}" type="presParOf" srcId="{C7B9650C-F572-4083-900E-26CEFB51D5E4}" destId="{AF4E97C6-E9D1-4E26-A296-D572207D9F5D}" srcOrd="0" destOrd="0" presId="urn:microsoft.com/office/officeart/2005/8/layout/hierarchy1"/>
    <dgm:cxn modelId="{7BE1337D-7950-4FB9-B0EA-23007EA33F28}" type="presParOf" srcId="{AF4E97C6-E9D1-4E26-A296-D572207D9F5D}" destId="{FDE6CE70-5EFA-4944-A7BE-347971A2B0F4}" srcOrd="0" destOrd="0" presId="urn:microsoft.com/office/officeart/2005/8/layout/hierarchy1"/>
    <dgm:cxn modelId="{D80095F0-BDD1-47CD-97EA-9B40A47DA06C}" type="presParOf" srcId="{AF4E97C6-E9D1-4E26-A296-D572207D9F5D}" destId="{20E5AEE9-60CF-4526-BFC2-9C3335BD0439}" srcOrd="1" destOrd="0" presId="urn:microsoft.com/office/officeart/2005/8/layout/hierarchy1"/>
    <dgm:cxn modelId="{ABC5A7A4-6768-468C-BC63-2759B7EDB5F8}" type="presParOf" srcId="{C7B9650C-F572-4083-900E-26CEFB51D5E4}" destId="{A0528E38-3974-4EAB-B481-DC6726D0C55E}" srcOrd="1" destOrd="0" presId="urn:microsoft.com/office/officeart/2005/8/layout/hierarchy1"/>
    <dgm:cxn modelId="{0A2AC382-4676-4C37-A128-6BEA89E3E47D}" type="presParOf" srcId="{BE5E00A0-C246-4BF2-AD10-954FBF203CBD}" destId="{7584D1BC-0CB9-42E6-ABED-48A13CDD6CEF}" srcOrd="1" destOrd="0" presId="urn:microsoft.com/office/officeart/2005/8/layout/hierarchy1"/>
    <dgm:cxn modelId="{99DD451F-F823-420A-A39C-4744BB4881A2}" type="presParOf" srcId="{7584D1BC-0CB9-42E6-ABED-48A13CDD6CEF}" destId="{AE4B7051-3FF0-4AAA-AF88-3C61263FB848}" srcOrd="0" destOrd="0" presId="urn:microsoft.com/office/officeart/2005/8/layout/hierarchy1"/>
    <dgm:cxn modelId="{3CA03115-5220-4AB8-BE34-CFBADEC82BEF}" type="presParOf" srcId="{AE4B7051-3FF0-4AAA-AF88-3C61263FB848}" destId="{C7DF270E-D2C8-47AE-8FEC-FF056E67AF40}" srcOrd="0" destOrd="0" presId="urn:microsoft.com/office/officeart/2005/8/layout/hierarchy1"/>
    <dgm:cxn modelId="{30DF4026-9C63-4FD5-A9DF-3C9B342BA3CC}" type="presParOf" srcId="{AE4B7051-3FF0-4AAA-AF88-3C61263FB848}" destId="{8BBB0304-9E17-4B39-B774-61DAD8243962}" srcOrd="1" destOrd="0" presId="urn:microsoft.com/office/officeart/2005/8/layout/hierarchy1"/>
    <dgm:cxn modelId="{F0C325AF-FE38-42A8-9797-40D1D98F0067}" type="presParOf" srcId="{7584D1BC-0CB9-42E6-ABED-48A13CDD6CEF}" destId="{F8FF5F20-E1FE-4368-A8C3-DE3B8B7D244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731805-DC1B-43DC-8D7E-72DCAF77222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E945B5A-7CFE-4192-80D7-C2FF593B0DE5}">
      <dgm:prSet custT="1"/>
      <dgm:spPr/>
      <dgm:t>
        <a:bodyPr/>
        <a:lstStyle/>
        <a:p>
          <a:pPr>
            <a:lnSpc>
              <a:spcPct val="100000"/>
            </a:lnSpc>
          </a:pPr>
          <a:r>
            <a:rPr lang="en-US" sz="2000" b="1" dirty="0">
              <a:latin typeface="Times New Roman" panose="02020603050405020304" pitchFamily="18" charset="0"/>
              <a:cs typeface="Times New Roman" panose="02020603050405020304" pitchFamily="18" charset="0"/>
            </a:rPr>
            <a:t>Reducing File Size: </a:t>
          </a:r>
          <a:r>
            <a:rPr lang="en-US" sz="2000" dirty="0">
              <a:latin typeface="Times New Roman" panose="02020603050405020304" pitchFamily="18" charset="0"/>
              <a:cs typeface="Times New Roman" panose="02020603050405020304" pitchFamily="18" charset="0"/>
            </a:rPr>
            <a:t>For example, a raw video might be several gigabytes in size, but with efficient coding, it can be reduced to a fraction of that size</a:t>
          </a:r>
          <a:r>
            <a:rPr lang="en-US" sz="1100" dirty="0"/>
            <a:t>.</a:t>
          </a:r>
        </a:p>
      </dgm:t>
    </dgm:pt>
    <dgm:pt modelId="{C83AE203-187A-4C4D-9533-C9C4E08EAD8D}" type="parTrans" cxnId="{D50AF3AD-907D-4B71-BE67-1C100349E9F6}">
      <dgm:prSet/>
      <dgm:spPr/>
      <dgm:t>
        <a:bodyPr/>
        <a:lstStyle/>
        <a:p>
          <a:endParaRPr lang="en-US"/>
        </a:p>
      </dgm:t>
    </dgm:pt>
    <dgm:pt modelId="{4D894026-8015-483D-A674-B59828CCF599}" type="sibTrans" cxnId="{D50AF3AD-907D-4B71-BE67-1C100349E9F6}">
      <dgm:prSet/>
      <dgm:spPr/>
      <dgm:t>
        <a:bodyPr/>
        <a:lstStyle/>
        <a:p>
          <a:endParaRPr lang="en-US"/>
        </a:p>
      </dgm:t>
    </dgm:pt>
    <dgm:pt modelId="{2DAB48C7-3874-464A-8704-B353CF0A7D10}">
      <dgm:prSet custT="1"/>
      <dgm:spPr/>
      <dgm:t>
        <a:bodyPr/>
        <a:lstStyle/>
        <a:p>
          <a:pPr>
            <a:lnSpc>
              <a:spcPct val="100000"/>
            </a:lnSpc>
          </a:pPr>
          <a:r>
            <a:rPr lang="en-US" sz="2000" b="1" dirty="0">
              <a:latin typeface="Times New Roman" panose="02020603050405020304" pitchFamily="18" charset="0"/>
              <a:cs typeface="Times New Roman" panose="02020603050405020304" pitchFamily="18" charset="0"/>
            </a:rPr>
            <a:t>Efficient Streaming:</a:t>
          </a:r>
          <a:r>
            <a:rPr lang="en-US" sz="2000" dirty="0">
              <a:latin typeface="Times New Roman" panose="02020603050405020304" pitchFamily="18" charset="0"/>
              <a:cs typeface="Times New Roman" panose="02020603050405020304" pitchFamily="18" charset="0"/>
            </a:rPr>
            <a:t> Compressed media files are essential for streaming over the internet, where bandwidth may be limited. Coding enables smooth streaming of high-quality content by optimizing the amount of data that needs to be transmitted.</a:t>
          </a:r>
        </a:p>
      </dgm:t>
    </dgm:pt>
    <dgm:pt modelId="{F919097E-6939-42F3-A845-146BFD51829C}" type="parTrans" cxnId="{6A6F9A69-E2CF-4096-AA25-B9CAB871F263}">
      <dgm:prSet/>
      <dgm:spPr/>
      <dgm:t>
        <a:bodyPr/>
        <a:lstStyle/>
        <a:p>
          <a:endParaRPr lang="en-US"/>
        </a:p>
      </dgm:t>
    </dgm:pt>
    <dgm:pt modelId="{8CB234A9-1D97-4A73-A882-C15607FDDA14}" type="sibTrans" cxnId="{6A6F9A69-E2CF-4096-AA25-B9CAB871F263}">
      <dgm:prSet/>
      <dgm:spPr/>
      <dgm:t>
        <a:bodyPr/>
        <a:lstStyle/>
        <a:p>
          <a:endParaRPr lang="en-US"/>
        </a:p>
      </dgm:t>
    </dgm:pt>
    <dgm:pt modelId="{E335758B-DF79-418D-8338-9DED655690F3}" type="pres">
      <dgm:prSet presAssocID="{52731805-DC1B-43DC-8D7E-72DCAF77222F}" presName="root" presStyleCnt="0">
        <dgm:presLayoutVars>
          <dgm:dir/>
          <dgm:resizeHandles val="exact"/>
        </dgm:presLayoutVars>
      </dgm:prSet>
      <dgm:spPr/>
    </dgm:pt>
    <dgm:pt modelId="{FC84DBB4-563E-488D-8596-ED923466B527}" type="pres">
      <dgm:prSet presAssocID="{DE945B5A-7CFE-4192-80D7-C2FF593B0DE5}" presName="compNode" presStyleCnt="0"/>
      <dgm:spPr/>
    </dgm:pt>
    <dgm:pt modelId="{D83F89E2-CEC5-43B8-B34E-FB71A6A2573B}" type="pres">
      <dgm:prSet presAssocID="{DE945B5A-7CFE-4192-80D7-C2FF593B0DE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tabase"/>
        </a:ext>
      </dgm:extLst>
    </dgm:pt>
    <dgm:pt modelId="{F7C6518F-847E-42C4-B0EC-B8CCC54F5084}" type="pres">
      <dgm:prSet presAssocID="{DE945B5A-7CFE-4192-80D7-C2FF593B0DE5}" presName="spaceRect" presStyleCnt="0"/>
      <dgm:spPr/>
    </dgm:pt>
    <dgm:pt modelId="{6FDB6DAE-6CD6-41F6-BB5B-9E6A750EAA07}" type="pres">
      <dgm:prSet presAssocID="{DE945B5A-7CFE-4192-80D7-C2FF593B0DE5}" presName="textRect" presStyleLbl="revTx" presStyleIdx="0" presStyleCnt="2">
        <dgm:presLayoutVars>
          <dgm:chMax val="1"/>
          <dgm:chPref val="1"/>
        </dgm:presLayoutVars>
      </dgm:prSet>
      <dgm:spPr/>
    </dgm:pt>
    <dgm:pt modelId="{B52E75FC-F856-46C9-8C5F-B05F21328B6E}" type="pres">
      <dgm:prSet presAssocID="{4D894026-8015-483D-A674-B59828CCF599}" presName="sibTrans" presStyleCnt="0"/>
      <dgm:spPr/>
    </dgm:pt>
    <dgm:pt modelId="{7545BBA6-F366-4BA4-9653-A2E4ECF0DCF7}" type="pres">
      <dgm:prSet presAssocID="{2DAB48C7-3874-464A-8704-B353CF0A7D10}" presName="compNode" presStyleCnt="0"/>
      <dgm:spPr/>
    </dgm:pt>
    <dgm:pt modelId="{68C4EBF1-9417-4F9A-8AC3-1B27A3061F33}" type="pres">
      <dgm:prSet presAssocID="{2DAB48C7-3874-464A-8704-B353CF0A7D1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ream"/>
        </a:ext>
      </dgm:extLst>
    </dgm:pt>
    <dgm:pt modelId="{46997090-148D-4E4F-A709-D6728CCD7E79}" type="pres">
      <dgm:prSet presAssocID="{2DAB48C7-3874-464A-8704-B353CF0A7D10}" presName="spaceRect" presStyleCnt="0"/>
      <dgm:spPr/>
    </dgm:pt>
    <dgm:pt modelId="{B11824CA-347B-4649-8DBC-ADAFBE7A2BF5}" type="pres">
      <dgm:prSet presAssocID="{2DAB48C7-3874-464A-8704-B353CF0A7D10}" presName="textRect" presStyleLbl="revTx" presStyleIdx="1" presStyleCnt="2" custScaleX="128255">
        <dgm:presLayoutVars>
          <dgm:chMax val="1"/>
          <dgm:chPref val="1"/>
        </dgm:presLayoutVars>
      </dgm:prSet>
      <dgm:spPr/>
    </dgm:pt>
  </dgm:ptLst>
  <dgm:cxnLst>
    <dgm:cxn modelId="{6A6F9A69-E2CF-4096-AA25-B9CAB871F263}" srcId="{52731805-DC1B-43DC-8D7E-72DCAF77222F}" destId="{2DAB48C7-3874-464A-8704-B353CF0A7D10}" srcOrd="1" destOrd="0" parTransId="{F919097E-6939-42F3-A845-146BFD51829C}" sibTransId="{8CB234A9-1D97-4A73-A882-C15607FDDA14}"/>
    <dgm:cxn modelId="{D50AF3AD-907D-4B71-BE67-1C100349E9F6}" srcId="{52731805-DC1B-43DC-8D7E-72DCAF77222F}" destId="{DE945B5A-7CFE-4192-80D7-C2FF593B0DE5}" srcOrd="0" destOrd="0" parTransId="{C83AE203-187A-4C4D-9533-C9C4E08EAD8D}" sibTransId="{4D894026-8015-483D-A674-B59828CCF599}"/>
    <dgm:cxn modelId="{8A6742C8-8FCD-4C20-BAC3-E84D1678A2B4}" type="presOf" srcId="{52731805-DC1B-43DC-8D7E-72DCAF77222F}" destId="{E335758B-DF79-418D-8338-9DED655690F3}" srcOrd="0" destOrd="0" presId="urn:microsoft.com/office/officeart/2018/2/layout/IconLabelList"/>
    <dgm:cxn modelId="{AE8D43D8-34B6-4049-A972-BB33D9200C00}" type="presOf" srcId="{2DAB48C7-3874-464A-8704-B353CF0A7D10}" destId="{B11824CA-347B-4649-8DBC-ADAFBE7A2BF5}" srcOrd="0" destOrd="0" presId="urn:microsoft.com/office/officeart/2018/2/layout/IconLabelList"/>
    <dgm:cxn modelId="{500722E7-DB5A-4F41-8032-1409DDFDEC98}" type="presOf" srcId="{DE945B5A-7CFE-4192-80D7-C2FF593B0DE5}" destId="{6FDB6DAE-6CD6-41F6-BB5B-9E6A750EAA07}" srcOrd="0" destOrd="0" presId="urn:microsoft.com/office/officeart/2018/2/layout/IconLabelList"/>
    <dgm:cxn modelId="{10903DC3-3332-4BE0-B4BE-A0069D3F6E3E}" type="presParOf" srcId="{E335758B-DF79-418D-8338-9DED655690F3}" destId="{FC84DBB4-563E-488D-8596-ED923466B527}" srcOrd="0" destOrd="0" presId="urn:microsoft.com/office/officeart/2018/2/layout/IconLabelList"/>
    <dgm:cxn modelId="{B9EBC32E-00A9-4E62-B539-F0E04EB5346B}" type="presParOf" srcId="{FC84DBB4-563E-488D-8596-ED923466B527}" destId="{D83F89E2-CEC5-43B8-B34E-FB71A6A2573B}" srcOrd="0" destOrd="0" presId="urn:microsoft.com/office/officeart/2018/2/layout/IconLabelList"/>
    <dgm:cxn modelId="{78C90C61-C705-4BB1-B97D-C2C0DDBDFCFF}" type="presParOf" srcId="{FC84DBB4-563E-488D-8596-ED923466B527}" destId="{F7C6518F-847E-42C4-B0EC-B8CCC54F5084}" srcOrd="1" destOrd="0" presId="urn:microsoft.com/office/officeart/2018/2/layout/IconLabelList"/>
    <dgm:cxn modelId="{04F0F331-F9E7-4240-BA90-E34AB6316C73}" type="presParOf" srcId="{FC84DBB4-563E-488D-8596-ED923466B527}" destId="{6FDB6DAE-6CD6-41F6-BB5B-9E6A750EAA07}" srcOrd="2" destOrd="0" presId="urn:microsoft.com/office/officeart/2018/2/layout/IconLabelList"/>
    <dgm:cxn modelId="{80DC815A-7B69-4473-A465-AE17AA63FE35}" type="presParOf" srcId="{E335758B-DF79-418D-8338-9DED655690F3}" destId="{B52E75FC-F856-46C9-8C5F-B05F21328B6E}" srcOrd="1" destOrd="0" presId="urn:microsoft.com/office/officeart/2018/2/layout/IconLabelList"/>
    <dgm:cxn modelId="{EC66AD14-EDA2-4E7A-B44B-79FD32B6FE10}" type="presParOf" srcId="{E335758B-DF79-418D-8338-9DED655690F3}" destId="{7545BBA6-F366-4BA4-9653-A2E4ECF0DCF7}" srcOrd="2" destOrd="0" presId="urn:microsoft.com/office/officeart/2018/2/layout/IconLabelList"/>
    <dgm:cxn modelId="{6AF9C24E-0FA7-4444-BB76-4A1BE129B045}" type="presParOf" srcId="{7545BBA6-F366-4BA4-9653-A2E4ECF0DCF7}" destId="{68C4EBF1-9417-4F9A-8AC3-1B27A3061F33}" srcOrd="0" destOrd="0" presId="urn:microsoft.com/office/officeart/2018/2/layout/IconLabelList"/>
    <dgm:cxn modelId="{08B48ECA-FD9E-438A-9C4E-F7A424070FC5}" type="presParOf" srcId="{7545BBA6-F366-4BA4-9653-A2E4ECF0DCF7}" destId="{46997090-148D-4E4F-A709-D6728CCD7E79}" srcOrd="1" destOrd="0" presId="urn:microsoft.com/office/officeart/2018/2/layout/IconLabelList"/>
    <dgm:cxn modelId="{FBBEA20A-74AC-455C-948E-7D80C4882330}" type="presParOf" srcId="{7545BBA6-F366-4BA4-9653-A2E4ECF0DCF7}" destId="{B11824CA-347B-4649-8DBC-ADAFBE7A2BF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C88DD7-C2AD-4331-8D2A-F3326CE96FF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C7A73B1-6A1B-4A20-AC42-855D68DCDD2D}">
      <dgm:prSet/>
      <dgm:spPr/>
      <dgm:t>
        <a:bodyPr/>
        <a:lstStyle/>
        <a:p>
          <a:r>
            <a:rPr lang="en-US" dirty="0">
              <a:latin typeface="Times New Roman" panose="02020603050405020304" pitchFamily="18" charset="0"/>
              <a:cs typeface="Times New Roman" panose="02020603050405020304" pitchFamily="18" charset="0"/>
            </a:rPr>
            <a:t>Standards define common protocols and formats that enable different systems and devices to communicate effectively. </a:t>
          </a:r>
        </a:p>
      </dgm:t>
    </dgm:pt>
    <dgm:pt modelId="{2ADE728D-EFBF-42EA-90E6-A5021DC55B07}" type="parTrans" cxnId="{0AA66CEE-BC8A-449C-A7C5-21D64262A5A5}">
      <dgm:prSet/>
      <dgm:spPr/>
      <dgm:t>
        <a:bodyPr/>
        <a:lstStyle/>
        <a:p>
          <a:endParaRPr lang="en-US">
            <a:latin typeface="Times New Roman" panose="02020603050405020304" pitchFamily="18" charset="0"/>
            <a:cs typeface="Times New Roman" panose="02020603050405020304" pitchFamily="18" charset="0"/>
          </a:endParaRPr>
        </a:p>
      </dgm:t>
    </dgm:pt>
    <dgm:pt modelId="{C572A268-B1E7-4746-8296-4C905EDA0701}" type="sibTrans" cxnId="{0AA66CEE-BC8A-449C-A7C5-21D64262A5A5}">
      <dgm:prSet/>
      <dgm:spPr/>
      <dgm:t>
        <a:bodyPr/>
        <a:lstStyle/>
        <a:p>
          <a:endParaRPr lang="en-US">
            <a:latin typeface="Times New Roman" panose="02020603050405020304" pitchFamily="18" charset="0"/>
            <a:cs typeface="Times New Roman" panose="02020603050405020304" pitchFamily="18" charset="0"/>
          </a:endParaRPr>
        </a:p>
      </dgm:t>
    </dgm:pt>
    <dgm:pt modelId="{B03B71D7-777F-4520-9692-C9F4B65D8681}">
      <dgm:prSet/>
      <dgm:spPr/>
      <dgm:t>
        <a:bodyPr/>
        <a:lstStyle/>
        <a:p>
          <a:r>
            <a:rPr lang="en-US">
              <a:latin typeface="Times New Roman" panose="02020603050405020304" pitchFamily="18" charset="0"/>
              <a:cs typeface="Times New Roman" panose="02020603050405020304" pitchFamily="18" charset="0"/>
            </a:rPr>
            <a:t>For audiovisual coding, this means that content encoded using a specific standard can be decoded and played back correctly on any device or software that supports that standard. </a:t>
          </a:r>
        </a:p>
      </dgm:t>
    </dgm:pt>
    <dgm:pt modelId="{31DA16A7-0DA4-420E-91AE-A0C3DD1E189E}" type="parTrans" cxnId="{2DFE7074-FEA7-4833-8F63-FA41E69D9D87}">
      <dgm:prSet/>
      <dgm:spPr/>
      <dgm:t>
        <a:bodyPr/>
        <a:lstStyle/>
        <a:p>
          <a:endParaRPr lang="en-US">
            <a:latin typeface="Times New Roman" panose="02020603050405020304" pitchFamily="18" charset="0"/>
            <a:cs typeface="Times New Roman" panose="02020603050405020304" pitchFamily="18" charset="0"/>
          </a:endParaRPr>
        </a:p>
      </dgm:t>
    </dgm:pt>
    <dgm:pt modelId="{FD323C94-7950-4333-8A35-30EC7D810546}" type="sibTrans" cxnId="{2DFE7074-FEA7-4833-8F63-FA41E69D9D87}">
      <dgm:prSet/>
      <dgm:spPr/>
      <dgm:t>
        <a:bodyPr/>
        <a:lstStyle/>
        <a:p>
          <a:endParaRPr lang="en-US">
            <a:latin typeface="Times New Roman" panose="02020603050405020304" pitchFamily="18" charset="0"/>
            <a:cs typeface="Times New Roman" panose="02020603050405020304" pitchFamily="18" charset="0"/>
          </a:endParaRPr>
        </a:p>
      </dgm:t>
    </dgm:pt>
    <dgm:pt modelId="{73221847-E3AB-4A99-951D-9E16C354B0D7}">
      <dgm:prSet/>
      <dgm:spPr/>
      <dgm:t>
        <a:bodyPr/>
        <a:lstStyle/>
        <a:p>
          <a:r>
            <a:rPr lang="en-US">
              <a:latin typeface="Times New Roman" panose="02020603050405020304" pitchFamily="18" charset="0"/>
              <a:cs typeface="Times New Roman" panose="02020603050405020304" pitchFamily="18" charset="0"/>
            </a:rPr>
            <a:t>This interoperability is essential for seamless content distribution and consumption.</a:t>
          </a:r>
        </a:p>
      </dgm:t>
    </dgm:pt>
    <dgm:pt modelId="{7C88CCC8-FA35-47FA-9825-068D1F57D255}" type="parTrans" cxnId="{55E78781-7003-4EB4-82AE-F37EB452E9D1}">
      <dgm:prSet/>
      <dgm:spPr/>
      <dgm:t>
        <a:bodyPr/>
        <a:lstStyle/>
        <a:p>
          <a:endParaRPr lang="en-US">
            <a:latin typeface="Times New Roman" panose="02020603050405020304" pitchFamily="18" charset="0"/>
            <a:cs typeface="Times New Roman" panose="02020603050405020304" pitchFamily="18" charset="0"/>
          </a:endParaRPr>
        </a:p>
      </dgm:t>
    </dgm:pt>
    <dgm:pt modelId="{3AFA5D7E-854F-4DD2-B350-9A65B0F25BFF}" type="sibTrans" cxnId="{55E78781-7003-4EB4-82AE-F37EB452E9D1}">
      <dgm:prSet/>
      <dgm:spPr/>
      <dgm:t>
        <a:bodyPr/>
        <a:lstStyle/>
        <a:p>
          <a:endParaRPr lang="en-US">
            <a:latin typeface="Times New Roman" panose="02020603050405020304" pitchFamily="18" charset="0"/>
            <a:cs typeface="Times New Roman" panose="02020603050405020304" pitchFamily="18" charset="0"/>
          </a:endParaRPr>
        </a:p>
      </dgm:t>
    </dgm:pt>
    <dgm:pt modelId="{7DB8E73C-F0D6-4FE7-8AAA-ADE4CEFAD5F1}" type="pres">
      <dgm:prSet presAssocID="{BFC88DD7-C2AD-4331-8D2A-F3326CE96FF8}" presName="root" presStyleCnt="0">
        <dgm:presLayoutVars>
          <dgm:dir/>
          <dgm:resizeHandles val="exact"/>
        </dgm:presLayoutVars>
      </dgm:prSet>
      <dgm:spPr/>
    </dgm:pt>
    <dgm:pt modelId="{4BB902E2-AB9D-4900-932B-07C10663F7AC}" type="pres">
      <dgm:prSet presAssocID="{9C7A73B1-6A1B-4A20-AC42-855D68DCDD2D}" presName="compNode" presStyleCnt="0"/>
      <dgm:spPr/>
    </dgm:pt>
    <dgm:pt modelId="{71C3D8B5-EE87-4AB4-9189-32533FCE4067}" type="pres">
      <dgm:prSet presAssocID="{9C7A73B1-6A1B-4A20-AC42-855D68DCDD2D}" presName="bgRect" presStyleLbl="bgShp" presStyleIdx="0" presStyleCnt="3"/>
      <dgm:spPr/>
    </dgm:pt>
    <dgm:pt modelId="{E111E558-C8EA-48BA-A6A5-C8A9148D52EE}" type="pres">
      <dgm:prSet presAssocID="{9C7A73B1-6A1B-4A20-AC42-855D68DCDD2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Design"/>
        </a:ext>
      </dgm:extLst>
    </dgm:pt>
    <dgm:pt modelId="{FC174943-9D96-4884-B69E-00C5C8D1C2D3}" type="pres">
      <dgm:prSet presAssocID="{9C7A73B1-6A1B-4A20-AC42-855D68DCDD2D}" presName="spaceRect" presStyleCnt="0"/>
      <dgm:spPr/>
    </dgm:pt>
    <dgm:pt modelId="{ABC7B440-1823-4D3F-81AE-7DD51700FA25}" type="pres">
      <dgm:prSet presAssocID="{9C7A73B1-6A1B-4A20-AC42-855D68DCDD2D}" presName="parTx" presStyleLbl="revTx" presStyleIdx="0" presStyleCnt="3">
        <dgm:presLayoutVars>
          <dgm:chMax val="0"/>
          <dgm:chPref val="0"/>
        </dgm:presLayoutVars>
      </dgm:prSet>
      <dgm:spPr/>
    </dgm:pt>
    <dgm:pt modelId="{86D42223-3B96-47E4-AD96-FFEB4FFEF57C}" type="pres">
      <dgm:prSet presAssocID="{C572A268-B1E7-4746-8296-4C905EDA0701}" presName="sibTrans" presStyleCnt="0"/>
      <dgm:spPr/>
    </dgm:pt>
    <dgm:pt modelId="{9F97E3F3-09D3-472E-B4A9-918CCC1D701D}" type="pres">
      <dgm:prSet presAssocID="{B03B71D7-777F-4520-9692-C9F4B65D8681}" presName="compNode" presStyleCnt="0"/>
      <dgm:spPr/>
    </dgm:pt>
    <dgm:pt modelId="{02703E41-317A-4F8A-B4B7-73192E80525C}" type="pres">
      <dgm:prSet presAssocID="{B03B71D7-777F-4520-9692-C9F4B65D8681}" presName="bgRect" presStyleLbl="bgShp" presStyleIdx="1" presStyleCnt="3"/>
      <dgm:spPr/>
    </dgm:pt>
    <dgm:pt modelId="{01EB6043-A2EC-40FD-A2E8-1BBDAA366CF5}" type="pres">
      <dgm:prSet presAssocID="{B03B71D7-777F-4520-9692-C9F4B65D868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DC0D345D-4BE3-4138-9A65-DEEACC8DB0D7}" type="pres">
      <dgm:prSet presAssocID="{B03B71D7-777F-4520-9692-C9F4B65D8681}" presName="spaceRect" presStyleCnt="0"/>
      <dgm:spPr/>
    </dgm:pt>
    <dgm:pt modelId="{6F662C89-CFF0-4AC3-A9F3-47BB5C427088}" type="pres">
      <dgm:prSet presAssocID="{B03B71D7-777F-4520-9692-C9F4B65D8681}" presName="parTx" presStyleLbl="revTx" presStyleIdx="1" presStyleCnt="3">
        <dgm:presLayoutVars>
          <dgm:chMax val="0"/>
          <dgm:chPref val="0"/>
        </dgm:presLayoutVars>
      </dgm:prSet>
      <dgm:spPr/>
    </dgm:pt>
    <dgm:pt modelId="{6CCC5A5B-9654-4156-B184-CFA1D62FD244}" type="pres">
      <dgm:prSet presAssocID="{FD323C94-7950-4333-8A35-30EC7D810546}" presName="sibTrans" presStyleCnt="0"/>
      <dgm:spPr/>
    </dgm:pt>
    <dgm:pt modelId="{5D26B113-7444-45F7-B2EF-7D5E6E209085}" type="pres">
      <dgm:prSet presAssocID="{73221847-E3AB-4A99-951D-9E16C354B0D7}" presName="compNode" presStyleCnt="0"/>
      <dgm:spPr/>
    </dgm:pt>
    <dgm:pt modelId="{2B5AB1C0-2F19-4158-87FF-A97C586BD261}" type="pres">
      <dgm:prSet presAssocID="{73221847-E3AB-4A99-951D-9E16C354B0D7}" presName="bgRect" presStyleLbl="bgShp" presStyleIdx="2" presStyleCnt="3"/>
      <dgm:spPr/>
    </dgm:pt>
    <dgm:pt modelId="{3DE6814E-2E5A-43CC-904B-E9FD91A3F4C5}" type="pres">
      <dgm:prSet presAssocID="{73221847-E3AB-4A99-951D-9E16C354B0D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ream"/>
        </a:ext>
      </dgm:extLst>
    </dgm:pt>
    <dgm:pt modelId="{A13665B8-D54E-466D-B46E-C2A4CC7B8229}" type="pres">
      <dgm:prSet presAssocID="{73221847-E3AB-4A99-951D-9E16C354B0D7}" presName="spaceRect" presStyleCnt="0"/>
      <dgm:spPr/>
    </dgm:pt>
    <dgm:pt modelId="{70EB7D75-07BC-4BE1-BDE0-2CB7DFC4FFC3}" type="pres">
      <dgm:prSet presAssocID="{73221847-E3AB-4A99-951D-9E16C354B0D7}" presName="parTx" presStyleLbl="revTx" presStyleIdx="2" presStyleCnt="3">
        <dgm:presLayoutVars>
          <dgm:chMax val="0"/>
          <dgm:chPref val="0"/>
        </dgm:presLayoutVars>
      </dgm:prSet>
      <dgm:spPr/>
    </dgm:pt>
  </dgm:ptLst>
  <dgm:cxnLst>
    <dgm:cxn modelId="{EAEB2C2C-99BE-424B-B187-30BCE5AA7B8D}" type="presOf" srcId="{73221847-E3AB-4A99-951D-9E16C354B0D7}" destId="{70EB7D75-07BC-4BE1-BDE0-2CB7DFC4FFC3}" srcOrd="0" destOrd="0" presId="urn:microsoft.com/office/officeart/2018/2/layout/IconVerticalSolidList"/>
    <dgm:cxn modelId="{2DFE7074-FEA7-4833-8F63-FA41E69D9D87}" srcId="{BFC88DD7-C2AD-4331-8D2A-F3326CE96FF8}" destId="{B03B71D7-777F-4520-9692-C9F4B65D8681}" srcOrd="1" destOrd="0" parTransId="{31DA16A7-0DA4-420E-91AE-A0C3DD1E189E}" sibTransId="{FD323C94-7950-4333-8A35-30EC7D810546}"/>
    <dgm:cxn modelId="{55E78781-7003-4EB4-82AE-F37EB452E9D1}" srcId="{BFC88DD7-C2AD-4331-8D2A-F3326CE96FF8}" destId="{73221847-E3AB-4A99-951D-9E16C354B0D7}" srcOrd="2" destOrd="0" parTransId="{7C88CCC8-FA35-47FA-9825-068D1F57D255}" sibTransId="{3AFA5D7E-854F-4DD2-B350-9A65B0F25BFF}"/>
    <dgm:cxn modelId="{8484219F-E084-4E10-B38B-DC2A3EA23ABF}" type="presOf" srcId="{9C7A73B1-6A1B-4A20-AC42-855D68DCDD2D}" destId="{ABC7B440-1823-4D3F-81AE-7DD51700FA25}" srcOrd="0" destOrd="0" presId="urn:microsoft.com/office/officeart/2018/2/layout/IconVerticalSolidList"/>
    <dgm:cxn modelId="{10C634EC-25ED-41A4-B560-DE36D7C224B7}" type="presOf" srcId="{BFC88DD7-C2AD-4331-8D2A-F3326CE96FF8}" destId="{7DB8E73C-F0D6-4FE7-8AAA-ADE4CEFAD5F1}" srcOrd="0" destOrd="0" presId="urn:microsoft.com/office/officeart/2018/2/layout/IconVerticalSolidList"/>
    <dgm:cxn modelId="{0AA66CEE-BC8A-449C-A7C5-21D64262A5A5}" srcId="{BFC88DD7-C2AD-4331-8D2A-F3326CE96FF8}" destId="{9C7A73B1-6A1B-4A20-AC42-855D68DCDD2D}" srcOrd="0" destOrd="0" parTransId="{2ADE728D-EFBF-42EA-90E6-A5021DC55B07}" sibTransId="{C572A268-B1E7-4746-8296-4C905EDA0701}"/>
    <dgm:cxn modelId="{143221F5-0A59-4C03-9607-EAAF5618F411}" type="presOf" srcId="{B03B71D7-777F-4520-9692-C9F4B65D8681}" destId="{6F662C89-CFF0-4AC3-A9F3-47BB5C427088}" srcOrd="0" destOrd="0" presId="urn:microsoft.com/office/officeart/2018/2/layout/IconVerticalSolidList"/>
    <dgm:cxn modelId="{A5A2D65B-FC9B-479C-AB59-D35C896E721A}" type="presParOf" srcId="{7DB8E73C-F0D6-4FE7-8AAA-ADE4CEFAD5F1}" destId="{4BB902E2-AB9D-4900-932B-07C10663F7AC}" srcOrd="0" destOrd="0" presId="urn:microsoft.com/office/officeart/2018/2/layout/IconVerticalSolidList"/>
    <dgm:cxn modelId="{DA292371-8086-4210-9AC3-8C1E863ED842}" type="presParOf" srcId="{4BB902E2-AB9D-4900-932B-07C10663F7AC}" destId="{71C3D8B5-EE87-4AB4-9189-32533FCE4067}" srcOrd="0" destOrd="0" presId="urn:microsoft.com/office/officeart/2018/2/layout/IconVerticalSolidList"/>
    <dgm:cxn modelId="{369EF789-4BE6-48F5-96D6-924478FEC5B3}" type="presParOf" srcId="{4BB902E2-AB9D-4900-932B-07C10663F7AC}" destId="{E111E558-C8EA-48BA-A6A5-C8A9148D52EE}" srcOrd="1" destOrd="0" presId="urn:microsoft.com/office/officeart/2018/2/layout/IconVerticalSolidList"/>
    <dgm:cxn modelId="{5A46D06E-BBED-4A20-8A3E-E1009568B817}" type="presParOf" srcId="{4BB902E2-AB9D-4900-932B-07C10663F7AC}" destId="{FC174943-9D96-4884-B69E-00C5C8D1C2D3}" srcOrd="2" destOrd="0" presId="urn:microsoft.com/office/officeart/2018/2/layout/IconVerticalSolidList"/>
    <dgm:cxn modelId="{DC6D0992-C727-48DC-BAE5-909F14A8BA78}" type="presParOf" srcId="{4BB902E2-AB9D-4900-932B-07C10663F7AC}" destId="{ABC7B440-1823-4D3F-81AE-7DD51700FA25}" srcOrd="3" destOrd="0" presId="urn:microsoft.com/office/officeart/2018/2/layout/IconVerticalSolidList"/>
    <dgm:cxn modelId="{5E1D3D61-11B8-4F0A-A49B-B6660EC00A72}" type="presParOf" srcId="{7DB8E73C-F0D6-4FE7-8AAA-ADE4CEFAD5F1}" destId="{86D42223-3B96-47E4-AD96-FFEB4FFEF57C}" srcOrd="1" destOrd="0" presId="urn:microsoft.com/office/officeart/2018/2/layout/IconVerticalSolidList"/>
    <dgm:cxn modelId="{AC1286A6-4ACB-4DAB-AE85-00A76FCB2FCE}" type="presParOf" srcId="{7DB8E73C-F0D6-4FE7-8AAA-ADE4CEFAD5F1}" destId="{9F97E3F3-09D3-472E-B4A9-918CCC1D701D}" srcOrd="2" destOrd="0" presId="urn:microsoft.com/office/officeart/2018/2/layout/IconVerticalSolidList"/>
    <dgm:cxn modelId="{ED608425-FF84-435F-8F23-ACE9D89B9ABE}" type="presParOf" srcId="{9F97E3F3-09D3-472E-B4A9-918CCC1D701D}" destId="{02703E41-317A-4F8A-B4B7-73192E80525C}" srcOrd="0" destOrd="0" presId="urn:microsoft.com/office/officeart/2018/2/layout/IconVerticalSolidList"/>
    <dgm:cxn modelId="{60859EE1-1CE1-454B-83D1-DC22B7C67FDE}" type="presParOf" srcId="{9F97E3F3-09D3-472E-B4A9-918CCC1D701D}" destId="{01EB6043-A2EC-40FD-A2E8-1BBDAA366CF5}" srcOrd="1" destOrd="0" presId="urn:microsoft.com/office/officeart/2018/2/layout/IconVerticalSolidList"/>
    <dgm:cxn modelId="{60136752-66AD-46B4-AE73-A908D9859072}" type="presParOf" srcId="{9F97E3F3-09D3-472E-B4A9-918CCC1D701D}" destId="{DC0D345D-4BE3-4138-9A65-DEEACC8DB0D7}" srcOrd="2" destOrd="0" presId="urn:microsoft.com/office/officeart/2018/2/layout/IconVerticalSolidList"/>
    <dgm:cxn modelId="{301626E7-E9AC-4785-8293-7DBD07B1C226}" type="presParOf" srcId="{9F97E3F3-09D3-472E-B4A9-918CCC1D701D}" destId="{6F662C89-CFF0-4AC3-A9F3-47BB5C427088}" srcOrd="3" destOrd="0" presId="urn:microsoft.com/office/officeart/2018/2/layout/IconVerticalSolidList"/>
    <dgm:cxn modelId="{1BBD8BEB-72F2-46FF-B14C-6A1B4C200293}" type="presParOf" srcId="{7DB8E73C-F0D6-4FE7-8AAA-ADE4CEFAD5F1}" destId="{6CCC5A5B-9654-4156-B184-CFA1D62FD244}" srcOrd="3" destOrd="0" presId="urn:microsoft.com/office/officeart/2018/2/layout/IconVerticalSolidList"/>
    <dgm:cxn modelId="{B5D7120C-6FC2-44F8-A9CC-8473BD50B70B}" type="presParOf" srcId="{7DB8E73C-F0D6-4FE7-8AAA-ADE4CEFAD5F1}" destId="{5D26B113-7444-45F7-B2EF-7D5E6E209085}" srcOrd="4" destOrd="0" presId="urn:microsoft.com/office/officeart/2018/2/layout/IconVerticalSolidList"/>
    <dgm:cxn modelId="{696884C2-CB01-4279-A835-9B110EBEE6E2}" type="presParOf" srcId="{5D26B113-7444-45F7-B2EF-7D5E6E209085}" destId="{2B5AB1C0-2F19-4158-87FF-A97C586BD261}" srcOrd="0" destOrd="0" presId="urn:microsoft.com/office/officeart/2018/2/layout/IconVerticalSolidList"/>
    <dgm:cxn modelId="{DBDF9A92-B89F-40A0-B6B1-C9DA0384E27F}" type="presParOf" srcId="{5D26B113-7444-45F7-B2EF-7D5E6E209085}" destId="{3DE6814E-2E5A-43CC-904B-E9FD91A3F4C5}" srcOrd="1" destOrd="0" presId="urn:microsoft.com/office/officeart/2018/2/layout/IconVerticalSolidList"/>
    <dgm:cxn modelId="{939A89BA-4323-417B-AA1B-4BF939E61DDC}" type="presParOf" srcId="{5D26B113-7444-45F7-B2EF-7D5E6E209085}" destId="{A13665B8-D54E-466D-B46E-C2A4CC7B8229}" srcOrd="2" destOrd="0" presId="urn:microsoft.com/office/officeart/2018/2/layout/IconVerticalSolidList"/>
    <dgm:cxn modelId="{F3B71134-696E-478C-A2CF-23B59DF62B62}" type="presParOf" srcId="{5D26B113-7444-45F7-B2EF-7D5E6E209085}" destId="{70EB7D75-07BC-4BE1-BDE0-2CB7DFC4FFC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15FEC9-3859-4A62-8B3E-3FA964E5094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3225F04-9D0B-4CD6-997B-4ECBC0DE4F4D}">
      <dgm:prSet/>
      <dgm:spPr/>
      <dgm:t>
        <a:bodyPr/>
        <a:lstStyle/>
        <a:p>
          <a:r>
            <a:rPr lang="en-US" dirty="0">
              <a:latin typeface="Times New Roman" panose="02020603050405020304" pitchFamily="18" charset="0"/>
              <a:cs typeface="Times New Roman" panose="02020603050405020304" pitchFamily="18" charset="0"/>
            </a:rPr>
            <a:t>Standards often incorporate efficient encoding and decoding algorithms that optimize file sizes without significant loss in quality. </a:t>
          </a:r>
        </a:p>
      </dgm:t>
    </dgm:pt>
    <dgm:pt modelId="{3FF9CA22-9937-47F6-980F-D0D4C1E52EAA}" type="parTrans" cxnId="{EA96C185-5282-4FF1-B4F9-2FD722301228}">
      <dgm:prSet/>
      <dgm:spPr/>
      <dgm:t>
        <a:bodyPr/>
        <a:lstStyle/>
        <a:p>
          <a:endParaRPr lang="en-US">
            <a:latin typeface="Times New Roman" panose="02020603050405020304" pitchFamily="18" charset="0"/>
            <a:cs typeface="Times New Roman" panose="02020603050405020304" pitchFamily="18" charset="0"/>
          </a:endParaRPr>
        </a:p>
      </dgm:t>
    </dgm:pt>
    <dgm:pt modelId="{DB40AA6E-A167-448B-BC71-C358DB8B634D}" type="sibTrans" cxnId="{EA96C185-5282-4FF1-B4F9-2FD722301228}">
      <dgm:prSet/>
      <dgm:spPr/>
      <dgm:t>
        <a:bodyPr/>
        <a:lstStyle/>
        <a:p>
          <a:endParaRPr lang="en-US">
            <a:latin typeface="Times New Roman" panose="02020603050405020304" pitchFamily="18" charset="0"/>
            <a:cs typeface="Times New Roman" panose="02020603050405020304" pitchFamily="18" charset="0"/>
          </a:endParaRPr>
        </a:p>
      </dgm:t>
    </dgm:pt>
    <dgm:pt modelId="{BF299FFC-FEDB-4BF4-9827-CE892D449632}">
      <dgm:prSet/>
      <dgm:spPr/>
      <dgm:t>
        <a:bodyPr/>
        <a:lstStyle/>
        <a:p>
          <a:r>
            <a:rPr lang="en-US">
              <a:latin typeface="Times New Roman" panose="02020603050405020304" pitchFamily="18" charset="0"/>
              <a:cs typeface="Times New Roman" panose="02020603050405020304" pitchFamily="18" charset="0"/>
            </a:rPr>
            <a:t>This efficiency is crucial for streaming services, where reducing bandwidth consumption while maintaining quality is paramount.</a:t>
          </a:r>
        </a:p>
      </dgm:t>
    </dgm:pt>
    <dgm:pt modelId="{F7A89CD8-7B8B-4D85-88C9-89FDECDACF3F}" type="parTrans" cxnId="{250088DB-C344-4DE4-A54B-24F2ECE7896C}">
      <dgm:prSet/>
      <dgm:spPr/>
      <dgm:t>
        <a:bodyPr/>
        <a:lstStyle/>
        <a:p>
          <a:endParaRPr lang="en-US">
            <a:latin typeface="Times New Roman" panose="02020603050405020304" pitchFamily="18" charset="0"/>
            <a:cs typeface="Times New Roman" panose="02020603050405020304" pitchFamily="18" charset="0"/>
          </a:endParaRPr>
        </a:p>
      </dgm:t>
    </dgm:pt>
    <dgm:pt modelId="{0D2978A2-9A3B-4FE6-82CC-AA4E7E11568F}" type="sibTrans" cxnId="{250088DB-C344-4DE4-A54B-24F2ECE7896C}">
      <dgm:prSet/>
      <dgm:spPr/>
      <dgm:t>
        <a:bodyPr/>
        <a:lstStyle/>
        <a:p>
          <a:endParaRPr lang="en-US">
            <a:latin typeface="Times New Roman" panose="02020603050405020304" pitchFamily="18" charset="0"/>
            <a:cs typeface="Times New Roman" panose="02020603050405020304" pitchFamily="18" charset="0"/>
          </a:endParaRPr>
        </a:p>
      </dgm:t>
    </dgm:pt>
    <dgm:pt modelId="{9B9F2406-4121-48F8-9220-1B8684374C42}" type="pres">
      <dgm:prSet presAssocID="{0A15FEC9-3859-4A62-8B3E-3FA964E5094F}" presName="linear" presStyleCnt="0">
        <dgm:presLayoutVars>
          <dgm:animLvl val="lvl"/>
          <dgm:resizeHandles val="exact"/>
        </dgm:presLayoutVars>
      </dgm:prSet>
      <dgm:spPr/>
    </dgm:pt>
    <dgm:pt modelId="{969A5602-214A-4353-9990-866BD0050DF6}" type="pres">
      <dgm:prSet presAssocID="{D3225F04-9D0B-4CD6-997B-4ECBC0DE4F4D}" presName="parentText" presStyleLbl="node1" presStyleIdx="0" presStyleCnt="2">
        <dgm:presLayoutVars>
          <dgm:chMax val="0"/>
          <dgm:bulletEnabled val="1"/>
        </dgm:presLayoutVars>
      </dgm:prSet>
      <dgm:spPr/>
    </dgm:pt>
    <dgm:pt modelId="{9F6BEEF8-9242-4F13-B62B-46B4390BD993}" type="pres">
      <dgm:prSet presAssocID="{DB40AA6E-A167-448B-BC71-C358DB8B634D}" presName="spacer" presStyleCnt="0"/>
      <dgm:spPr/>
    </dgm:pt>
    <dgm:pt modelId="{132AB635-D8B1-4FBD-AD32-E46FA2C10794}" type="pres">
      <dgm:prSet presAssocID="{BF299FFC-FEDB-4BF4-9827-CE892D449632}" presName="parentText" presStyleLbl="node1" presStyleIdx="1" presStyleCnt="2">
        <dgm:presLayoutVars>
          <dgm:chMax val="0"/>
          <dgm:bulletEnabled val="1"/>
        </dgm:presLayoutVars>
      </dgm:prSet>
      <dgm:spPr/>
    </dgm:pt>
  </dgm:ptLst>
  <dgm:cxnLst>
    <dgm:cxn modelId="{C9AB8816-5C09-4F61-8C1E-6DEA3E6DED1B}" type="presOf" srcId="{BF299FFC-FEDB-4BF4-9827-CE892D449632}" destId="{132AB635-D8B1-4FBD-AD32-E46FA2C10794}" srcOrd="0" destOrd="0" presId="urn:microsoft.com/office/officeart/2005/8/layout/vList2"/>
    <dgm:cxn modelId="{EA96C185-5282-4FF1-B4F9-2FD722301228}" srcId="{0A15FEC9-3859-4A62-8B3E-3FA964E5094F}" destId="{D3225F04-9D0B-4CD6-997B-4ECBC0DE4F4D}" srcOrd="0" destOrd="0" parTransId="{3FF9CA22-9937-47F6-980F-D0D4C1E52EAA}" sibTransId="{DB40AA6E-A167-448B-BC71-C358DB8B634D}"/>
    <dgm:cxn modelId="{2FBBFA8F-D10E-47D0-9E81-BBFAE82F7E7F}" type="presOf" srcId="{0A15FEC9-3859-4A62-8B3E-3FA964E5094F}" destId="{9B9F2406-4121-48F8-9220-1B8684374C42}" srcOrd="0" destOrd="0" presId="urn:microsoft.com/office/officeart/2005/8/layout/vList2"/>
    <dgm:cxn modelId="{250088DB-C344-4DE4-A54B-24F2ECE7896C}" srcId="{0A15FEC9-3859-4A62-8B3E-3FA964E5094F}" destId="{BF299FFC-FEDB-4BF4-9827-CE892D449632}" srcOrd="1" destOrd="0" parTransId="{F7A89CD8-7B8B-4D85-88C9-89FDECDACF3F}" sibTransId="{0D2978A2-9A3B-4FE6-82CC-AA4E7E11568F}"/>
    <dgm:cxn modelId="{7969C6EA-A6EA-416E-A952-9D34E856753E}" type="presOf" srcId="{D3225F04-9D0B-4CD6-997B-4ECBC0DE4F4D}" destId="{969A5602-214A-4353-9990-866BD0050DF6}" srcOrd="0" destOrd="0" presId="urn:microsoft.com/office/officeart/2005/8/layout/vList2"/>
    <dgm:cxn modelId="{B45230F4-F87B-4157-A076-731B0B272F85}" type="presParOf" srcId="{9B9F2406-4121-48F8-9220-1B8684374C42}" destId="{969A5602-214A-4353-9990-866BD0050DF6}" srcOrd="0" destOrd="0" presId="urn:microsoft.com/office/officeart/2005/8/layout/vList2"/>
    <dgm:cxn modelId="{DFE37373-AC5F-4AF0-812F-1651F049C65F}" type="presParOf" srcId="{9B9F2406-4121-48F8-9220-1B8684374C42}" destId="{9F6BEEF8-9242-4F13-B62B-46B4390BD993}" srcOrd="1" destOrd="0" presId="urn:microsoft.com/office/officeart/2005/8/layout/vList2"/>
    <dgm:cxn modelId="{6A211BF9-08B1-4EB2-924F-F71F50215B8D}" type="presParOf" srcId="{9B9F2406-4121-48F8-9220-1B8684374C42}" destId="{132AB635-D8B1-4FBD-AD32-E46FA2C1079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80C1C1-A0B1-4D45-A1E3-9DD2AA59AA9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8E81077-6405-400C-BFF2-60C95450EDE7}">
      <dgm:prSet/>
      <dgm:spPr/>
      <dgm:t>
        <a:bodyPr/>
        <a:lstStyle/>
        <a:p>
          <a:r>
            <a:rPr lang="en-US">
              <a:latin typeface="Times New Roman" panose="02020603050405020304" pitchFamily="18" charset="0"/>
              <a:cs typeface="Times New Roman" panose="02020603050405020304" pitchFamily="18" charset="0"/>
            </a:rPr>
            <a:t>Standards ensure a baseline level of quality for encoded audiovisual content. </a:t>
          </a:r>
        </a:p>
      </dgm:t>
    </dgm:pt>
    <dgm:pt modelId="{5B321E64-8BE4-4FA9-B9E5-0084F1B1A7F1}" type="parTrans" cxnId="{FE2568E3-4823-4A7F-9527-C6477F556928}">
      <dgm:prSet/>
      <dgm:spPr/>
      <dgm:t>
        <a:bodyPr/>
        <a:lstStyle/>
        <a:p>
          <a:endParaRPr lang="en-US">
            <a:latin typeface="Times New Roman" panose="02020603050405020304" pitchFamily="18" charset="0"/>
            <a:cs typeface="Times New Roman" panose="02020603050405020304" pitchFamily="18" charset="0"/>
          </a:endParaRPr>
        </a:p>
      </dgm:t>
    </dgm:pt>
    <dgm:pt modelId="{E56BDE43-E443-422C-AB80-FC4E28890114}" type="sibTrans" cxnId="{FE2568E3-4823-4A7F-9527-C6477F556928}">
      <dgm:prSet/>
      <dgm:spPr/>
      <dgm:t>
        <a:bodyPr/>
        <a:lstStyle/>
        <a:p>
          <a:endParaRPr lang="en-US">
            <a:latin typeface="Times New Roman" panose="02020603050405020304" pitchFamily="18" charset="0"/>
            <a:cs typeface="Times New Roman" panose="02020603050405020304" pitchFamily="18" charset="0"/>
          </a:endParaRPr>
        </a:p>
      </dgm:t>
    </dgm:pt>
    <dgm:pt modelId="{5664CD99-09FE-4C75-B11E-C796F01C558C}">
      <dgm:prSet/>
      <dgm:spPr/>
      <dgm:t>
        <a:bodyPr/>
        <a:lstStyle/>
        <a:p>
          <a:r>
            <a:rPr lang="en-US">
              <a:latin typeface="Times New Roman" panose="02020603050405020304" pitchFamily="18" charset="0"/>
              <a:cs typeface="Times New Roman" panose="02020603050405020304" pitchFamily="18" charset="0"/>
            </a:rPr>
            <a:t>By specifying encoding parameters and algorithms, standards help maintain consistency and fidelity in both audio and video reproduction across different devices.</a:t>
          </a:r>
        </a:p>
      </dgm:t>
    </dgm:pt>
    <dgm:pt modelId="{69545A8E-A223-4505-85FC-44FA9E47D012}" type="parTrans" cxnId="{21E21D39-3C34-4BF5-A007-1D410F30DB06}">
      <dgm:prSet/>
      <dgm:spPr/>
      <dgm:t>
        <a:bodyPr/>
        <a:lstStyle/>
        <a:p>
          <a:endParaRPr lang="en-US">
            <a:latin typeface="Times New Roman" panose="02020603050405020304" pitchFamily="18" charset="0"/>
            <a:cs typeface="Times New Roman" panose="02020603050405020304" pitchFamily="18" charset="0"/>
          </a:endParaRPr>
        </a:p>
      </dgm:t>
    </dgm:pt>
    <dgm:pt modelId="{6795EAD0-F4C7-474C-A80B-D7AC79D3AC7D}" type="sibTrans" cxnId="{21E21D39-3C34-4BF5-A007-1D410F30DB06}">
      <dgm:prSet/>
      <dgm:spPr/>
      <dgm:t>
        <a:bodyPr/>
        <a:lstStyle/>
        <a:p>
          <a:endParaRPr lang="en-US">
            <a:latin typeface="Times New Roman" panose="02020603050405020304" pitchFamily="18" charset="0"/>
            <a:cs typeface="Times New Roman" panose="02020603050405020304" pitchFamily="18" charset="0"/>
          </a:endParaRPr>
        </a:p>
      </dgm:t>
    </dgm:pt>
    <dgm:pt modelId="{0E390DDA-E87B-4063-A400-A3E46B4E4B76}" type="pres">
      <dgm:prSet presAssocID="{8680C1C1-A0B1-4D45-A1E3-9DD2AA59AA9E}" presName="root" presStyleCnt="0">
        <dgm:presLayoutVars>
          <dgm:dir/>
          <dgm:resizeHandles val="exact"/>
        </dgm:presLayoutVars>
      </dgm:prSet>
      <dgm:spPr/>
    </dgm:pt>
    <dgm:pt modelId="{F755B538-475E-4EDB-825F-9851B53FF6D2}" type="pres">
      <dgm:prSet presAssocID="{F8E81077-6405-400C-BFF2-60C95450EDE7}" presName="compNode" presStyleCnt="0"/>
      <dgm:spPr/>
    </dgm:pt>
    <dgm:pt modelId="{F1FA368B-AA20-4379-AE35-81212934E090}" type="pres">
      <dgm:prSet presAssocID="{F8E81077-6405-400C-BFF2-60C95450EDE7}" presName="bgRect" presStyleLbl="bgShp" presStyleIdx="0" presStyleCnt="2"/>
      <dgm:spPr/>
    </dgm:pt>
    <dgm:pt modelId="{E60ED414-5C5A-49B1-8D7F-FC408A22D313}" type="pres">
      <dgm:prSet presAssocID="{F8E81077-6405-400C-BFF2-60C95450EDE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lle"/>
        </a:ext>
      </dgm:extLst>
    </dgm:pt>
    <dgm:pt modelId="{A69ACE99-C222-42C8-86DD-FE3390D6C0EE}" type="pres">
      <dgm:prSet presAssocID="{F8E81077-6405-400C-BFF2-60C95450EDE7}" presName="spaceRect" presStyleCnt="0"/>
      <dgm:spPr/>
    </dgm:pt>
    <dgm:pt modelId="{BAA7772F-4514-40C7-A707-7D0FF29CBA2F}" type="pres">
      <dgm:prSet presAssocID="{F8E81077-6405-400C-BFF2-60C95450EDE7}" presName="parTx" presStyleLbl="revTx" presStyleIdx="0" presStyleCnt="2">
        <dgm:presLayoutVars>
          <dgm:chMax val="0"/>
          <dgm:chPref val="0"/>
        </dgm:presLayoutVars>
      </dgm:prSet>
      <dgm:spPr/>
    </dgm:pt>
    <dgm:pt modelId="{9FCD140B-74A8-4167-AF5F-B11E1333FB09}" type="pres">
      <dgm:prSet presAssocID="{E56BDE43-E443-422C-AB80-FC4E28890114}" presName="sibTrans" presStyleCnt="0"/>
      <dgm:spPr/>
    </dgm:pt>
    <dgm:pt modelId="{02221026-AE38-4070-8E76-DE625D2B8221}" type="pres">
      <dgm:prSet presAssocID="{5664CD99-09FE-4C75-B11E-C796F01C558C}" presName="compNode" presStyleCnt="0"/>
      <dgm:spPr/>
    </dgm:pt>
    <dgm:pt modelId="{11F884F0-FDD3-40D1-9B70-072535D2569A}" type="pres">
      <dgm:prSet presAssocID="{5664CD99-09FE-4C75-B11E-C796F01C558C}" presName="bgRect" presStyleLbl="bgShp" presStyleIdx="1" presStyleCnt="2"/>
      <dgm:spPr/>
    </dgm:pt>
    <dgm:pt modelId="{F075E3ED-4006-411D-A5CA-204628EB2EF7}" type="pres">
      <dgm:prSet presAssocID="{5664CD99-09FE-4C75-B11E-C796F01C558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684B90C0-F9ED-4420-B589-FF042CEAD0DD}" type="pres">
      <dgm:prSet presAssocID="{5664CD99-09FE-4C75-B11E-C796F01C558C}" presName="spaceRect" presStyleCnt="0"/>
      <dgm:spPr/>
    </dgm:pt>
    <dgm:pt modelId="{F4B86299-58B9-4843-AE70-89737272BD84}" type="pres">
      <dgm:prSet presAssocID="{5664CD99-09FE-4C75-B11E-C796F01C558C}" presName="parTx" presStyleLbl="revTx" presStyleIdx="1" presStyleCnt="2">
        <dgm:presLayoutVars>
          <dgm:chMax val="0"/>
          <dgm:chPref val="0"/>
        </dgm:presLayoutVars>
      </dgm:prSet>
      <dgm:spPr/>
    </dgm:pt>
  </dgm:ptLst>
  <dgm:cxnLst>
    <dgm:cxn modelId="{0144B412-0B43-46F8-8882-59631A56636B}" type="presOf" srcId="{5664CD99-09FE-4C75-B11E-C796F01C558C}" destId="{F4B86299-58B9-4843-AE70-89737272BD84}" srcOrd="0" destOrd="0" presId="urn:microsoft.com/office/officeart/2018/2/layout/IconVerticalSolidList"/>
    <dgm:cxn modelId="{21E21D39-3C34-4BF5-A007-1D410F30DB06}" srcId="{8680C1C1-A0B1-4D45-A1E3-9DD2AA59AA9E}" destId="{5664CD99-09FE-4C75-B11E-C796F01C558C}" srcOrd="1" destOrd="0" parTransId="{69545A8E-A223-4505-85FC-44FA9E47D012}" sibTransId="{6795EAD0-F4C7-474C-A80B-D7AC79D3AC7D}"/>
    <dgm:cxn modelId="{4623CA98-B3AB-443A-B3C1-43D872AABC3A}" type="presOf" srcId="{8680C1C1-A0B1-4D45-A1E3-9DD2AA59AA9E}" destId="{0E390DDA-E87B-4063-A400-A3E46B4E4B76}" srcOrd="0" destOrd="0" presId="urn:microsoft.com/office/officeart/2018/2/layout/IconVerticalSolidList"/>
    <dgm:cxn modelId="{6B0FA3B2-22FA-419E-B432-AAD7418D3B76}" type="presOf" srcId="{F8E81077-6405-400C-BFF2-60C95450EDE7}" destId="{BAA7772F-4514-40C7-A707-7D0FF29CBA2F}" srcOrd="0" destOrd="0" presId="urn:microsoft.com/office/officeart/2018/2/layout/IconVerticalSolidList"/>
    <dgm:cxn modelId="{FE2568E3-4823-4A7F-9527-C6477F556928}" srcId="{8680C1C1-A0B1-4D45-A1E3-9DD2AA59AA9E}" destId="{F8E81077-6405-400C-BFF2-60C95450EDE7}" srcOrd="0" destOrd="0" parTransId="{5B321E64-8BE4-4FA9-B9E5-0084F1B1A7F1}" sibTransId="{E56BDE43-E443-422C-AB80-FC4E28890114}"/>
    <dgm:cxn modelId="{49C2758F-BE91-4CB1-A893-632E4E3530FF}" type="presParOf" srcId="{0E390DDA-E87B-4063-A400-A3E46B4E4B76}" destId="{F755B538-475E-4EDB-825F-9851B53FF6D2}" srcOrd="0" destOrd="0" presId="urn:microsoft.com/office/officeart/2018/2/layout/IconVerticalSolidList"/>
    <dgm:cxn modelId="{4B1FF6A8-8B92-44F5-9D49-9717B18BC801}" type="presParOf" srcId="{F755B538-475E-4EDB-825F-9851B53FF6D2}" destId="{F1FA368B-AA20-4379-AE35-81212934E090}" srcOrd="0" destOrd="0" presId="urn:microsoft.com/office/officeart/2018/2/layout/IconVerticalSolidList"/>
    <dgm:cxn modelId="{D990E203-CF4E-418E-9615-FA9030E55917}" type="presParOf" srcId="{F755B538-475E-4EDB-825F-9851B53FF6D2}" destId="{E60ED414-5C5A-49B1-8D7F-FC408A22D313}" srcOrd="1" destOrd="0" presId="urn:microsoft.com/office/officeart/2018/2/layout/IconVerticalSolidList"/>
    <dgm:cxn modelId="{2A06FB64-2541-4907-AB01-AD47E341887D}" type="presParOf" srcId="{F755B538-475E-4EDB-825F-9851B53FF6D2}" destId="{A69ACE99-C222-42C8-86DD-FE3390D6C0EE}" srcOrd="2" destOrd="0" presId="urn:microsoft.com/office/officeart/2018/2/layout/IconVerticalSolidList"/>
    <dgm:cxn modelId="{B433E7CD-3219-43B8-B6A2-010A6057EBD3}" type="presParOf" srcId="{F755B538-475E-4EDB-825F-9851B53FF6D2}" destId="{BAA7772F-4514-40C7-A707-7D0FF29CBA2F}" srcOrd="3" destOrd="0" presId="urn:microsoft.com/office/officeart/2018/2/layout/IconVerticalSolidList"/>
    <dgm:cxn modelId="{28B8773C-D505-47EC-8B14-4F65C162936F}" type="presParOf" srcId="{0E390DDA-E87B-4063-A400-A3E46B4E4B76}" destId="{9FCD140B-74A8-4167-AF5F-B11E1333FB09}" srcOrd="1" destOrd="0" presId="urn:microsoft.com/office/officeart/2018/2/layout/IconVerticalSolidList"/>
    <dgm:cxn modelId="{D3DD6C70-FE19-4690-8E7D-5E3C27A36CC0}" type="presParOf" srcId="{0E390DDA-E87B-4063-A400-A3E46B4E4B76}" destId="{02221026-AE38-4070-8E76-DE625D2B8221}" srcOrd="2" destOrd="0" presId="urn:microsoft.com/office/officeart/2018/2/layout/IconVerticalSolidList"/>
    <dgm:cxn modelId="{7C84610F-EA3C-4C5A-9750-2ED6FC8CD814}" type="presParOf" srcId="{02221026-AE38-4070-8E76-DE625D2B8221}" destId="{11F884F0-FDD3-40D1-9B70-072535D2569A}" srcOrd="0" destOrd="0" presId="urn:microsoft.com/office/officeart/2018/2/layout/IconVerticalSolidList"/>
    <dgm:cxn modelId="{AE894E80-832E-41DD-8C1D-D52ACCD0FCF4}" type="presParOf" srcId="{02221026-AE38-4070-8E76-DE625D2B8221}" destId="{F075E3ED-4006-411D-A5CA-204628EB2EF7}" srcOrd="1" destOrd="0" presId="urn:microsoft.com/office/officeart/2018/2/layout/IconVerticalSolidList"/>
    <dgm:cxn modelId="{E569D294-F453-4963-986A-235AC6960902}" type="presParOf" srcId="{02221026-AE38-4070-8E76-DE625D2B8221}" destId="{684B90C0-F9ED-4420-B589-FF042CEAD0DD}" srcOrd="2" destOrd="0" presId="urn:microsoft.com/office/officeart/2018/2/layout/IconVerticalSolidList"/>
    <dgm:cxn modelId="{8ECF940A-59D5-40CB-9452-3550F9ECB6F0}" type="presParOf" srcId="{02221026-AE38-4070-8E76-DE625D2B8221}" destId="{F4B86299-58B9-4843-AE70-89737272BD8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A4315F-DD74-438E-9AC2-015C2C7A544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4669964-C632-4A30-9E2C-0C11B44DBB90}">
      <dgm:prSet/>
      <dgm:spPr/>
      <dgm:t>
        <a:bodyPr/>
        <a:lstStyle/>
        <a:p>
          <a:r>
            <a:rPr lang="en-US" dirty="0">
              <a:latin typeface="Times New Roman" panose="02020603050405020304" pitchFamily="18" charset="0"/>
              <a:cs typeface="Times New Roman" panose="02020603050405020304" pitchFamily="18" charset="0"/>
            </a:rPr>
            <a:t>As technology evolves, standards provide a framework for scalability. </a:t>
          </a:r>
        </a:p>
      </dgm:t>
    </dgm:pt>
    <dgm:pt modelId="{22E89BAD-837A-4F58-9430-413C33454AF5}" type="parTrans" cxnId="{509A8FD3-5431-42C1-BB71-22D11E8564C7}">
      <dgm:prSet/>
      <dgm:spPr/>
      <dgm:t>
        <a:bodyPr/>
        <a:lstStyle/>
        <a:p>
          <a:endParaRPr lang="en-US"/>
        </a:p>
      </dgm:t>
    </dgm:pt>
    <dgm:pt modelId="{239FAD40-A5AA-48C4-B614-BDA6061A3452}" type="sibTrans" cxnId="{509A8FD3-5431-42C1-BB71-22D11E8564C7}">
      <dgm:prSet/>
      <dgm:spPr/>
      <dgm:t>
        <a:bodyPr/>
        <a:lstStyle/>
        <a:p>
          <a:endParaRPr lang="en-US"/>
        </a:p>
      </dgm:t>
    </dgm:pt>
    <dgm:pt modelId="{B672617C-B858-4DD6-A672-7076F4E65F19}">
      <dgm:prSet/>
      <dgm:spPr/>
      <dgm:t>
        <a:bodyPr/>
        <a:lstStyle/>
        <a:p>
          <a:r>
            <a:rPr lang="en-US"/>
            <a:t>New versions of standards can incorporate advancements in compression techniques, resolution support, and audio fidelity.</a:t>
          </a:r>
        </a:p>
      </dgm:t>
    </dgm:pt>
    <dgm:pt modelId="{7456CC3F-4105-42EC-B6DD-1A6644C2AF08}" type="parTrans" cxnId="{0B3C136B-B635-41DB-8F70-90BD6B0084E6}">
      <dgm:prSet/>
      <dgm:spPr/>
      <dgm:t>
        <a:bodyPr/>
        <a:lstStyle/>
        <a:p>
          <a:endParaRPr lang="en-US"/>
        </a:p>
      </dgm:t>
    </dgm:pt>
    <dgm:pt modelId="{96703977-5200-40F1-A824-17D070282D89}" type="sibTrans" cxnId="{0B3C136B-B635-41DB-8F70-90BD6B0084E6}">
      <dgm:prSet/>
      <dgm:spPr/>
      <dgm:t>
        <a:bodyPr/>
        <a:lstStyle/>
        <a:p>
          <a:endParaRPr lang="en-US"/>
        </a:p>
      </dgm:t>
    </dgm:pt>
    <dgm:pt modelId="{FD05B148-70CB-4084-B9EB-31CB29CFC4A3}">
      <dgm:prSet/>
      <dgm:spPr/>
      <dgm:t>
        <a:bodyPr/>
        <a:lstStyle/>
        <a:p>
          <a:r>
            <a:rPr lang="en-US"/>
            <a:t>This allowa content creators to adapt to higher quality and resolution requirements without sacrificing compatibility.</a:t>
          </a:r>
        </a:p>
      </dgm:t>
    </dgm:pt>
    <dgm:pt modelId="{C2FDD193-59F2-4BAC-8C39-16FEBFD53992}" type="parTrans" cxnId="{179F6C12-B1E6-47F6-B6F1-B89527E0C337}">
      <dgm:prSet/>
      <dgm:spPr/>
      <dgm:t>
        <a:bodyPr/>
        <a:lstStyle/>
        <a:p>
          <a:endParaRPr lang="en-US"/>
        </a:p>
      </dgm:t>
    </dgm:pt>
    <dgm:pt modelId="{98753C90-BA20-45BC-9BFD-894AA03184B6}" type="sibTrans" cxnId="{179F6C12-B1E6-47F6-B6F1-B89527E0C337}">
      <dgm:prSet/>
      <dgm:spPr/>
      <dgm:t>
        <a:bodyPr/>
        <a:lstStyle/>
        <a:p>
          <a:endParaRPr lang="en-US"/>
        </a:p>
      </dgm:t>
    </dgm:pt>
    <dgm:pt modelId="{5C8A021C-3BEB-492B-8CAE-2B2766613C32}" type="pres">
      <dgm:prSet presAssocID="{25A4315F-DD74-438E-9AC2-015C2C7A5441}" presName="root" presStyleCnt="0">
        <dgm:presLayoutVars>
          <dgm:dir/>
          <dgm:resizeHandles val="exact"/>
        </dgm:presLayoutVars>
      </dgm:prSet>
      <dgm:spPr/>
    </dgm:pt>
    <dgm:pt modelId="{D0790486-2908-448D-A7FB-F3E73695F538}" type="pres">
      <dgm:prSet presAssocID="{74669964-C632-4A30-9E2C-0C11B44DBB90}" presName="compNode" presStyleCnt="0"/>
      <dgm:spPr/>
    </dgm:pt>
    <dgm:pt modelId="{E8839C27-8C55-4DA4-8A2A-0AB62F287B7A}" type="pres">
      <dgm:prSet presAssocID="{74669964-C632-4A30-9E2C-0C11B44DBB90}" presName="bgRect" presStyleLbl="bgShp" presStyleIdx="0" presStyleCnt="3"/>
      <dgm:spPr/>
    </dgm:pt>
    <dgm:pt modelId="{C53E5DF1-C5EA-4AF1-B7CE-507B4F44AEC9}" type="pres">
      <dgm:prSet presAssocID="{74669964-C632-4A30-9E2C-0C11B44DBB9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Design"/>
        </a:ext>
      </dgm:extLst>
    </dgm:pt>
    <dgm:pt modelId="{3D6E1F24-B82A-45BB-B0F7-16108789A552}" type="pres">
      <dgm:prSet presAssocID="{74669964-C632-4A30-9E2C-0C11B44DBB90}" presName="spaceRect" presStyleCnt="0"/>
      <dgm:spPr/>
    </dgm:pt>
    <dgm:pt modelId="{C2573495-E331-46F2-A23F-B64D87CC723F}" type="pres">
      <dgm:prSet presAssocID="{74669964-C632-4A30-9E2C-0C11B44DBB90}" presName="parTx" presStyleLbl="revTx" presStyleIdx="0" presStyleCnt="3">
        <dgm:presLayoutVars>
          <dgm:chMax val="0"/>
          <dgm:chPref val="0"/>
        </dgm:presLayoutVars>
      </dgm:prSet>
      <dgm:spPr/>
    </dgm:pt>
    <dgm:pt modelId="{27C63B86-5ABA-4BA1-BF6E-2EC13C46A410}" type="pres">
      <dgm:prSet presAssocID="{239FAD40-A5AA-48C4-B614-BDA6061A3452}" presName="sibTrans" presStyleCnt="0"/>
      <dgm:spPr/>
    </dgm:pt>
    <dgm:pt modelId="{1468F848-D42F-459E-A3AB-6B9A14571AD9}" type="pres">
      <dgm:prSet presAssocID="{B672617C-B858-4DD6-A672-7076F4E65F19}" presName="compNode" presStyleCnt="0"/>
      <dgm:spPr/>
    </dgm:pt>
    <dgm:pt modelId="{33021851-7FB1-42F5-8627-5DEE3841EBF8}" type="pres">
      <dgm:prSet presAssocID="{B672617C-B858-4DD6-A672-7076F4E65F19}" presName="bgRect" presStyleLbl="bgShp" presStyleIdx="1" presStyleCnt="3"/>
      <dgm:spPr/>
    </dgm:pt>
    <dgm:pt modelId="{F82A9C3D-7D5C-495B-BC27-C13DF4E548E7}" type="pres">
      <dgm:prSet presAssocID="{B672617C-B858-4DD6-A672-7076F4E65F1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J"/>
        </a:ext>
      </dgm:extLst>
    </dgm:pt>
    <dgm:pt modelId="{A3C1D732-EA93-42F3-992B-FC0BE8766CA0}" type="pres">
      <dgm:prSet presAssocID="{B672617C-B858-4DD6-A672-7076F4E65F19}" presName="spaceRect" presStyleCnt="0"/>
      <dgm:spPr/>
    </dgm:pt>
    <dgm:pt modelId="{D6BA73E2-CB0B-41FB-95E6-973C5CB3B23E}" type="pres">
      <dgm:prSet presAssocID="{B672617C-B858-4DD6-A672-7076F4E65F19}" presName="parTx" presStyleLbl="revTx" presStyleIdx="1" presStyleCnt="3">
        <dgm:presLayoutVars>
          <dgm:chMax val="0"/>
          <dgm:chPref val="0"/>
        </dgm:presLayoutVars>
      </dgm:prSet>
      <dgm:spPr/>
    </dgm:pt>
    <dgm:pt modelId="{5EB86530-F1AE-4F95-A2D6-9EBF7BF9CE63}" type="pres">
      <dgm:prSet presAssocID="{96703977-5200-40F1-A824-17D070282D89}" presName="sibTrans" presStyleCnt="0"/>
      <dgm:spPr/>
    </dgm:pt>
    <dgm:pt modelId="{084C6657-3262-413D-806B-1BEBC854BE31}" type="pres">
      <dgm:prSet presAssocID="{FD05B148-70CB-4084-B9EB-31CB29CFC4A3}" presName="compNode" presStyleCnt="0"/>
      <dgm:spPr/>
    </dgm:pt>
    <dgm:pt modelId="{C3638C9D-61B2-46D4-818A-4D8CDAA9E171}" type="pres">
      <dgm:prSet presAssocID="{FD05B148-70CB-4084-B9EB-31CB29CFC4A3}" presName="bgRect" presStyleLbl="bgShp" presStyleIdx="2" presStyleCnt="3"/>
      <dgm:spPr/>
    </dgm:pt>
    <dgm:pt modelId="{13FEEED7-DF43-4869-9600-347BF93B8A43}" type="pres">
      <dgm:prSet presAssocID="{FD05B148-70CB-4084-B9EB-31CB29CFC4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10B3C64A-1451-4900-9E44-5670B633184F}" type="pres">
      <dgm:prSet presAssocID="{FD05B148-70CB-4084-B9EB-31CB29CFC4A3}" presName="spaceRect" presStyleCnt="0"/>
      <dgm:spPr/>
    </dgm:pt>
    <dgm:pt modelId="{094E9B0D-3FB5-4FCA-8E94-15E197D8E4B2}" type="pres">
      <dgm:prSet presAssocID="{FD05B148-70CB-4084-B9EB-31CB29CFC4A3}" presName="parTx" presStyleLbl="revTx" presStyleIdx="2" presStyleCnt="3">
        <dgm:presLayoutVars>
          <dgm:chMax val="0"/>
          <dgm:chPref val="0"/>
        </dgm:presLayoutVars>
      </dgm:prSet>
      <dgm:spPr/>
    </dgm:pt>
  </dgm:ptLst>
  <dgm:cxnLst>
    <dgm:cxn modelId="{0217120C-4788-4F78-98DE-98DED617224A}" type="presOf" srcId="{74669964-C632-4A30-9E2C-0C11B44DBB90}" destId="{C2573495-E331-46F2-A23F-B64D87CC723F}" srcOrd="0" destOrd="0" presId="urn:microsoft.com/office/officeart/2018/2/layout/IconVerticalSolidList"/>
    <dgm:cxn modelId="{179F6C12-B1E6-47F6-B6F1-B89527E0C337}" srcId="{25A4315F-DD74-438E-9AC2-015C2C7A5441}" destId="{FD05B148-70CB-4084-B9EB-31CB29CFC4A3}" srcOrd="2" destOrd="0" parTransId="{C2FDD193-59F2-4BAC-8C39-16FEBFD53992}" sibTransId="{98753C90-BA20-45BC-9BFD-894AA03184B6}"/>
    <dgm:cxn modelId="{B20EA226-036F-442C-8FD3-E1B47FAA9052}" type="presOf" srcId="{25A4315F-DD74-438E-9AC2-015C2C7A5441}" destId="{5C8A021C-3BEB-492B-8CAE-2B2766613C32}" srcOrd="0" destOrd="0" presId="urn:microsoft.com/office/officeart/2018/2/layout/IconVerticalSolidList"/>
    <dgm:cxn modelId="{7F8F6E2B-0E30-48E0-BB3A-5A0A59FB3273}" type="presOf" srcId="{B672617C-B858-4DD6-A672-7076F4E65F19}" destId="{D6BA73E2-CB0B-41FB-95E6-973C5CB3B23E}" srcOrd="0" destOrd="0" presId="urn:microsoft.com/office/officeart/2018/2/layout/IconVerticalSolidList"/>
    <dgm:cxn modelId="{0B3C136B-B635-41DB-8F70-90BD6B0084E6}" srcId="{25A4315F-DD74-438E-9AC2-015C2C7A5441}" destId="{B672617C-B858-4DD6-A672-7076F4E65F19}" srcOrd="1" destOrd="0" parTransId="{7456CC3F-4105-42EC-B6DD-1A6644C2AF08}" sibTransId="{96703977-5200-40F1-A824-17D070282D89}"/>
    <dgm:cxn modelId="{4574B998-5E7C-4DAC-B991-62DC88736FDC}" type="presOf" srcId="{FD05B148-70CB-4084-B9EB-31CB29CFC4A3}" destId="{094E9B0D-3FB5-4FCA-8E94-15E197D8E4B2}" srcOrd="0" destOrd="0" presId="urn:microsoft.com/office/officeart/2018/2/layout/IconVerticalSolidList"/>
    <dgm:cxn modelId="{509A8FD3-5431-42C1-BB71-22D11E8564C7}" srcId="{25A4315F-DD74-438E-9AC2-015C2C7A5441}" destId="{74669964-C632-4A30-9E2C-0C11B44DBB90}" srcOrd="0" destOrd="0" parTransId="{22E89BAD-837A-4F58-9430-413C33454AF5}" sibTransId="{239FAD40-A5AA-48C4-B614-BDA6061A3452}"/>
    <dgm:cxn modelId="{B20E7A11-5779-4202-9AB3-8B4DDFBF54BF}" type="presParOf" srcId="{5C8A021C-3BEB-492B-8CAE-2B2766613C32}" destId="{D0790486-2908-448D-A7FB-F3E73695F538}" srcOrd="0" destOrd="0" presId="urn:microsoft.com/office/officeart/2018/2/layout/IconVerticalSolidList"/>
    <dgm:cxn modelId="{E6626F74-8069-4C7B-BCFE-0351601C5E57}" type="presParOf" srcId="{D0790486-2908-448D-A7FB-F3E73695F538}" destId="{E8839C27-8C55-4DA4-8A2A-0AB62F287B7A}" srcOrd="0" destOrd="0" presId="urn:microsoft.com/office/officeart/2018/2/layout/IconVerticalSolidList"/>
    <dgm:cxn modelId="{4028670D-8F23-48DA-BDE9-3947ACD6A562}" type="presParOf" srcId="{D0790486-2908-448D-A7FB-F3E73695F538}" destId="{C53E5DF1-C5EA-4AF1-B7CE-507B4F44AEC9}" srcOrd="1" destOrd="0" presId="urn:microsoft.com/office/officeart/2018/2/layout/IconVerticalSolidList"/>
    <dgm:cxn modelId="{2873F850-4839-4C20-97F2-0323763961A4}" type="presParOf" srcId="{D0790486-2908-448D-A7FB-F3E73695F538}" destId="{3D6E1F24-B82A-45BB-B0F7-16108789A552}" srcOrd="2" destOrd="0" presId="urn:microsoft.com/office/officeart/2018/2/layout/IconVerticalSolidList"/>
    <dgm:cxn modelId="{A3150438-0C14-42C1-A451-2EBF68FC10AF}" type="presParOf" srcId="{D0790486-2908-448D-A7FB-F3E73695F538}" destId="{C2573495-E331-46F2-A23F-B64D87CC723F}" srcOrd="3" destOrd="0" presId="urn:microsoft.com/office/officeart/2018/2/layout/IconVerticalSolidList"/>
    <dgm:cxn modelId="{1330BC5D-170B-4432-A6B1-A703E2E89CF7}" type="presParOf" srcId="{5C8A021C-3BEB-492B-8CAE-2B2766613C32}" destId="{27C63B86-5ABA-4BA1-BF6E-2EC13C46A410}" srcOrd="1" destOrd="0" presId="urn:microsoft.com/office/officeart/2018/2/layout/IconVerticalSolidList"/>
    <dgm:cxn modelId="{52FC7C10-2386-44E9-98A2-1936B10609A3}" type="presParOf" srcId="{5C8A021C-3BEB-492B-8CAE-2B2766613C32}" destId="{1468F848-D42F-459E-A3AB-6B9A14571AD9}" srcOrd="2" destOrd="0" presId="urn:microsoft.com/office/officeart/2018/2/layout/IconVerticalSolidList"/>
    <dgm:cxn modelId="{FBDF63F8-8211-4C62-896B-D803B12A19E7}" type="presParOf" srcId="{1468F848-D42F-459E-A3AB-6B9A14571AD9}" destId="{33021851-7FB1-42F5-8627-5DEE3841EBF8}" srcOrd="0" destOrd="0" presId="urn:microsoft.com/office/officeart/2018/2/layout/IconVerticalSolidList"/>
    <dgm:cxn modelId="{AC9E3EA3-8FE6-4C00-8315-99507CF1FB06}" type="presParOf" srcId="{1468F848-D42F-459E-A3AB-6B9A14571AD9}" destId="{F82A9C3D-7D5C-495B-BC27-C13DF4E548E7}" srcOrd="1" destOrd="0" presId="urn:microsoft.com/office/officeart/2018/2/layout/IconVerticalSolidList"/>
    <dgm:cxn modelId="{504077A0-13F9-4F26-9959-22E871AB0EEC}" type="presParOf" srcId="{1468F848-D42F-459E-A3AB-6B9A14571AD9}" destId="{A3C1D732-EA93-42F3-992B-FC0BE8766CA0}" srcOrd="2" destOrd="0" presId="urn:microsoft.com/office/officeart/2018/2/layout/IconVerticalSolidList"/>
    <dgm:cxn modelId="{D95D660E-49D2-4327-AADB-B2721540A62E}" type="presParOf" srcId="{1468F848-D42F-459E-A3AB-6B9A14571AD9}" destId="{D6BA73E2-CB0B-41FB-95E6-973C5CB3B23E}" srcOrd="3" destOrd="0" presId="urn:microsoft.com/office/officeart/2018/2/layout/IconVerticalSolidList"/>
    <dgm:cxn modelId="{BC5E49AB-158B-4B63-BC68-684085DABAAE}" type="presParOf" srcId="{5C8A021C-3BEB-492B-8CAE-2B2766613C32}" destId="{5EB86530-F1AE-4F95-A2D6-9EBF7BF9CE63}" srcOrd="3" destOrd="0" presId="urn:microsoft.com/office/officeart/2018/2/layout/IconVerticalSolidList"/>
    <dgm:cxn modelId="{4B9520CE-6844-4C49-891D-A1597718E4DB}" type="presParOf" srcId="{5C8A021C-3BEB-492B-8CAE-2B2766613C32}" destId="{084C6657-3262-413D-806B-1BEBC854BE31}" srcOrd="4" destOrd="0" presId="urn:microsoft.com/office/officeart/2018/2/layout/IconVerticalSolidList"/>
    <dgm:cxn modelId="{C607CBF0-8533-425F-891F-A035743EB753}" type="presParOf" srcId="{084C6657-3262-413D-806B-1BEBC854BE31}" destId="{C3638C9D-61B2-46D4-818A-4D8CDAA9E171}" srcOrd="0" destOrd="0" presId="urn:microsoft.com/office/officeart/2018/2/layout/IconVerticalSolidList"/>
    <dgm:cxn modelId="{50DEC445-99BB-4805-968C-04E2ADF8099F}" type="presParOf" srcId="{084C6657-3262-413D-806B-1BEBC854BE31}" destId="{13FEEED7-DF43-4869-9600-347BF93B8A43}" srcOrd="1" destOrd="0" presId="urn:microsoft.com/office/officeart/2018/2/layout/IconVerticalSolidList"/>
    <dgm:cxn modelId="{C97685B0-B076-4911-8384-B21DCCBC9F73}" type="presParOf" srcId="{084C6657-3262-413D-806B-1BEBC854BE31}" destId="{10B3C64A-1451-4900-9E44-5670B633184F}" srcOrd="2" destOrd="0" presId="urn:microsoft.com/office/officeart/2018/2/layout/IconVerticalSolidList"/>
    <dgm:cxn modelId="{91773D54-CF52-4E06-B8B5-7F13A35A41E0}" type="presParOf" srcId="{084C6657-3262-413D-806B-1BEBC854BE31}" destId="{094E9B0D-3FB5-4FCA-8E94-15E197D8E4B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B1DD30-1663-4DA3-8CAA-40F8DD846F4E}"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7098DF71-1D22-4573-AFF7-BB7993C8440E}">
      <dgm:prSet custT="1"/>
      <dgm:spPr/>
      <dgm:t>
        <a:bodyPr/>
        <a:lstStyle/>
        <a:p>
          <a:r>
            <a:rPr lang="en-US" sz="2800">
              <a:latin typeface="Times New Roman" panose="02020603050405020304" pitchFamily="18" charset="0"/>
              <a:cs typeface="Times New Roman" panose="02020603050405020304" pitchFamily="18" charset="0"/>
            </a:rPr>
            <a:t>Adherence to standards ensures that content remains accessible and usable in the future. </a:t>
          </a:r>
        </a:p>
      </dgm:t>
    </dgm:pt>
    <dgm:pt modelId="{5487CD68-8015-4F6F-B0B6-D24A7DDF123F}" type="parTrans" cxnId="{83E5D56E-1F8F-47A0-9FCC-54AE76BF3170}">
      <dgm:prSet/>
      <dgm:spPr/>
      <dgm:t>
        <a:bodyPr/>
        <a:lstStyle/>
        <a:p>
          <a:endParaRPr lang="en-US" sz="2000">
            <a:latin typeface="Times New Roman" panose="02020603050405020304" pitchFamily="18" charset="0"/>
            <a:cs typeface="Times New Roman" panose="02020603050405020304" pitchFamily="18" charset="0"/>
          </a:endParaRPr>
        </a:p>
      </dgm:t>
    </dgm:pt>
    <dgm:pt modelId="{84509DE9-D80E-40AB-A60B-10D7C9448091}" type="sibTrans" cxnId="{83E5D56E-1F8F-47A0-9FCC-54AE76BF3170}">
      <dgm:prSet phldrT="1" phldr="0" custT="1"/>
      <dgm:spPr/>
      <dgm:t>
        <a:bodyPr/>
        <a:lstStyle/>
        <a:p>
          <a:r>
            <a:rPr lang="en-US" sz="5400">
              <a:latin typeface="Times New Roman" panose="02020603050405020304" pitchFamily="18" charset="0"/>
              <a:cs typeface="Times New Roman" panose="02020603050405020304" pitchFamily="18" charset="0"/>
            </a:rPr>
            <a:t>1</a:t>
          </a:r>
        </a:p>
      </dgm:t>
    </dgm:pt>
    <dgm:pt modelId="{14741873-6508-4275-8021-B6A08D1ED4D9}">
      <dgm:prSet custT="1"/>
      <dgm:spPr/>
      <dgm:t>
        <a:bodyPr/>
        <a:lstStyle/>
        <a:p>
          <a:r>
            <a:rPr lang="en-US" sz="2800">
              <a:latin typeface="Times New Roman" panose="02020603050405020304" pitchFamily="18" charset="0"/>
              <a:cs typeface="Times New Roman" panose="02020603050405020304" pitchFamily="18" charset="0"/>
            </a:rPr>
            <a:t>It reduces the risk of content becoming obsolete due to changes in technology or software platforms.</a:t>
          </a:r>
        </a:p>
      </dgm:t>
    </dgm:pt>
    <dgm:pt modelId="{7B16A65A-4C7A-4205-A112-8C3B8D48E6D2}" type="parTrans" cxnId="{52D3CFD9-CDF6-4F8C-8C12-62BD31648CE5}">
      <dgm:prSet/>
      <dgm:spPr/>
      <dgm:t>
        <a:bodyPr/>
        <a:lstStyle/>
        <a:p>
          <a:endParaRPr lang="en-US" sz="2000">
            <a:latin typeface="Times New Roman" panose="02020603050405020304" pitchFamily="18" charset="0"/>
            <a:cs typeface="Times New Roman" panose="02020603050405020304" pitchFamily="18" charset="0"/>
          </a:endParaRPr>
        </a:p>
      </dgm:t>
    </dgm:pt>
    <dgm:pt modelId="{C8F946D7-4FE8-47F3-9EFC-4177EDCFB915}" type="sibTrans" cxnId="{52D3CFD9-CDF6-4F8C-8C12-62BD31648CE5}">
      <dgm:prSet phldrT="2" phldr="0" custT="1"/>
      <dgm:spPr/>
      <dgm:t>
        <a:bodyPr/>
        <a:lstStyle/>
        <a:p>
          <a:r>
            <a:rPr lang="en-US" sz="5400">
              <a:latin typeface="Times New Roman" panose="02020603050405020304" pitchFamily="18" charset="0"/>
              <a:cs typeface="Times New Roman" panose="02020603050405020304" pitchFamily="18" charset="0"/>
            </a:rPr>
            <a:t>2</a:t>
          </a:r>
        </a:p>
      </dgm:t>
    </dgm:pt>
    <dgm:pt modelId="{248E43BC-5BA7-4487-8AA4-8D1E81C8727D}" type="pres">
      <dgm:prSet presAssocID="{B3B1DD30-1663-4DA3-8CAA-40F8DD846F4E}" presName="Name0" presStyleCnt="0">
        <dgm:presLayoutVars>
          <dgm:animLvl val="lvl"/>
          <dgm:resizeHandles val="exact"/>
        </dgm:presLayoutVars>
      </dgm:prSet>
      <dgm:spPr/>
    </dgm:pt>
    <dgm:pt modelId="{DF752809-B2CD-463D-8F19-A66E853E93C8}" type="pres">
      <dgm:prSet presAssocID="{7098DF71-1D22-4573-AFF7-BB7993C8440E}" presName="compositeNode" presStyleCnt="0">
        <dgm:presLayoutVars>
          <dgm:bulletEnabled val="1"/>
        </dgm:presLayoutVars>
      </dgm:prSet>
      <dgm:spPr/>
    </dgm:pt>
    <dgm:pt modelId="{A83781B9-B849-498A-BF8A-4DCD0BEB8B1A}" type="pres">
      <dgm:prSet presAssocID="{7098DF71-1D22-4573-AFF7-BB7993C8440E}" presName="bgRect" presStyleLbl="bgAccFollowNode1" presStyleIdx="0" presStyleCnt="2"/>
      <dgm:spPr/>
    </dgm:pt>
    <dgm:pt modelId="{BDFF1B0E-3DCA-4C7B-9371-8E9ED442981B}" type="pres">
      <dgm:prSet presAssocID="{84509DE9-D80E-40AB-A60B-10D7C9448091}" presName="sibTransNodeCircle" presStyleLbl="alignNode1" presStyleIdx="0" presStyleCnt="4">
        <dgm:presLayoutVars>
          <dgm:chMax val="0"/>
          <dgm:bulletEnabled/>
        </dgm:presLayoutVars>
      </dgm:prSet>
      <dgm:spPr/>
    </dgm:pt>
    <dgm:pt modelId="{56FF9A62-9AAC-47A6-8FD1-3BE1BCE2DAD7}" type="pres">
      <dgm:prSet presAssocID="{7098DF71-1D22-4573-AFF7-BB7993C8440E}" presName="bottomLine" presStyleLbl="alignNode1" presStyleIdx="1" presStyleCnt="4">
        <dgm:presLayoutVars/>
      </dgm:prSet>
      <dgm:spPr/>
    </dgm:pt>
    <dgm:pt modelId="{065802B7-48FC-4631-A4A2-4B68BDF101B6}" type="pres">
      <dgm:prSet presAssocID="{7098DF71-1D22-4573-AFF7-BB7993C8440E}" presName="nodeText" presStyleLbl="bgAccFollowNode1" presStyleIdx="0" presStyleCnt="2">
        <dgm:presLayoutVars>
          <dgm:bulletEnabled val="1"/>
        </dgm:presLayoutVars>
      </dgm:prSet>
      <dgm:spPr/>
    </dgm:pt>
    <dgm:pt modelId="{AA1BB924-C674-4F9D-B4BD-D2E5AD4B45DA}" type="pres">
      <dgm:prSet presAssocID="{84509DE9-D80E-40AB-A60B-10D7C9448091}" presName="sibTrans" presStyleCnt="0"/>
      <dgm:spPr/>
    </dgm:pt>
    <dgm:pt modelId="{6606707C-9B79-4CEC-9ADB-B34F39F27286}" type="pres">
      <dgm:prSet presAssocID="{14741873-6508-4275-8021-B6A08D1ED4D9}" presName="compositeNode" presStyleCnt="0">
        <dgm:presLayoutVars>
          <dgm:bulletEnabled val="1"/>
        </dgm:presLayoutVars>
      </dgm:prSet>
      <dgm:spPr/>
    </dgm:pt>
    <dgm:pt modelId="{F84FE1CA-4722-4102-AE55-6C3AE268A72E}" type="pres">
      <dgm:prSet presAssocID="{14741873-6508-4275-8021-B6A08D1ED4D9}" presName="bgRect" presStyleLbl="bgAccFollowNode1" presStyleIdx="1" presStyleCnt="2"/>
      <dgm:spPr/>
    </dgm:pt>
    <dgm:pt modelId="{0B3D74B7-D804-45FD-9BEC-757BF33F7843}" type="pres">
      <dgm:prSet presAssocID="{C8F946D7-4FE8-47F3-9EFC-4177EDCFB915}" presName="sibTransNodeCircle" presStyleLbl="alignNode1" presStyleIdx="2" presStyleCnt="4">
        <dgm:presLayoutVars>
          <dgm:chMax val="0"/>
          <dgm:bulletEnabled/>
        </dgm:presLayoutVars>
      </dgm:prSet>
      <dgm:spPr/>
    </dgm:pt>
    <dgm:pt modelId="{31AC9540-4A6B-4488-B8A7-70BD9F327DB3}" type="pres">
      <dgm:prSet presAssocID="{14741873-6508-4275-8021-B6A08D1ED4D9}" presName="bottomLine" presStyleLbl="alignNode1" presStyleIdx="3" presStyleCnt="4">
        <dgm:presLayoutVars/>
      </dgm:prSet>
      <dgm:spPr/>
    </dgm:pt>
    <dgm:pt modelId="{6A66A7C4-56E6-4E40-9B83-D1103EA4203E}" type="pres">
      <dgm:prSet presAssocID="{14741873-6508-4275-8021-B6A08D1ED4D9}" presName="nodeText" presStyleLbl="bgAccFollowNode1" presStyleIdx="1" presStyleCnt="2">
        <dgm:presLayoutVars>
          <dgm:bulletEnabled val="1"/>
        </dgm:presLayoutVars>
      </dgm:prSet>
      <dgm:spPr/>
    </dgm:pt>
  </dgm:ptLst>
  <dgm:cxnLst>
    <dgm:cxn modelId="{46A6720D-576E-47F3-A037-CBADC51AC4C6}" type="presOf" srcId="{14741873-6508-4275-8021-B6A08D1ED4D9}" destId="{6A66A7C4-56E6-4E40-9B83-D1103EA4203E}" srcOrd="1" destOrd="0" presId="urn:microsoft.com/office/officeart/2016/7/layout/BasicLinearProcessNumbered"/>
    <dgm:cxn modelId="{89695227-4C2E-4213-8D26-CCA86D18EF10}" type="presOf" srcId="{B3B1DD30-1663-4DA3-8CAA-40F8DD846F4E}" destId="{248E43BC-5BA7-4487-8AA4-8D1E81C8727D}" srcOrd="0" destOrd="0" presId="urn:microsoft.com/office/officeart/2016/7/layout/BasicLinearProcessNumbered"/>
    <dgm:cxn modelId="{83E5D56E-1F8F-47A0-9FCC-54AE76BF3170}" srcId="{B3B1DD30-1663-4DA3-8CAA-40F8DD846F4E}" destId="{7098DF71-1D22-4573-AFF7-BB7993C8440E}" srcOrd="0" destOrd="0" parTransId="{5487CD68-8015-4F6F-B0B6-D24A7DDF123F}" sibTransId="{84509DE9-D80E-40AB-A60B-10D7C9448091}"/>
    <dgm:cxn modelId="{340D9484-0B9C-417D-8D95-3C79EB35D465}" type="presOf" srcId="{7098DF71-1D22-4573-AFF7-BB7993C8440E}" destId="{065802B7-48FC-4631-A4A2-4B68BDF101B6}" srcOrd="1" destOrd="0" presId="urn:microsoft.com/office/officeart/2016/7/layout/BasicLinearProcessNumbered"/>
    <dgm:cxn modelId="{6A5A148D-4F30-4A07-8293-C96527138656}" type="presOf" srcId="{C8F946D7-4FE8-47F3-9EFC-4177EDCFB915}" destId="{0B3D74B7-D804-45FD-9BEC-757BF33F7843}" srcOrd="0" destOrd="0" presId="urn:microsoft.com/office/officeart/2016/7/layout/BasicLinearProcessNumbered"/>
    <dgm:cxn modelId="{8C6C1D96-4216-4381-8BC5-0A1937686802}" type="presOf" srcId="{14741873-6508-4275-8021-B6A08D1ED4D9}" destId="{F84FE1CA-4722-4102-AE55-6C3AE268A72E}" srcOrd="0" destOrd="0" presId="urn:microsoft.com/office/officeart/2016/7/layout/BasicLinearProcessNumbered"/>
    <dgm:cxn modelId="{B4B36BC0-4693-415C-B1FC-78128AA7F84C}" type="presOf" srcId="{84509DE9-D80E-40AB-A60B-10D7C9448091}" destId="{BDFF1B0E-3DCA-4C7B-9371-8E9ED442981B}" srcOrd="0" destOrd="0" presId="urn:microsoft.com/office/officeart/2016/7/layout/BasicLinearProcessNumbered"/>
    <dgm:cxn modelId="{52D3CFD9-CDF6-4F8C-8C12-62BD31648CE5}" srcId="{B3B1DD30-1663-4DA3-8CAA-40F8DD846F4E}" destId="{14741873-6508-4275-8021-B6A08D1ED4D9}" srcOrd="1" destOrd="0" parTransId="{7B16A65A-4C7A-4205-A112-8C3B8D48E6D2}" sibTransId="{C8F946D7-4FE8-47F3-9EFC-4177EDCFB915}"/>
    <dgm:cxn modelId="{B1949BF7-CDBF-45A8-B8C4-082F181A7616}" type="presOf" srcId="{7098DF71-1D22-4573-AFF7-BB7993C8440E}" destId="{A83781B9-B849-498A-BF8A-4DCD0BEB8B1A}" srcOrd="0" destOrd="0" presId="urn:microsoft.com/office/officeart/2016/7/layout/BasicLinearProcessNumbered"/>
    <dgm:cxn modelId="{F74B32AA-FABF-48FE-BF77-98F21A84AA8A}" type="presParOf" srcId="{248E43BC-5BA7-4487-8AA4-8D1E81C8727D}" destId="{DF752809-B2CD-463D-8F19-A66E853E93C8}" srcOrd="0" destOrd="0" presId="urn:microsoft.com/office/officeart/2016/7/layout/BasicLinearProcessNumbered"/>
    <dgm:cxn modelId="{8E88AED2-B86B-4219-B145-B6B32B2D25FF}" type="presParOf" srcId="{DF752809-B2CD-463D-8F19-A66E853E93C8}" destId="{A83781B9-B849-498A-BF8A-4DCD0BEB8B1A}" srcOrd="0" destOrd="0" presId="urn:microsoft.com/office/officeart/2016/7/layout/BasicLinearProcessNumbered"/>
    <dgm:cxn modelId="{1E4835B9-18ED-4A8D-A8AF-2CB46F4D9EE4}" type="presParOf" srcId="{DF752809-B2CD-463D-8F19-A66E853E93C8}" destId="{BDFF1B0E-3DCA-4C7B-9371-8E9ED442981B}" srcOrd="1" destOrd="0" presId="urn:microsoft.com/office/officeart/2016/7/layout/BasicLinearProcessNumbered"/>
    <dgm:cxn modelId="{FC8677C3-BBFE-46C9-8DF6-0C9D54B65975}" type="presParOf" srcId="{DF752809-B2CD-463D-8F19-A66E853E93C8}" destId="{56FF9A62-9AAC-47A6-8FD1-3BE1BCE2DAD7}" srcOrd="2" destOrd="0" presId="urn:microsoft.com/office/officeart/2016/7/layout/BasicLinearProcessNumbered"/>
    <dgm:cxn modelId="{DD5814C1-2D1B-4553-83F2-05EDD11EC874}" type="presParOf" srcId="{DF752809-B2CD-463D-8F19-A66E853E93C8}" destId="{065802B7-48FC-4631-A4A2-4B68BDF101B6}" srcOrd="3" destOrd="0" presId="urn:microsoft.com/office/officeart/2016/7/layout/BasicLinearProcessNumbered"/>
    <dgm:cxn modelId="{580BDA91-1DA3-49A8-93D4-468CDE97248D}" type="presParOf" srcId="{248E43BC-5BA7-4487-8AA4-8D1E81C8727D}" destId="{AA1BB924-C674-4F9D-B4BD-D2E5AD4B45DA}" srcOrd="1" destOrd="0" presId="urn:microsoft.com/office/officeart/2016/7/layout/BasicLinearProcessNumbered"/>
    <dgm:cxn modelId="{21125F1C-C8D7-485E-B438-7AA83AF821F9}" type="presParOf" srcId="{248E43BC-5BA7-4487-8AA4-8D1E81C8727D}" destId="{6606707C-9B79-4CEC-9ADB-B34F39F27286}" srcOrd="2" destOrd="0" presId="urn:microsoft.com/office/officeart/2016/7/layout/BasicLinearProcessNumbered"/>
    <dgm:cxn modelId="{6E4C9373-5249-4698-8870-95838E87B368}" type="presParOf" srcId="{6606707C-9B79-4CEC-9ADB-B34F39F27286}" destId="{F84FE1CA-4722-4102-AE55-6C3AE268A72E}" srcOrd="0" destOrd="0" presId="urn:microsoft.com/office/officeart/2016/7/layout/BasicLinearProcessNumbered"/>
    <dgm:cxn modelId="{70D42268-BEA0-41A2-BCE0-432289BBAAB7}" type="presParOf" srcId="{6606707C-9B79-4CEC-9ADB-B34F39F27286}" destId="{0B3D74B7-D804-45FD-9BEC-757BF33F7843}" srcOrd="1" destOrd="0" presId="urn:microsoft.com/office/officeart/2016/7/layout/BasicLinearProcessNumbered"/>
    <dgm:cxn modelId="{72409515-52B4-416C-AC29-72141BF14BD8}" type="presParOf" srcId="{6606707C-9B79-4CEC-9ADB-B34F39F27286}" destId="{31AC9540-4A6B-4488-B8A7-70BD9F327DB3}" srcOrd="2" destOrd="0" presId="urn:microsoft.com/office/officeart/2016/7/layout/BasicLinearProcessNumbered"/>
    <dgm:cxn modelId="{71443598-0035-47FF-83D4-E9953D7FBDC0}" type="presParOf" srcId="{6606707C-9B79-4CEC-9ADB-B34F39F27286}" destId="{6A66A7C4-56E6-4E40-9B83-D1103EA4203E}"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F306BF-CF9B-4D12-A410-1E6A84FD5B5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C392321-93D5-4B75-B0D6-4861E72783CE}">
      <dgm:prSet/>
      <dgm:spPr/>
      <dgm:t>
        <a:bodyPr/>
        <a:lstStyle/>
        <a:p>
          <a:r>
            <a:rPr lang="en-IN" dirty="0">
              <a:latin typeface="Times New Roman" panose="02020603050405020304" pitchFamily="18" charset="0"/>
              <a:cs typeface="Times New Roman" panose="02020603050405020304" pitchFamily="18" charset="0"/>
            </a:rPr>
            <a:t>Small file size: JPEG images can be compressed to small file sizes, making them ideal for sharing over the internet or storing on limited storage devices.</a:t>
          </a:r>
          <a:endParaRPr lang="en-US" dirty="0">
            <a:latin typeface="Times New Roman" panose="02020603050405020304" pitchFamily="18" charset="0"/>
            <a:cs typeface="Times New Roman" panose="02020603050405020304" pitchFamily="18" charset="0"/>
          </a:endParaRPr>
        </a:p>
      </dgm:t>
    </dgm:pt>
    <dgm:pt modelId="{64683C65-BB95-4998-8ABF-B9C250AD6B1E}" type="parTrans" cxnId="{C73EF2DF-CD9C-4DFE-9E7D-D134C2A2D98F}">
      <dgm:prSet/>
      <dgm:spPr/>
      <dgm:t>
        <a:bodyPr/>
        <a:lstStyle/>
        <a:p>
          <a:endParaRPr lang="en-US">
            <a:latin typeface="Times New Roman" panose="02020603050405020304" pitchFamily="18" charset="0"/>
            <a:cs typeface="Times New Roman" panose="02020603050405020304" pitchFamily="18" charset="0"/>
          </a:endParaRPr>
        </a:p>
      </dgm:t>
    </dgm:pt>
    <dgm:pt modelId="{460DF0D4-CCC4-4D40-B366-5AA841CBB34D}" type="sibTrans" cxnId="{C73EF2DF-CD9C-4DFE-9E7D-D134C2A2D98F}">
      <dgm:prSet/>
      <dgm:spPr/>
      <dgm:t>
        <a:bodyPr/>
        <a:lstStyle/>
        <a:p>
          <a:endParaRPr lang="en-US">
            <a:latin typeface="Times New Roman" panose="02020603050405020304" pitchFamily="18" charset="0"/>
            <a:cs typeface="Times New Roman" panose="02020603050405020304" pitchFamily="18" charset="0"/>
          </a:endParaRPr>
        </a:p>
      </dgm:t>
    </dgm:pt>
    <dgm:pt modelId="{AEE9F857-5BBE-48FE-80C2-E40D19972BE0}">
      <dgm:prSet/>
      <dgm:spPr/>
      <dgm:t>
        <a:bodyPr/>
        <a:lstStyle/>
        <a:p>
          <a:r>
            <a:rPr lang="en-IN">
              <a:latin typeface="Times New Roman" panose="02020603050405020304" pitchFamily="18" charset="0"/>
              <a:cs typeface="Times New Roman" panose="02020603050405020304" pitchFamily="18" charset="0"/>
            </a:rPr>
            <a:t>Widely supported: JPEG is a widely supported image format, and most devices and software can read and display JPEG images.</a:t>
          </a:r>
          <a:endParaRPr lang="en-US">
            <a:latin typeface="Times New Roman" panose="02020603050405020304" pitchFamily="18" charset="0"/>
            <a:cs typeface="Times New Roman" panose="02020603050405020304" pitchFamily="18" charset="0"/>
          </a:endParaRPr>
        </a:p>
      </dgm:t>
    </dgm:pt>
    <dgm:pt modelId="{5E6812CE-2B01-40A7-A521-4D01298E1E18}" type="parTrans" cxnId="{76C7000F-D04D-4C2F-9A24-D15A9AD27067}">
      <dgm:prSet/>
      <dgm:spPr/>
      <dgm:t>
        <a:bodyPr/>
        <a:lstStyle/>
        <a:p>
          <a:endParaRPr lang="en-US">
            <a:latin typeface="Times New Roman" panose="02020603050405020304" pitchFamily="18" charset="0"/>
            <a:cs typeface="Times New Roman" panose="02020603050405020304" pitchFamily="18" charset="0"/>
          </a:endParaRPr>
        </a:p>
      </dgm:t>
    </dgm:pt>
    <dgm:pt modelId="{7B9C7BB5-A1BC-4F19-A2E5-EB5ACD0B5265}" type="sibTrans" cxnId="{76C7000F-D04D-4C2F-9A24-D15A9AD27067}">
      <dgm:prSet/>
      <dgm:spPr/>
      <dgm:t>
        <a:bodyPr/>
        <a:lstStyle/>
        <a:p>
          <a:endParaRPr lang="en-US">
            <a:latin typeface="Times New Roman" panose="02020603050405020304" pitchFamily="18" charset="0"/>
            <a:cs typeface="Times New Roman" panose="02020603050405020304" pitchFamily="18" charset="0"/>
          </a:endParaRPr>
        </a:p>
      </dgm:t>
    </dgm:pt>
    <dgm:pt modelId="{E6FECDC0-D2A1-4BD9-8501-631A09BEE0C7}">
      <dgm:prSet/>
      <dgm:spPr/>
      <dgm:t>
        <a:bodyPr/>
        <a:lstStyle/>
        <a:p>
          <a:r>
            <a:rPr lang="en-IN">
              <a:latin typeface="Times New Roman" panose="02020603050405020304" pitchFamily="18" charset="0"/>
              <a:cs typeface="Times New Roman" panose="02020603050405020304" pitchFamily="18" charset="0"/>
            </a:rPr>
            <a:t>High-quality output: JPEG compression allows for high-quality output images, even after compression.</a:t>
          </a:r>
          <a:endParaRPr lang="en-US">
            <a:latin typeface="Times New Roman" panose="02020603050405020304" pitchFamily="18" charset="0"/>
            <a:cs typeface="Times New Roman" panose="02020603050405020304" pitchFamily="18" charset="0"/>
          </a:endParaRPr>
        </a:p>
      </dgm:t>
    </dgm:pt>
    <dgm:pt modelId="{BF2CB7CD-D0A8-4C08-B80B-5D45F358D4B1}" type="parTrans" cxnId="{56283E6B-E44E-4472-95E6-D6CFCB35506A}">
      <dgm:prSet/>
      <dgm:spPr/>
      <dgm:t>
        <a:bodyPr/>
        <a:lstStyle/>
        <a:p>
          <a:endParaRPr lang="en-US">
            <a:latin typeface="Times New Roman" panose="02020603050405020304" pitchFamily="18" charset="0"/>
            <a:cs typeface="Times New Roman" panose="02020603050405020304" pitchFamily="18" charset="0"/>
          </a:endParaRPr>
        </a:p>
      </dgm:t>
    </dgm:pt>
    <dgm:pt modelId="{4BA868D8-4D38-4338-9820-005287558752}" type="sibTrans" cxnId="{56283E6B-E44E-4472-95E6-D6CFCB35506A}">
      <dgm:prSet/>
      <dgm:spPr/>
      <dgm:t>
        <a:bodyPr/>
        <a:lstStyle/>
        <a:p>
          <a:endParaRPr lang="en-US">
            <a:latin typeface="Times New Roman" panose="02020603050405020304" pitchFamily="18" charset="0"/>
            <a:cs typeface="Times New Roman" panose="02020603050405020304" pitchFamily="18" charset="0"/>
          </a:endParaRPr>
        </a:p>
      </dgm:t>
    </dgm:pt>
    <dgm:pt modelId="{873C3112-0551-4BBB-B191-15FA65D97D6F}">
      <dgm:prSet/>
      <dgm:spPr/>
      <dgm:t>
        <a:bodyPr/>
        <a:lstStyle/>
        <a:p>
          <a:r>
            <a:rPr lang="en-IN">
              <a:latin typeface="Times New Roman" panose="02020603050405020304" pitchFamily="18" charset="0"/>
              <a:cs typeface="Times New Roman" panose="02020603050405020304" pitchFamily="18" charset="0"/>
            </a:rPr>
            <a:t>Adjustable compression level: JPEG compression level can be adjusted to balance file size and image quality.</a:t>
          </a:r>
          <a:endParaRPr lang="en-US">
            <a:latin typeface="Times New Roman" panose="02020603050405020304" pitchFamily="18" charset="0"/>
            <a:cs typeface="Times New Roman" panose="02020603050405020304" pitchFamily="18" charset="0"/>
          </a:endParaRPr>
        </a:p>
      </dgm:t>
    </dgm:pt>
    <dgm:pt modelId="{208CBE10-8084-434C-B7AB-2874C3C63506}" type="parTrans" cxnId="{2A262237-E085-431D-B8BE-6A56BBD32E9C}">
      <dgm:prSet/>
      <dgm:spPr/>
      <dgm:t>
        <a:bodyPr/>
        <a:lstStyle/>
        <a:p>
          <a:endParaRPr lang="en-US">
            <a:latin typeface="Times New Roman" panose="02020603050405020304" pitchFamily="18" charset="0"/>
            <a:cs typeface="Times New Roman" panose="02020603050405020304" pitchFamily="18" charset="0"/>
          </a:endParaRPr>
        </a:p>
      </dgm:t>
    </dgm:pt>
    <dgm:pt modelId="{F3FEE66C-6CA6-432C-AAA8-DA94C5ADF4FB}" type="sibTrans" cxnId="{2A262237-E085-431D-B8BE-6A56BBD32E9C}">
      <dgm:prSet/>
      <dgm:spPr/>
      <dgm:t>
        <a:bodyPr/>
        <a:lstStyle/>
        <a:p>
          <a:endParaRPr lang="en-US">
            <a:latin typeface="Times New Roman" panose="02020603050405020304" pitchFamily="18" charset="0"/>
            <a:cs typeface="Times New Roman" panose="02020603050405020304" pitchFamily="18" charset="0"/>
          </a:endParaRPr>
        </a:p>
      </dgm:t>
    </dgm:pt>
    <dgm:pt modelId="{504E0852-624B-44DB-A7DD-99873D10EAF5}" type="pres">
      <dgm:prSet presAssocID="{9DF306BF-CF9B-4D12-A410-1E6A84FD5B5B}" presName="linear" presStyleCnt="0">
        <dgm:presLayoutVars>
          <dgm:animLvl val="lvl"/>
          <dgm:resizeHandles val="exact"/>
        </dgm:presLayoutVars>
      </dgm:prSet>
      <dgm:spPr/>
    </dgm:pt>
    <dgm:pt modelId="{6A3A3C3E-9D44-4DFF-9F60-7CFDAEF6A35E}" type="pres">
      <dgm:prSet presAssocID="{CC392321-93D5-4B75-B0D6-4861E72783CE}" presName="parentText" presStyleLbl="node1" presStyleIdx="0" presStyleCnt="4">
        <dgm:presLayoutVars>
          <dgm:chMax val="0"/>
          <dgm:bulletEnabled val="1"/>
        </dgm:presLayoutVars>
      </dgm:prSet>
      <dgm:spPr/>
    </dgm:pt>
    <dgm:pt modelId="{2D16253C-D2EE-42E8-8B3D-39A7B695D17F}" type="pres">
      <dgm:prSet presAssocID="{460DF0D4-CCC4-4D40-B366-5AA841CBB34D}" presName="spacer" presStyleCnt="0"/>
      <dgm:spPr/>
    </dgm:pt>
    <dgm:pt modelId="{84B5C7E6-77E7-4776-B00F-0B76F1D15240}" type="pres">
      <dgm:prSet presAssocID="{AEE9F857-5BBE-48FE-80C2-E40D19972BE0}" presName="parentText" presStyleLbl="node1" presStyleIdx="1" presStyleCnt="4">
        <dgm:presLayoutVars>
          <dgm:chMax val="0"/>
          <dgm:bulletEnabled val="1"/>
        </dgm:presLayoutVars>
      </dgm:prSet>
      <dgm:spPr/>
    </dgm:pt>
    <dgm:pt modelId="{21B062D0-34A9-4C6E-9C58-B2B9DD2F4EF8}" type="pres">
      <dgm:prSet presAssocID="{7B9C7BB5-A1BC-4F19-A2E5-EB5ACD0B5265}" presName="spacer" presStyleCnt="0"/>
      <dgm:spPr/>
    </dgm:pt>
    <dgm:pt modelId="{9088743B-883B-4283-8A16-6B60719B441E}" type="pres">
      <dgm:prSet presAssocID="{E6FECDC0-D2A1-4BD9-8501-631A09BEE0C7}" presName="parentText" presStyleLbl="node1" presStyleIdx="2" presStyleCnt="4">
        <dgm:presLayoutVars>
          <dgm:chMax val="0"/>
          <dgm:bulletEnabled val="1"/>
        </dgm:presLayoutVars>
      </dgm:prSet>
      <dgm:spPr/>
    </dgm:pt>
    <dgm:pt modelId="{C6CB7C44-65C1-4AAC-9043-F383CBC49D3C}" type="pres">
      <dgm:prSet presAssocID="{4BA868D8-4D38-4338-9820-005287558752}" presName="spacer" presStyleCnt="0"/>
      <dgm:spPr/>
    </dgm:pt>
    <dgm:pt modelId="{86712094-9198-4A1A-950D-657C1D5769C5}" type="pres">
      <dgm:prSet presAssocID="{873C3112-0551-4BBB-B191-15FA65D97D6F}" presName="parentText" presStyleLbl="node1" presStyleIdx="3" presStyleCnt="4">
        <dgm:presLayoutVars>
          <dgm:chMax val="0"/>
          <dgm:bulletEnabled val="1"/>
        </dgm:presLayoutVars>
      </dgm:prSet>
      <dgm:spPr/>
    </dgm:pt>
  </dgm:ptLst>
  <dgm:cxnLst>
    <dgm:cxn modelId="{3BD05F07-CF7A-4DF8-A9F6-445AFA933ECF}" type="presOf" srcId="{9DF306BF-CF9B-4D12-A410-1E6A84FD5B5B}" destId="{504E0852-624B-44DB-A7DD-99873D10EAF5}" srcOrd="0" destOrd="0" presId="urn:microsoft.com/office/officeart/2005/8/layout/vList2"/>
    <dgm:cxn modelId="{76C7000F-D04D-4C2F-9A24-D15A9AD27067}" srcId="{9DF306BF-CF9B-4D12-A410-1E6A84FD5B5B}" destId="{AEE9F857-5BBE-48FE-80C2-E40D19972BE0}" srcOrd="1" destOrd="0" parTransId="{5E6812CE-2B01-40A7-A521-4D01298E1E18}" sibTransId="{7B9C7BB5-A1BC-4F19-A2E5-EB5ACD0B5265}"/>
    <dgm:cxn modelId="{A9F35C19-2E73-4DA7-8E3B-E16CB68E4A72}" type="presOf" srcId="{AEE9F857-5BBE-48FE-80C2-E40D19972BE0}" destId="{84B5C7E6-77E7-4776-B00F-0B76F1D15240}" srcOrd="0" destOrd="0" presId="urn:microsoft.com/office/officeart/2005/8/layout/vList2"/>
    <dgm:cxn modelId="{2A262237-E085-431D-B8BE-6A56BBD32E9C}" srcId="{9DF306BF-CF9B-4D12-A410-1E6A84FD5B5B}" destId="{873C3112-0551-4BBB-B191-15FA65D97D6F}" srcOrd="3" destOrd="0" parTransId="{208CBE10-8084-434C-B7AB-2874C3C63506}" sibTransId="{F3FEE66C-6CA6-432C-AAA8-DA94C5ADF4FB}"/>
    <dgm:cxn modelId="{56283E6B-E44E-4472-95E6-D6CFCB35506A}" srcId="{9DF306BF-CF9B-4D12-A410-1E6A84FD5B5B}" destId="{E6FECDC0-D2A1-4BD9-8501-631A09BEE0C7}" srcOrd="2" destOrd="0" parTransId="{BF2CB7CD-D0A8-4C08-B80B-5D45F358D4B1}" sibTransId="{4BA868D8-4D38-4338-9820-005287558752}"/>
    <dgm:cxn modelId="{446C3088-21CE-44A9-9088-B81A786D9838}" type="presOf" srcId="{873C3112-0551-4BBB-B191-15FA65D97D6F}" destId="{86712094-9198-4A1A-950D-657C1D5769C5}" srcOrd="0" destOrd="0" presId="urn:microsoft.com/office/officeart/2005/8/layout/vList2"/>
    <dgm:cxn modelId="{7BBE838A-C54D-422A-AD99-A1045648B461}" type="presOf" srcId="{CC392321-93D5-4B75-B0D6-4861E72783CE}" destId="{6A3A3C3E-9D44-4DFF-9F60-7CFDAEF6A35E}" srcOrd="0" destOrd="0" presId="urn:microsoft.com/office/officeart/2005/8/layout/vList2"/>
    <dgm:cxn modelId="{A78C3DB5-9EAF-42D4-892B-095DB5BD02A6}" type="presOf" srcId="{E6FECDC0-D2A1-4BD9-8501-631A09BEE0C7}" destId="{9088743B-883B-4283-8A16-6B60719B441E}" srcOrd="0" destOrd="0" presId="urn:microsoft.com/office/officeart/2005/8/layout/vList2"/>
    <dgm:cxn modelId="{C73EF2DF-CD9C-4DFE-9E7D-D134C2A2D98F}" srcId="{9DF306BF-CF9B-4D12-A410-1E6A84FD5B5B}" destId="{CC392321-93D5-4B75-B0D6-4861E72783CE}" srcOrd="0" destOrd="0" parTransId="{64683C65-BB95-4998-8ABF-B9C250AD6B1E}" sibTransId="{460DF0D4-CCC4-4D40-B366-5AA841CBB34D}"/>
    <dgm:cxn modelId="{23FB7CB8-CD8A-4AC3-A2FB-F165E7CB5A2A}" type="presParOf" srcId="{504E0852-624B-44DB-A7DD-99873D10EAF5}" destId="{6A3A3C3E-9D44-4DFF-9F60-7CFDAEF6A35E}" srcOrd="0" destOrd="0" presId="urn:microsoft.com/office/officeart/2005/8/layout/vList2"/>
    <dgm:cxn modelId="{80BDCC32-FDB7-404A-B6B4-1DC997878561}" type="presParOf" srcId="{504E0852-624B-44DB-A7DD-99873D10EAF5}" destId="{2D16253C-D2EE-42E8-8B3D-39A7B695D17F}" srcOrd="1" destOrd="0" presId="urn:microsoft.com/office/officeart/2005/8/layout/vList2"/>
    <dgm:cxn modelId="{1825D7EA-1828-4241-A667-F1F611297570}" type="presParOf" srcId="{504E0852-624B-44DB-A7DD-99873D10EAF5}" destId="{84B5C7E6-77E7-4776-B00F-0B76F1D15240}" srcOrd="2" destOrd="0" presId="urn:microsoft.com/office/officeart/2005/8/layout/vList2"/>
    <dgm:cxn modelId="{93408439-2CF9-47BD-A8FB-D5ADBC344F33}" type="presParOf" srcId="{504E0852-624B-44DB-A7DD-99873D10EAF5}" destId="{21B062D0-34A9-4C6E-9C58-B2B9DD2F4EF8}" srcOrd="3" destOrd="0" presId="urn:microsoft.com/office/officeart/2005/8/layout/vList2"/>
    <dgm:cxn modelId="{6856AA86-9782-4AA0-9229-CCD7285985E7}" type="presParOf" srcId="{504E0852-624B-44DB-A7DD-99873D10EAF5}" destId="{9088743B-883B-4283-8A16-6B60719B441E}" srcOrd="4" destOrd="0" presId="urn:microsoft.com/office/officeart/2005/8/layout/vList2"/>
    <dgm:cxn modelId="{96AF019C-C2B9-407E-8509-79EAB23207A5}" type="presParOf" srcId="{504E0852-624B-44DB-A7DD-99873D10EAF5}" destId="{C6CB7C44-65C1-4AAC-9043-F383CBC49D3C}" srcOrd="5" destOrd="0" presId="urn:microsoft.com/office/officeart/2005/8/layout/vList2"/>
    <dgm:cxn modelId="{1E5D633A-43B5-4566-9F07-6F0CA457E5E0}" type="presParOf" srcId="{504E0852-624B-44DB-A7DD-99873D10EAF5}" destId="{86712094-9198-4A1A-950D-657C1D5769C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A19A5-8247-43ED-885F-3534A17635ED}">
      <dsp:nvSpPr>
        <dsp:cNvPr id="0" name=""/>
        <dsp:cNvSpPr/>
      </dsp:nvSpPr>
      <dsp:spPr>
        <a:xfrm>
          <a:off x="0" y="4398790"/>
          <a:ext cx="7003777" cy="144378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IN" sz="2600" kern="1200" dirty="0">
              <a:latin typeface="Times New Roman" panose="02020603050405020304" pitchFamily="18" charset="0"/>
              <a:cs typeface="Times New Roman" panose="02020603050405020304" pitchFamily="18" charset="0"/>
            </a:rPr>
            <a:t>List of some important Standards</a:t>
          </a:r>
          <a:endParaRPr lang="en-US" sz="2600" kern="1200" dirty="0">
            <a:latin typeface="Times New Roman" panose="02020603050405020304" pitchFamily="18" charset="0"/>
            <a:cs typeface="Times New Roman" panose="02020603050405020304" pitchFamily="18" charset="0"/>
          </a:endParaRPr>
        </a:p>
      </dsp:txBody>
      <dsp:txXfrm>
        <a:off x="0" y="4398790"/>
        <a:ext cx="7003777" cy="1443781"/>
      </dsp:txXfrm>
    </dsp:sp>
    <dsp:sp modelId="{25200592-E44E-4DB1-8EE5-37E608E938F9}">
      <dsp:nvSpPr>
        <dsp:cNvPr id="0" name=""/>
        <dsp:cNvSpPr/>
      </dsp:nvSpPr>
      <dsp:spPr>
        <a:xfrm rot="10800000">
          <a:off x="0" y="2199911"/>
          <a:ext cx="7003777" cy="2220535"/>
        </a:xfrm>
        <a:prstGeom prst="upArrowCallou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IN" sz="2600" kern="1200" dirty="0">
              <a:latin typeface="Times New Roman" panose="02020603050405020304" pitchFamily="18" charset="0"/>
              <a:cs typeface="Times New Roman" panose="02020603050405020304" pitchFamily="18" charset="0"/>
            </a:rPr>
            <a:t>Audio Visual Coding – Importance of Standards</a:t>
          </a:r>
          <a:endParaRPr lang="en-US" sz="2600" kern="1200" dirty="0">
            <a:latin typeface="Times New Roman" panose="02020603050405020304" pitchFamily="18" charset="0"/>
            <a:cs typeface="Times New Roman" panose="02020603050405020304" pitchFamily="18" charset="0"/>
          </a:endParaRPr>
        </a:p>
      </dsp:txBody>
      <dsp:txXfrm rot="-10800000">
        <a:off x="0" y="2199911"/>
        <a:ext cx="7003777" cy="779408"/>
      </dsp:txXfrm>
    </dsp:sp>
    <dsp:sp modelId="{D1642D8C-3AA4-4245-A550-9F1E5DD7C8A8}">
      <dsp:nvSpPr>
        <dsp:cNvPr id="0" name=""/>
        <dsp:cNvSpPr/>
      </dsp:nvSpPr>
      <dsp:spPr>
        <a:xfrm>
          <a:off x="3419" y="2979319"/>
          <a:ext cx="2332312" cy="66394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IN" sz="2300" kern="1200" dirty="0">
              <a:latin typeface="Times New Roman" panose="02020603050405020304" pitchFamily="18" charset="0"/>
              <a:cs typeface="Times New Roman" panose="02020603050405020304" pitchFamily="18" charset="0"/>
            </a:rPr>
            <a:t>Introduction to JPEG Standard</a:t>
          </a:r>
          <a:endParaRPr lang="en-US" sz="2300" kern="1200" dirty="0">
            <a:latin typeface="Times New Roman" panose="02020603050405020304" pitchFamily="18" charset="0"/>
            <a:cs typeface="Times New Roman" panose="02020603050405020304" pitchFamily="18" charset="0"/>
          </a:endParaRPr>
        </a:p>
      </dsp:txBody>
      <dsp:txXfrm>
        <a:off x="3419" y="2979319"/>
        <a:ext cx="2332312" cy="663940"/>
      </dsp:txXfrm>
    </dsp:sp>
    <dsp:sp modelId="{8E415FB7-537B-44EC-9875-3C9618C11E58}">
      <dsp:nvSpPr>
        <dsp:cNvPr id="0" name=""/>
        <dsp:cNvSpPr/>
      </dsp:nvSpPr>
      <dsp:spPr>
        <a:xfrm>
          <a:off x="2335732" y="2979319"/>
          <a:ext cx="2332312" cy="663940"/>
        </a:xfrm>
        <a:prstGeom prst="rect">
          <a:avLst/>
        </a:prstGeom>
        <a:solidFill>
          <a:schemeClr val="accent2">
            <a:tint val="40000"/>
            <a:alpha val="90000"/>
            <a:hueOff val="1346944"/>
            <a:satOff val="-12446"/>
            <a:lumOff val="-1403"/>
            <a:alphaOff val="0"/>
          </a:schemeClr>
        </a:solidFill>
        <a:ln w="19050" cap="flat" cmpd="sng" algn="ctr">
          <a:solidFill>
            <a:schemeClr val="accent2">
              <a:tint val="40000"/>
              <a:alpha val="90000"/>
              <a:hueOff val="1346944"/>
              <a:satOff val="-12446"/>
              <a:lumOff val="-1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IN" sz="2300" kern="1200" dirty="0">
              <a:latin typeface="Times New Roman" panose="02020603050405020304" pitchFamily="18" charset="0"/>
              <a:cs typeface="Times New Roman" panose="02020603050405020304" pitchFamily="18" charset="0"/>
            </a:rPr>
            <a:t>Introduction to MPEG Standard</a:t>
          </a:r>
          <a:endParaRPr lang="en-US" sz="2300" kern="1200" dirty="0">
            <a:latin typeface="Times New Roman" panose="02020603050405020304" pitchFamily="18" charset="0"/>
            <a:cs typeface="Times New Roman" panose="02020603050405020304" pitchFamily="18" charset="0"/>
          </a:endParaRPr>
        </a:p>
      </dsp:txBody>
      <dsp:txXfrm>
        <a:off x="2335732" y="2979319"/>
        <a:ext cx="2332312" cy="663940"/>
      </dsp:txXfrm>
    </dsp:sp>
    <dsp:sp modelId="{9931EF80-3F74-418B-8FDA-04CAE80DF92B}">
      <dsp:nvSpPr>
        <dsp:cNvPr id="0" name=""/>
        <dsp:cNvSpPr/>
      </dsp:nvSpPr>
      <dsp:spPr>
        <a:xfrm>
          <a:off x="4668044" y="2979319"/>
          <a:ext cx="2332312" cy="663940"/>
        </a:xfrm>
        <a:prstGeom prst="rect">
          <a:avLst/>
        </a:prstGeom>
        <a:solidFill>
          <a:schemeClr val="accent2">
            <a:tint val="40000"/>
            <a:alpha val="90000"/>
            <a:hueOff val="2693887"/>
            <a:satOff val="-24893"/>
            <a:lumOff val="-2806"/>
            <a:alphaOff val="0"/>
          </a:schemeClr>
        </a:solidFill>
        <a:ln w="19050" cap="flat" cmpd="sng" algn="ctr">
          <a:solidFill>
            <a:schemeClr val="accent2">
              <a:tint val="40000"/>
              <a:alpha val="90000"/>
              <a:hueOff val="2693887"/>
              <a:satOff val="-24893"/>
              <a:lumOff val="-28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IN" sz="2300" kern="1200">
              <a:latin typeface="Times New Roman" panose="02020603050405020304" pitchFamily="18" charset="0"/>
              <a:cs typeface="Times New Roman" panose="02020603050405020304" pitchFamily="18" charset="0"/>
            </a:rPr>
            <a:t>Introduction to JVET</a:t>
          </a:r>
          <a:endParaRPr lang="en-US" sz="2300" kern="1200">
            <a:latin typeface="Times New Roman" panose="02020603050405020304" pitchFamily="18" charset="0"/>
            <a:cs typeface="Times New Roman" panose="02020603050405020304" pitchFamily="18" charset="0"/>
          </a:endParaRPr>
        </a:p>
      </dsp:txBody>
      <dsp:txXfrm>
        <a:off x="4668044" y="2979319"/>
        <a:ext cx="2332312" cy="663940"/>
      </dsp:txXfrm>
    </dsp:sp>
    <dsp:sp modelId="{25159A50-7336-4F7E-A2DD-22E8829564C3}">
      <dsp:nvSpPr>
        <dsp:cNvPr id="0" name=""/>
        <dsp:cNvSpPr/>
      </dsp:nvSpPr>
      <dsp:spPr>
        <a:xfrm rot="10800000">
          <a:off x="0" y="1032"/>
          <a:ext cx="7003777" cy="2220535"/>
        </a:xfrm>
        <a:prstGeom prst="upArrowCallou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IN" sz="2600" kern="1200">
              <a:latin typeface="Times New Roman" panose="02020603050405020304" pitchFamily="18" charset="0"/>
              <a:cs typeface="Times New Roman" panose="02020603050405020304" pitchFamily="18" charset="0"/>
            </a:rPr>
            <a:t>Recalling concepts, you are aware of:  </a:t>
          </a:r>
          <a:endParaRPr lang="en-US" sz="2600" kern="1200">
            <a:latin typeface="Times New Roman" panose="02020603050405020304" pitchFamily="18" charset="0"/>
            <a:cs typeface="Times New Roman" panose="02020603050405020304" pitchFamily="18" charset="0"/>
          </a:endParaRPr>
        </a:p>
      </dsp:txBody>
      <dsp:txXfrm rot="-10800000">
        <a:off x="0" y="1032"/>
        <a:ext cx="7003777" cy="779408"/>
      </dsp:txXfrm>
    </dsp:sp>
    <dsp:sp modelId="{79C20663-6433-4605-A23D-B9A6F1F76605}">
      <dsp:nvSpPr>
        <dsp:cNvPr id="0" name=""/>
        <dsp:cNvSpPr/>
      </dsp:nvSpPr>
      <dsp:spPr>
        <a:xfrm>
          <a:off x="3419" y="780440"/>
          <a:ext cx="2332312" cy="663940"/>
        </a:xfrm>
        <a:prstGeom prst="rect">
          <a:avLst/>
        </a:prstGeom>
        <a:solidFill>
          <a:schemeClr val="accent2">
            <a:tint val="40000"/>
            <a:alpha val="90000"/>
            <a:hueOff val="4040831"/>
            <a:satOff val="-37339"/>
            <a:lumOff val="-4209"/>
            <a:alphaOff val="0"/>
          </a:schemeClr>
        </a:solidFill>
        <a:ln w="19050" cap="flat" cmpd="sng" algn="ctr">
          <a:solidFill>
            <a:schemeClr val="accent2">
              <a:tint val="40000"/>
              <a:alpha val="90000"/>
              <a:hueOff val="4040831"/>
              <a:satOff val="-37339"/>
              <a:lumOff val="-42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IN" sz="2300" kern="1200">
              <a:latin typeface="Times New Roman" panose="02020603050405020304" pitchFamily="18" charset="0"/>
              <a:cs typeface="Times New Roman" panose="02020603050405020304" pitchFamily="18" charset="0"/>
            </a:rPr>
            <a:t>Digital Image Processing</a:t>
          </a:r>
          <a:endParaRPr lang="en-US" sz="2300" kern="1200">
            <a:latin typeface="Times New Roman" panose="02020603050405020304" pitchFamily="18" charset="0"/>
            <a:cs typeface="Times New Roman" panose="02020603050405020304" pitchFamily="18" charset="0"/>
          </a:endParaRPr>
        </a:p>
      </dsp:txBody>
      <dsp:txXfrm>
        <a:off x="3419" y="780440"/>
        <a:ext cx="2332312" cy="663940"/>
      </dsp:txXfrm>
    </dsp:sp>
    <dsp:sp modelId="{293008C1-6132-4093-957F-2C662D13EEBA}">
      <dsp:nvSpPr>
        <dsp:cNvPr id="0" name=""/>
        <dsp:cNvSpPr/>
      </dsp:nvSpPr>
      <dsp:spPr>
        <a:xfrm>
          <a:off x="2335732" y="780440"/>
          <a:ext cx="2332312" cy="663940"/>
        </a:xfrm>
        <a:prstGeom prst="rect">
          <a:avLst/>
        </a:prstGeom>
        <a:solidFill>
          <a:schemeClr val="accent2">
            <a:tint val="40000"/>
            <a:alpha val="90000"/>
            <a:hueOff val="5387775"/>
            <a:satOff val="-49786"/>
            <a:lumOff val="-5612"/>
            <a:alphaOff val="0"/>
          </a:schemeClr>
        </a:solidFill>
        <a:ln w="19050" cap="flat" cmpd="sng" algn="ctr">
          <a:solidFill>
            <a:schemeClr val="accent2">
              <a:tint val="40000"/>
              <a:alpha val="90000"/>
              <a:hueOff val="5387775"/>
              <a:satOff val="-49786"/>
              <a:lumOff val="-56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IN" sz="2300" kern="1200">
              <a:latin typeface="Times New Roman" panose="02020603050405020304" pitchFamily="18" charset="0"/>
              <a:cs typeface="Times New Roman" panose="02020603050405020304" pitchFamily="18" charset="0"/>
            </a:rPr>
            <a:t>Digital Audio Processing</a:t>
          </a:r>
          <a:endParaRPr lang="en-US" sz="2300" kern="1200">
            <a:latin typeface="Times New Roman" panose="02020603050405020304" pitchFamily="18" charset="0"/>
            <a:cs typeface="Times New Roman" panose="02020603050405020304" pitchFamily="18" charset="0"/>
          </a:endParaRPr>
        </a:p>
      </dsp:txBody>
      <dsp:txXfrm>
        <a:off x="2335732" y="780440"/>
        <a:ext cx="2332312" cy="663940"/>
      </dsp:txXfrm>
    </dsp:sp>
    <dsp:sp modelId="{FAE5DADD-A48D-4D00-A280-FF07392CDE78}">
      <dsp:nvSpPr>
        <dsp:cNvPr id="0" name=""/>
        <dsp:cNvSpPr/>
      </dsp:nvSpPr>
      <dsp:spPr>
        <a:xfrm>
          <a:off x="4668044" y="780440"/>
          <a:ext cx="2332312" cy="663940"/>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IN" sz="2300" kern="1200">
              <a:latin typeface="Times New Roman" panose="02020603050405020304" pitchFamily="18" charset="0"/>
              <a:cs typeface="Times New Roman" panose="02020603050405020304" pitchFamily="18" charset="0"/>
            </a:rPr>
            <a:t>Video Processing</a:t>
          </a:r>
          <a:endParaRPr lang="en-US" sz="2300" kern="1200">
            <a:latin typeface="Times New Roman" panose="02020603050405020304" pitchFamily="18" charset="0"/>
            <a:cs typeface="Times New Roman" panose="02020603050405020304" pitchFamily="18" charset="0"/>
          </a:endParaRPr>
        </a:p>
      </dsp:txBody>
      <dsp:txXfrm>
        <a:off x="4668044" y="780440"/>
        <a:ext cx="2332312" cy="6639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A2CBA-4532-4977-A9F9-409796A813E3}">
      <dsp:nvSpPr>
        <dsp:cNvPr id="0" name=""/>
        <dsp:cNvSpPr/>
      </dsp:nvSpPr>
      <dsp:spPr>
        <a:xfrm>
          <a:off x="0" y="200382"/>
          <a:ext cx="7003777" cy="17643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N" sz="2600" kern="1200">
              <a:latin typeface="Times New Roman" panose="02020603050405020304" pitchFamily="18" charset="0"/>
              <a:cs typeface="Times New Roman" panose="02020603050405020304" pitchFamily="18" charset="0"/>
            </a:rPr>
            <a:t>Lossy compression: JPEG compression is lossy, which means that some data is lost during the compression process, resulting in a lower quality image.</a:t>
          </a:r>
          <a:endParaRPr lang="en-US" sz="2600" kern="1200">
            <a:latin typeface="Times New Roman" panose="02020603050405020304" pitchFamily="18" charset="0"/>
            <a:cs typeface="Times New Roman" panose="02020603050405020304" pitchFamily="18" charset="0"/>
          </a:endParaRPr>
        </a:p>
      </dsp:txBody>
      <dsp:txXfrm>
        <a:off x="86129" y="286511"/>
        <a:ext cx="6831519" cy="1592102"/>
      </dsp:txXfrm>
    </dsp:sp>
    <dsp:sp modelId="{233ED0FA-869E-407C-BAFF-7ECDB31231E5}">
      <dsp:nvSpPr>
        <dsp:cNvPr id="0" name=""/>
        <dsp:cNvSpPr/>
      </dsp:nvSpPr>
      <dsp:spPr>
        <a:xfrm>
          <a:off x="0" y="2039622"/>
          <a:ext cx="7003777" cy="17643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N" sz="2600" kern="1200">
              <a:latin typeface="Times New Roman" panose="02020603050405020304" pitchFamily="18" charset="0"/>
              <a:cs typeface="Times New Roman" panose="02020603050405020304" pitchFamily="18" charset="0"/>
            </a:rPr>
            <a:t>Limited editing: Editing a JPEG image repeatedly can result in further loss of quality due to the lossy compression.</a:t>
          </a:r>
          <a:endParaRPr lang="en-US" sz="2600" kern="1200">
            <a:latin typeface="Times New Roman" panose="02020603050405020304" pitchFamily="18" charset="0"/>
            <a:cs typeface="Times New Roman" panose="02020603050405020304" pitchFamily="18" charset="0"/>
          </a:endParaRPr>
        </a:p>
      </dsp:txBody>
      <dsp:txXfrm>
        <a:off x="86129" y="2125751"/>
        <a:ext cx="6831519" cy="1592102"/>
      </dsp:txXfrm>
    </dsp:sp>
    <dsp:sp modelId="{DEE77F45-DB80-49E3-B004-E13E990AE8F6}">
      <dsp:nvSpPr>
        <dsp:cNvPr id="0" name=""/>
        <dsp:cNvSpPr/>
      </dsp:nvSpPr>
      <dsp:spPr>
        <a:xfrm>
          <a:off x="0" y="3878862"/>
          <a:ext cx="7003777" cy="17643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N" sz="2600" kern="1200">
              <a:latin typeface="Times New Roman" panose="02020603050405020304" pitchFamily="18" charset="0"/>
              <a:cs typeface="Times New Roman" panose="02020603050405020304" pitchFamily="18" charset="0"/>
            </a:rPr>
            <a:t>Not ideal for text or graphics: JPEG compression is not well-suited for compressing text, graphics, or images with sharp edges, as these can become blurry or pixelated after compression.</a:t>
          </a:r>
          <a:endParaRPr lang="en-US" sz="2600" kern="1200">
            <a:latin typeface="Times New Roman" panose="02020603050405020304" pitchFamily="18" charset="0"/>
            <a:cs typeface="Times New Roman" panose="02020603050405020304" pitchFamily="18" charset="0"/>
          </a:endParaRPr>
        </a:p>
      </dsp:txBody>
      <dsp:txXfrm>
        <a:off x="86129" y="3964991"/>
        <a:ext cx="6831519" cy="15921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76258-1860-46B9-B991-57C51F6DA35D}">
      <dsp:nvSpPr>
        <dsp:cNvPr id="0" name=""/>
        <dsp:cNvSpPr/>
      </dsp:nvSpPr>
      <dsp:spPr>
        <a:xfrm>
          <a:off x="0" y="47917"/>
          <a:ext cx="10156531" cy="11679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latin typeface="Times New Roman" panose="02020603050405020304" pitchFamily="18" charset="0"/>
              <a:cs typeface="Times New Roman" panose="02020603050405020304" pitchFamily="18" charset="0"/>
            </a:rPr>
            <a:t>MPEG-4 audiovisual scenes are composed of several media objects, organized in a hierarchical fashion, such as:</a:t>
          </a:r>
          <a:endParaRPr lang="en-US" sz="2200" kern="1200" dirty="0">
            <a:latin typeface="Times New Roman" panose="02020603050405020304" pitchFamily="18" charset="0"/>
            <a:cs typeface="Times New Roman" panose="02020603050405020304" pitchFamily="18" charset="0"/>
          </a:endParaRPr>
        </a:p>
      </dsp:txBody>
      <dsp:txXfrm>
        <a:off x="57015" y="104932"/>
        <a:ext cx="10042501" cy="1053922"/>
      </dsp:txXfrm>
    </dsp:sp>
    <dsp:sp modelId="{0E45B0DE-39EF-44EE-9CB7-B67D2AE76F84}">
      <dsp:nvSpPr>
        <dsp:cNvPr id="0" name=""/>
        <dsp:cNvSpPr/>
      </dsp:nvSpPr>
      <dsp:spPr>
        <a:xfrm>
          <a:off x="0" y="1215869"/>
          <a:ext cx="10156531"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4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Times New Roman" panose="02020603050405020304" pitchFamily="18" charset="0"/>
              <a:cs typeface="Times New Roman" panose="02020603050405020304" pitchFamily="18" charset="0"/>
            </a:rPr>
            <a:t>Still images</a:t>
          </a:r>
          <a:r>
            <a:rPr lang="en-US" sz="1700" b="0" i="0" kern="1200" baseline="0">
              <a:latin typeface="Times New Roman" panose="02020603050405020304" pitchFamily="18" charset="0"/>
              <a:cs typeface="Times New Roman" panose="02020603050405020304" pitchFamily="18" charset="0"/>
            </a:rPr>
            <a:t> (e.g. as a fixed background),</a:t>
          </a:r>
          <a:endParaRPr lang="en-US" sz="1700" kern="120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20000"/>
            </a:spcAft>
            <a:buChar char="•"/>
          </a:pPr>
          <a:r>
            <a:rPr lang="en-US" sz="1700" b="0" i="0" kern="1200" baseline="0">
              <a:latin typeface="Times New Roman" panose="02020603050405020304" pitchFamily="18" charset="0"/>
              <a:cs typeface="Times New Roman" panose="02020603050405020304" pitchFamily="18" charset="0"/>
            </a:rPr>
            <a:t>video objects (e.g. a talking person - without the background)</a:t>
          </a:r>
          <a:endParaRPr lang="en-US" sz="1700" kern="120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20000"/>
            </a:spcAft>
            <a:buChar char="•"/>
          </a:pPr>
          <a:r>
            <a:rPr lang="en-US" sz="1700" b="0" i="0" kern="1200" baseline="0">
              <a:latin typeface="Times New Roman" panose="02020603050405020304" pitchFamily="18" charset="0"/>
              <a:cs typeface="Times New Roman" panose="02020603050405020304" pitchFamily="18" charset="0"/>
            </a:rPr>
            <a:t>audio objects (e.g. the voice associated with that person); </a:t>
          </a:r>
          <a:r>
            <a:rPr lang="en-IN" sz="1700" b="0" i="0" kern="1200" baseline="0">
              <a:latin typeface="Times New Roman" panose="02020603050405020304" pitchFamily="18" charset="0"/>
              <a:cs typeface="Times New Roman" panose="02020603050405020304" pitchFamily="18" charset="0"/>
            </a:rPr>
            <a:t> etc.</a:t>
          </a:r>
          <a:endParaRPr lang="en-US" sz="1700" kern="1200">
            <a:latin typeface="Times New Roman" panose="02020603050405020304" pitchFamily="18" charset="0"/>
            <a:cs typeface="Times New Roman" panose="02020603050405020304" pitchFamily="18" charset="0"/>
          </a:endParaRPr>
        </a:p>
      </dsp:txBody>
      <dsp:txXfrm>
        <a:off x="0" y="1215869"/>
        <a:ext cx="10156531" cy="842490"/>
      </dsp:txXfrm>
    </dsp:sp>
    <dsp:sp modelId="{A0C7FC13-13CB-4DFC-ACFC-51BF553666A8}">
      <dsp:nvSpPr>
        <dsp:cNvPr id="0" name=""/>
        <dsp:cNvSpPr/>
      </dsp:nvSpPr>
      <dsp:spPr>
        <a:xfrm>
          <a:off x="0" y="2058359"/>
          <a:ext cx="10156531" cy="1167952"/>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a:latin typeface="Times New Roman" panose="02020603050405020304" pitchFamily="18" charset="0"/>
              <a:cs typeface="Times New Roman" panose="02020603050405020304" pitchFamily="18" charset="0"/>
            </a:rPr>
            <a:t>MPEG-4 standardizes a number of such primitive media objects, capable of representing both natural and synthetic content types, which can be either 2- or 3-dimensional. </a:t>
          </a:r>
          <a:endParaRPr lang="en-US" sz="2200" kern="1200">
            <a:latin typeface="Times New Roman" panose="02020603050405020304" pitchFamily="18" charset="0"/>
            <a:cs typeface="Times New Roman" panose="02020603050405020304" pitchFamily="18" charset="0"/>
          </a:endParaRPr>
        </a:p>
      </dsp:txBody>
      <dsp:txXfrm>
        <a:off x="57015" y="2115374"/>
        <a:ext cx="10042501" cy="1053922"/>
      </dsp:txXfrm>
    </dsp:sp>
    <dsp:sp modelId="{858B9BC6-62B0-4487-A504-3B25CBA7CE8B}">
      <dsp:nvSpPr>
        <dsp:cNvPr id="0" name=""/>
        <dsp:cNvSpPr/>
      </dsp:nvSpPr>
      <dsp:spPr>
        <a:xfrm>
          <a:off x="0" y="3289672"/>
          <a:ext cx="10156531" cy="1167952"/>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latin typeface="Times New Roman" panose="02020603050405020304" pitchFamily="18" charset="0"/>
              <a:cs typeface="Times New Roman" panose="02020603050405020304" pitchFamily="18" charset="0"/>
            </a:rPr>
            <a:t>In addition to the media objects mentioned above, MPEG-4 defines the coded representation of objects such as:</a:t>
          </a:r>
          <a:endParaRPr lang="en-US" sz="2200" kern="1200" dirty="0">
            <a:latin typeface="Times New Roman" panose="02020603050405020304" pitchFamily="18" charset="0"/>
            <a:cs typeface="Times New Roman" panose="02020603050405020304" pitchFamily="18" charset="0"/>
          </a:endParaRPr>
        </a:p>
      </dsp:txBody>
      <dsp:txXfrm>
        <a:off x="57015" y="3346687"/>
        <a:ext cx="10042501" cy="1053922"/>
      </dsp:txXfrm>
    </dsp:sp>
    <dsp:sp modelId="{2910ADC5-4C20-476D-9416-9D634509FC3E}">
      <dsp:nvSpPr>
        <dsp:cNvPr id="0" name=""/>
        <dsp:cNvSpPr/>
      </dsp:nvSpPr>
      <dsp:spPr>
        <a:xfrm>
          <a:off x="0" y="4457624"/>
          <a:ext cx="10156531"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4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IN" sz="1700" b="0" i="0" kern="1200" baseline="0">
              <a:latin typeface="Times New Roman" panose="02020603050405020304" pitchFamily="18" charset="0"/>
              <a:cs typeface="Times New Roman" panose="02020603050405020304" pitchFamily="18" charset="0"/>
            </a:rPr>
            <a:t>text and graphics;</a:t>
          </a:r>
          <a:endParaRPr lang="en-US" sz="1700" kern="120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20000"/>
            </a:spcAft>
            <a:buChar char="•"/>
          </a:pPr>
          <a:r>
            <a:rPr lang="en-US" sz="1700" b="0" i="0" kern="1200" baseline="0">
              <a:latin typeface="Times New Roman" panose="02020603050405020304" pitchFamily="18" charset="0"/>
              <a:cs typeface="Times New Roman" panose="02020603050405020304" pitchFamily="18" charset="0"/>
            </a:rPr>
            <a:t>talking synthetic heads and associated text used to synthesize the speech and animate the head</a:t>
          </a:r>
          <a:r>
            <a:rPr lang="en-IN" sz="1700" b="0" i="0" kern="1200" baseline="0">
              <a:latin typeface="Times New Roman" panose="02020603050405020304" pitchFamily="18" charset="0"/>
              <a:cs typeface="Times New Roman" panose="02020603050405020304" pitchFamily="18" charset="0"/>
            </a:rPr>
            <a:t>;</a:t>
          </a:r>
          <a:endParaRPr lang="en-US" sz="1700" kern="120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20000"/>
            </a:spcAft>
            <a:buChar char="•"/>
          </a:pPr>
          <a:r>
            <a:rPr lang="en-IN" sz="1700" b="0" i="0" kern="1200" baseline="0">
              <a:latin typeface="Times New Roman" panose="02020603050405020304" pitchFamily="18" charset="0"/>
              <a:cs typeface="Times New Roman" panose="02020603050405020304" pitchFamily="18" charset="0"/>
            </a:rPr>
            <a:t>synthetic sound</a:t>
          </a:r>
          <a:endParaRPr lang="en-US" sz="1700" kern="1200">
            <a:latin typeface="Times New Roman" panose="02020603050405020304" pitchFamily="18" charset="0"/>
            <a:cs typeface="Times New Roman" panose="02020603050405020304" pitchFamily="18" charset="0"/>
          </a:endParaRPr>
        </a:p>
      </dsp:txBody>
      <dsp:txXfrm>
        <a:off x="0" y="4457624"/>
        <a:ext cx="10156531" cy="8424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B00E6-E5BE-42AC-BEE6-5660AFFDD508}">
      <dsp:nvSpPr>
        <dsp:cNvPr id="0" name=""/>
        <dsp:cNvSpPr/>
      </dsp:nvSpPr>
      <dsp:spPr>
        <a:xfrm>
          <a:off x="0" y="3163"/>
          <a:ext cx="5771606" cy="11883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a:latin typeface="Times New Roman" panose="02020603050405020304" pitchFamily="18" charset="0"/>
              <a:cs typeface="Times New Roman" panose="02020603050405020304" pitchFamily="18" charset="0"/>
            </a:rPr>
            <a:t>Joint Video Experts Team of IS)/IEC to Develop next-generation video coding standards’</a:t>
          </a:r>
          <a:endParaRPr lang="en-US" sz="2400" kern="1200">
            <a:latin typeface="Times New Roman" panose="02020603050405020304" pitchFamily="18" charset="0"/>
            <a:cs typeface="Times New Roman" panose="02020603050405020304" pitchFamily="18" charset="0"/>
          </a:endParaRPr>
        </a:p>
      </dsp:txBody>
      <dsp:txXfrm>
        <a:off x="58013" y="61176"/>
        <a:ext cx="5655580" cy="1072373"/>
      </dsp:txXfrm>
    </dsp:sp>
    <dsp:sp modelId="{60C11EE0-3392-443C-83DA-A689A419869C}">
      <dsp:nvSpPr>
        <dsp:cNvPr id="0" name=""/>
        <dsp:cNvSpPr/>
      </dsp:nvSpPr>
      <dsp:spPr>
        <a:xfrm>
          <a:off x="0" y="1205105"/>
          <a:ext cx="5771606" cy="11883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a:latin typeface="Times New Roman" panose="02020603050405020304" pitchFamily="18" charset="0"/>
              <a:cs typeface="Times New Roman" panose="02020603050405020304" pitchFamily="18" charset="0"/>
            </a:rPr>
            <a:t>Versatile Video Coding (VVC), also known as H.266</a:t>
          </a:r>
          <a:endParaRPr lang="en-US" sz="2400" kern="1200">
            <a:latin typeface="Times New Roman" panose="02020603050405020304" pitchFamily="18" charset="0"/>
            <a:cs typeface="Times New Roman" panose="02020603050405020304" pitchFamily="18" charset="0"/>
          </a:endParaRPr>
        </a:p>
      </dsp:txBody>
      <dsp:txXfrm>
        <a:off x="58013" y="1263118"/>
        <a:ext cx="5655580" cy="1072373"/>
      </dsp:txXfrm>
    </dsp:sp>
    <dsp:sp modelId="{75453113-818F-4606-9258-3597461BE5FA}">
      <dsp:nvSpPr>
        <dsp:cNvPr id="0" name=""/>
        <dsp:cNvSpPr/>
      </dsp:nvSpPr>
      <dsp:spPr>
        <a:xfrm>
          <a:off x="0" y="2407047"/>
          <a:ext cx="5771606" cy="11883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a:latin typeface="Times New Roman" panose="02020603050405020304" pitchFamily="18" charset="0"/>
              <a:cs typeface="Times New Roman" panose="02020603050405020304" pitchFamily="18" charset="0"/>
            </a:rPr>
            <a:t>Enhancements over HEVC (H.265)</a:t>
          </a:r>
          <a:r>
            <a:rPr lang="en-IN" sz="2400" kern="1200">
              <a:latin typeface="Times New Roman" panose="02020603050405020304" pitchFamily="18" charset="0"/>
              <a:cs typeface="Times New Roman" panose="02020603050405020304" pitchFamily="18" charset="0"/>
            </a:rPr>
            <a:t>:</a:t>
          </a:r>
          <a:endParaRPr lang="en-US" sz="2400" kern="1200">
            <a:latin typeface="Times New Roman" panose="02020603050405020304" pitchFamily="18" charset="0"/>
            <a:cs typeface="Times New Roman" panose="02020603050405020304" pitchFamily="18" charset="0"/>
          </a:endParaRPr>
        </a:p>
      </dsp:txBody>
      <dsp:txXfrm>
        <a:off x="58013" y="2465060"/>
        <a:ext cx="5655580" cy="1072373"/>
      </dsp:txXfrm>
    </dsp:sp>
    <dsp:sp modelId="{557CE98C-08E7-4BCF-A685-7C0548CA6852}">
      <dsp:nvSpPr>
        <dsp:cNvPr id="0" name=""/>
        <dsp:cNvSpPr/>
      </dsp:nvSpPr>
      <dsp:spPr>
        <a:xfrm>
          <a:off x="0" y="3595447"/>
          <a:ext cx="5771606" cy="817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24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IN" sz="1800" kern="1200">
              <a:latin typeface="Times New Roman" panose="02020603050405020304" pitchFamily="18" charset="0"/>
              <a:cs typeface="Times New Roman" panose="02020603050405020304" pitchFamily="18" charset="0"/>
            </a:rPr>
            <a:t>50% better compression efficiency</a:t>
          </a:r>
          <a:endParaRPr lang="en-US" sz="1800" kern="120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20000"/>
            </a:spcAft>
            <a:buChar char="•"/>
          </a:pPr>
          <a:r>
            <a:rPr lang="en-IN" sz="1800" kern="1200">
              <a:latin typeface="Times New Roman" panose="02020603050405020304" pitchFamily="18" charset="0"/>
              <a:cs typeface="Times New Roman" panose="02020603050405020304" pitchFamily="18" charset="0"/>
            </a:rPr>
            <a:t>Support for higher resolutions (up to 8K)</a:t>
          </a:r>
          <a:endParaRPr lang="en-US" sz="1800" kern="120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20000"/>
            </a:spcAft>
            <a:buChar char="•"/>
          </a:pPr>
          <a:r>
            <a:rPr lang="en-IN" sz="1800" kern="1200">
              <a:latin typeface="Times New Roman" panose="02020603050405020304" pitchFamily="18" charset="0"/>
              <a:cs typeface="Times New Roman" panose="02020603050405020304" pitchFamily="18" charset="0"/>
            </a:rPr>
            <a:t>Improved adaptability for various network conditions</a:t>
          </a:r>
          <a:endParaRPr lang="en-US" sz="1800" kern="1200">
            <a:latin typeface="Times New Roman" panose="02020603050405020304" pitchFamily="18" charset="0"/>
            <a:cs typeface="Times New Roman" panose="02020603050405020304" pitchFamily="18" charset="0"/>
          </a:endParaRPr>
        </a:p>
      </dsp:txBody>
      <dsp:txXfrm>
        <a:off x="0" y="3595447"/>
        <a:ext cx="5771606" cy="817659"/>
      </dsp:txXfrm>
    </dsp:sp>
    <dsp:sp modelId="{AD45F3A1-5D20-4FD5-982C-8C3EE670B987}">
      <dsp:nvSpPr>
        <dsp:cNvPr id="0" name=""/>
        <dsp:cNvSpPr/>
      </dsp:nvSpPr>
      <dsp:spPr>
        <a:xfrm>
          <a:off x="0" y="4413106"/>
          <a:ext cx="5771606" cy="11883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a:latin typeface="Times New Roman" panose="02020603050405020304" pitchFamily="18" charset="0"/>
              <a:cs typeface="Times New Roman" panose="02020603050405020304" pitchFamily="18" charset="0"/>
            </a:rPr>
            <a:t>Applications</a:t>
          </a:r>
          <a:r>
            <a:rPr lang="en-IN" sz="2400" kern="1200">
              <a:latin typeface="Times New Roman" panose="02020603050405020304" pitchFamily="18" charset="0"/>
              <a:cs typeface="Times New Roman" panose="02020603050405020304" pitchFamily="18" charset="0"/>
            </a:rPr>
            <a:t>: Ultra-high-definition (UHD) broadcasting, virtual reality (VR), augmented reality (AR)</a:t>
          </a:r>
          <a:endParaRPr lang="en-US" sz="2400" kern="1200">
            <a:latin typeface="Times New Roman" panose="02020603050405020304" pitchFamily="18" charset="0"/>
            <a:cs typeface="Times New Roman" panose="02020603050405020304" pitchFamily="18" charset="0"/>
          </a:endParaRPr>
        </a:p>
      </dsp:txBody>
      <dsp:txXfrm>
        <a:off x="58013" y="4471119"/>
        <a:ext cx="5655580" cy="10723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FE774-7FAA-40D8-A585-D579CA8A1EBD}">
      <dsp:nvSpPr>
        <dsp:cNvPr id="0" name=""/>
        <dsp:cNvSpPr/>
      </dsp:nvSpPr>
      <dsp:spPr>
        <a:xfrm>
          <a:off x="0" y="0"/>
          <a:ext cx="7820528" cy="7800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MPEG4 Overview- ISO/IEC/JTC1/SC29WG11 N3156</a:t>
          </a:r>
          <a:endParaRPr lang="en-US" sz="2400" kern="1200" dirty="0">
            <a:latin typeface="Times New Roman" panose="02020603050405020304" pitchFamily="18" charset="0"/>
            <a:cs typeface="Times New Roman" panose="02020603050405020304" pitchFamily="18" charset="0"/>
          </a:endParaRPr>
        </a:p>
      </dsp:txBody>
      <dsp:txXfrm>
        <a:off x="22847" y="22847"/>
        <a:ext cx="6887514" cy="734368"/>
      </dsp:txXfrm>
    </dsp:sp>
    <dsp:sp modelId="{B8004919-2CCD-44FA-B9CF-87B62395CB28}">
      <dsp:nvSpPr>
        <dsp:cNvPr id="0" name=""/>
        <dsp:cNvSpPr/>
      </dsp:nvSpPr>
      <dsp:spPr>
        <a:xfrm>
          <a:off x="584000" y="888404"/>
          <a:ext cx="7820528" cy="780062"/>
        </a:xfrm>
        <a:prstGeom prst="roundRect">
          <a:avLst>
            <a:gd name="adj" fmla="val 10000"/>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a:latin typeface="Times New Roman" panose="02020603050405020304" pitchFamily="18" charset="0"/>
              <a:cs typeface="Times New Roman" panose="02020603050405020304" pitchFamily="18" charset="0"/>
            </a:rPr>
            <a:t>Information available on </a:t>
          </a:r>
          <a:r>
            <a:rPr lang="en-IN" sz="2400" kern="1200">
              <a:latin typeface="Times New Roman" panose="02020603050405020304" pitchFamily="18" charset="0"/>
              <a:cs typeface="Times New Roman" panose="02020603050405020304" pitchFamily="18" charset="0"/>
              <a:hlinkClick xmlns:r="http://schemas.openxmlformats.org/officeDocument/2006/relationships" r:id="rId1"/>
            </a:rPr>
            <a:t>https://google.com</a:t>
          </a:r>
          <a:r>
            <a:rPr lang="en-IN" sz="2400" kern="1200">
              <a:latin typeface="Times New Roman" panose="02020603050405020304" pitchFamily="18" charset="0"/>
              <a:cs typeface="Times New Roman" panose="02020603050405020304" pitchFamily="18" charset="0"/>
            </a:rPr>
            <a:t> </a:t>
          </a:r>
          <a:endParaRPr lang="en-US" sz="2400" kern="1200">
            <a:latin typeface="Times New Roman" panose="02020603050405020304" pitchFamily="18" charset="0"/>
            <a:cs typeface="Times New Roman" panose="02020603050405020304" pitchFamily="18" charset="0"/>
          </a:endParaRPr>
        </a:p>
      </dsp:txBody>
      <dsp:txXfrm>
        <a:off x="606847" y="911251"/>
        <a:ext cx="6683793" cy="734368"/>
      </dsp:txXfrm>
    </dsp:sp>
    <dsp:sp modelId="{5050544B-3FC1-4CC3-9FED-D0719CE20C91}">
      <dsp:nvSpPr>
        <dsp:cNvPr id="0" name=""/>
        <dsp:cNvSpPr/>
      </dsp:nvSpPr>
      <dsp:spPr>
        <a:xfrm>
          <a:off x="1168001" y="1776808"/>
          <a:ext cx="7820528" cy="780062"/>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a:latin typeface="Times New Roman" panose="02020603050405020304" pitchFamily="18" charset="0"/>
              <a:cs typeface="Times New Roman" panose="02020603050405020304" pitchFamily="18" charset="0"/>
            </a:rPr>
            <a:t>IS/ISO/IEC14496 series of Standards</a:t>
          </a:r>
          <a:endParaRPr lang="en-US" sz="2400" kern="1200">
            <a:latin typeface="Times New Roman" panose="02020603050405020304" pitchFamily="18" charset="0"/>
            <a:cs typeface="Times New Roman" panose="02020603050405020304" pitchFamily="18" charset="0"/>
          </a:endParaRPr>
        </a:p>
      </dsp:txBody>
      <dsp:txXfrm>
        <a:off x="1190848" y="1799655"/>
        <a:ext cx="6683793" cy="734368"/>
      </dsp:txXfrm>
    </dsp:sp>
    <dsp:sp modelId="{FBD0BC89-B8CE-4C6D-9515-44B13841BCB9}">
      <dsp:nvSpPr>
        <dsp:cNvPr id="0" name=""/>
        <dsp:cNvSpPr/>
      </dsp:nvSpPr>
      <dsp:spPr>
        <a:xfrm>
          <a:off x="1752001" y="2665212"/>
          <a:ext cx="7820528" cy="780062"/>
        </a:xfrm>
        <a:prstGeom prst="roundRect">
          <a:avLst>
            <a:gd name="adj" fmla="val 10000"/>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IS/IEC 10918 series of standards</a:t>
          </a:r>
          <a:endParaRPr lang="en-US" sz="2400" kern="1200" dirty="0">
            <a:latin typeface="Times New Roman" panose="02020603050405020304" pitchFamily="18" charset="0"/>
            <a:cs typeface="Times New Roman" panose="02020603050405020304" pitchFamily="18" charset="0"/>
          </a:endParaRPr>
        </a:p>
      </dsp:txBody>
      <dsp:txXfrm>
        <a:off x="1774848" y="2688059"/>
        <a:ext cx="6683793" cy="734368"/>
      </dsp:txXfrm>
    </dsp:sp>
    <dsp:sp modelId="{4EA37E64-2D11-46DE-A186-86E7A98AC2B3}">
      <dsp:nvSpPr>
        <dsp:cNvPr id="0" name=""/>
        <dsp:cNvSpPr/>
      </dsp:nvSpPr>
      <dsp:spPr>
        <a:xfrm>
          <a:off x="2336002" y="3553616"/>
          <a:ext cx="7820528" cy="780062"/>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a:latin typeface="Times New Roman" panose="02020603050405020304" pitchFamily="18" charset="0"/>
              <a:cs typeface="Times New Roman" panose="02020603050405020304" pitchFamily="18" charset="0"/>
            </a:rPr>
            <a:t>Digital Image Processing by Rafael C Gongalez &amp; Richard E Woods</a:t>
          </a:r>
          <a:endParaRPr lang="en-US" sz="2400" kern="1200">
            <a:latin typeface="Times New Roman" panose="02020603050405020304" pitchFamily="18" charset="0"/>
            <a:cs typeface="Times New Roman" panose="02020603050405020304" pitchFamily="18" charset="0"/>
          </a:endParaRPr>
        </a:p>
      </dsp:txBody>
      <dsp:txXfrm>
        <a:off x="2358849" y="3576463"/>
        <a:ext cx="6683793" cy="734368"/>
      </dsp:txXfrm>
    </dsp:sp>
    <dsp:sp modelId="{6165BD30-8F25-4582-A9A3-37D2D502CE4E}">
      <dsp:nvSpPr>
        <dsp:cNvPr id="0" name=""/>
        <dsp:cNvSpPr/>
      </dsp:nvSpPr>
      <dsp:spPr>
        <a:xfrm>
          <a:off x="7313488" y="569878"/>
          <a:ext cx="507040" cy="507040"/>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dsp:txBody>
      <dsp:txXfrm>
        <a:off x="7427572" y="569878"/>
        <a:ext cx="278872" cy="381548"/>
      </dsp:txXfrm>
    </dsp:sp>
    <dsp:sp modelId="{531AB942-5341-4C09-A781-E3BD21DBBB0B}">
      <dsp:nvSpPr>
        <dsp:cNvPr id="0" name=""/>
        <dsp:cNvSpPr/>
      </dsp:nvSpPr>
      <dsp:spPr>
        <a:xfrm>
          <a:off x="7897488" y="1458282"/>
          <a:ext cx="507040" cy="507040"/>
        </a:xfrm>
        <a:prstGeom prst="downArrow">
          <a:avLst>
            <a:gd name="adj1" fmla="val 55000"/>
            <a:gd name="adj2" fmla="val 45000"/>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dsp:txBody>
      <dsp:txXfrm>
        <a:off x="8011572" y="1458282"/>
        <a:ext cx="278872" cy="381548"/>
      </dsp:txXfrm>
    </dsp:sp>
    <dsp:sp modelId="{2E7092FD-ABB4-49B8-8BA0-7940BA2C26AE}">
      <dsp:nvSpPr>
        <dsp:cNvPr id="0" name=""/>
        <dsp:cNvSpPr/>
      </dsp:nvSpPr>
      <dsp:spPr>
        <a:xfrm>
          <a:off x="8481489" y="2333686"/>
          <a:ext cx="507040" cy="507040"/>
        </a:xfrm>
        <a:prstGeom prst="downArrow">
          <a:avLst>
            <a:gd name="adj1" fmla="val 55000"/>
            <a:gd name="adj2" fmla="val 45000"/>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dsp:txBody>
      <dsp:txXfrm>
        <a:off x="8595573" y="2333686"/>
        <a:ext cx="278872" cy="381548"/>
      </dsp:txXfrm>
    </dsp:sp>
    <dsp:sp modelId="{0536622A-FD6C-4534-B36E-B4C16A2C3B4C}">
      <dsp:nvSpPr>
        <dsp:cNvPr id="0" name=""/>
        <dsp:cNvSpPr/>
      </dsp:nvSpPr>
      <dsp:spPr>
        <a:xfrm>
          <a:off x="9065490" y="3230757"/>
          <a:ext cx="507040" cy="507040"/>
        </a:xfrm>
        <a:prstGeom prst="downArrow">
          <a:avLst>
            <a:gd name="adj1" fmla="val 55000"/>
            <a:gd name="adj2" fmla="val 45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dsp:txBody>
      <dsp:txXfrm>
        <a:off x="9179574" y="3230757"/>
        <a:ext cx="278872" cy="38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6CE70-5EFA-4944-A7BE-347971A2B0F4}">
      <dsp:nvSpPr>
        <dsp:cNvPr id="0" name=""/>
        <dsp:cNvSpPr/>
      </dsp:nvSpPr>
      <dsp:spPr>
        <a:xfrm>
          <a:off x="1239" y="555488"/>
          <a:ext cx="4351736" cy="27633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5AEE9-60CF-4526-BFC2-9C3335BD0439}">
      <dsp:nvSpPr>
        <dsp:cNvPr id="0" name=""/>
        <dsp:cNvSpPr/>
      </dsp:nvSpPr>
      <dsp:spPr>
        <a:xfrm>
          <a:off x="484766" y="1014838"/>
          <a:ext cx="4351736" cy="276335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IN" sz="3000" kern="1200">
              <a:latin typeface="Times New Roman" panose="02020603050405020304" pitchFamily="18" charset="0"/>
              <a:cs typeface="Times New Roman" panose="02020603050405020304" pitchFamily="18" charset="0"/>
            </a:rPr>
            <a:t>Process of converting audio and visual data into a digital format that can be easily stored, transmitted, and reconstructed.</a:t>
          </a:r>
          <a:endParaRPr lang="en-US" sz="3000" kern="1200">
            <a:latin typeface="Times New Roman" panose="02020603050405020304" pitchFamily="18" charset="0"/>
            <a:cs typeface="Times New Roman" panose="02020603050405020304" pitchFamily="18" charset="0"/>
          </a:endParaRPr>
        </a:p>
      </dsp:txBody>
      <dsp:txXfrm>
        <a:off x="565702" y="1095774"/>
        <a:ext cx="4189864" cy="2601480"/>
      </dsp:txXfrm>
    </dsp:sp>
    <dsp:sp modelId="{C7DF270E-D2C8-47AE-8FEC-FF056E67AF40}">
      <dsp:nvSpPr>
        <dsp:cNvPr id="0" name=""/>
        <dsp:cNvSpPr/>
      </dsp:nvSpPr>
      <dsp:spPr>
        <a:xfrm>
          <a:off x="5320028" y="555488"/>
          <a:ext cx="4351736" cy="27633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B0304-9E17-4B39-B774-61DAD8243962}">
      <dsp:nvSpPr>
        <dsp:cNvPr id="0" name=""/>
        <dsp:cNvSpPr/>
      </dsp:nvSpPr>
      <dsp:spPr>
        <a:xfrm>
          <a:off x="5803554" y="1014838"/>
          <a:ext cx="4351736" cy="276335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IN" sz="3000" kern="1200">
              <a:latin typeface="Times New Roman" panose="02020603050405020304" pitchFamily="18" charset="0"/>
              <a:cs typeface="Times New Roman" panose="02020603050405020304" pitchFamily="18" charset="0"/>
            </a:rPr>
            <a:t>The main purpose is- “Compression” to reduce file sizes while maintaining quality.</a:t>
          </a:r>
          <a:endParaRPr lang="en-US" sz="3000" kern="1200">
            <a:latin typeface="Times New Roman" panose="02020603050405020304" pitchFamily="18" charset="0"/>
            <a:cs typeface="Times New Roman" panose="02020603050405020304" pitchFamily="18" charset="0"/>
          </a:endParaRPr>
        </a:p>
      </dsp:txBody>
      <dsp:txXfrm>
        <a:off x="5884490" y="1095774"/>
        <a:ext cx="4189864" cy="2601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F89E2-CEC5-43B8-B34E-FB71A6A2573B}">
      <dsp:nvSpPr>
        <dsp:cNvPr id="0" name=""/>
        <dsp:cNvSpPr/>
      </dsp:nvSpPr>
      <dsp:spPr>
        <a:xfrm>
          <a:off x="1212601" y="185895"/>
          <a:ext cx="1908562" cy="190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B6DAE-6CD6-41F6-BB5B-9E6A750EAA07}">
      <dsp:nvSpPr>
        <dsp:cNvPr id="0" name=""/>
        <dsp:cNvSpPr/>
      </dsp:nvSpPr>
      <dsp:spPr>
        <a:xfrm>
          <a:off x="46258" y="2691401"/>
          <a:ext cx="4241250" cy="147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Reducing File Size: </a:t>
          </a:r>
          <a:r>
            <a:rPr lang="en-US" sz="2000" kern="1200" dirty="0">
              <a:latin typeface="Times New Roman" panose="02020603050405020304" pitchFamily="18" charset="0"/>
              <a:cs typeface="Times New Roman" panose="02020603050405020304" pitchFamily="18" charset="0"/>
            </a:rPr>
            <a:t>For example, a raw video might be several gigabytes in size, but with efficient coding, it can be reduced to a fraction of that size</a:t>
          </a:r>
          <a:r>
            <a:rPr lang="en-US" sz="1100" kern="1200" dirty="0"/>
            <a:t>.</a:t>
          </a:r>
        </a:p>
      </dsp:txBody>
      <dsp:txXfrm>
        <a:off x="46258" y="2691401"/>
        <a:ext cx="4241250" cy="1474040"/>
      </dsp:txXfrm>
    </dsp:sp>
    <dsp:sp modelId="{68C4EBF1-9417-4F9A-8AC3-1B27A3061F33}">
      <dsp:nvSpPr>
        <dsp:cNvPr id="0" name=""/>
        <dsp:cNvSpPr/>
      </dsp:nvSpPr>
      <dsp:spPr>
        <a:xfrm>
          <a:off x="6795253" y="185895"/>
          <a:ext cx="1908562" cy="190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824CA-347B-4649-8DBC-ADAFBE7A2BF5}">
      <dsp:nvSpPr>
        <dsp:cNvPr id="0" name=""/>
        <dsp:cNvSpPr/>
      </dsp:nvSpPr>
      <dsp:spPr>
        <a:xfrm>
          <a:off x="5029726" y="2691401"/>
          <a:ext cx="5439615" cy="147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Efficient Streaming:</a:t>
          </a:r>
          <a:r>
            <a:rPr lang="en-US" sz="2000" kern="1200" dirty="0">
              <a:latin typeface="Times New Roman" panose="02020603050405020304" pitchFamily="18" charset="0"/>
              <a:cs typeface="Times New Roman" panose="02020603050405020304" pitchFamily="18" charset="0"/>
            </a:rPr>
            <a:t> Compressed media files are essential for streaming over the internet, where bandwidth may be limited. Coding enables smooth streaming of high-quality content by optimizing the amount of data that needs to be transmitted.</a:t>
          </a:r>
        </a:p>
      </dsp:txBody>
      <dsp:txXfrm>
        <a:off x="5029726" y="2691401"/>
        <a:ext cx="5439615" cy="1474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3D8B5-EE87-4AB4-9189-32533FCE4067}">
      <dsp:nvSpPr>
        <dsp:cNvPr id="0" name=""/>
        <dsp:cNvSpPr/>
      </dsp:nvSpPr>
      <dsp:spPr>
        <a:xfrm>
          <a:off x="0" y="593"/>
          <a:ext cx="10156531" cy="13896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11E558-C8EA-48BA-A6A5-C8A9148D52EE}">
      <dsp:nvSpPr>
        <dsp:cNvPr id="0" name=""/>
        <dsp:cNvSpPr/>
      </dsp:nvSpPr>
      <dsp:spPr>
        <a:xfrm>
          <a:off x="420376" y="313270"/>
          <a:ext cx="764321" cy="7643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C7B440-1823-4D3F-81AE-7DD51700FA25}">
      <dsp:nvSpPr>
        <dsp:cNvPr id="0" name=""/>
        <dsp:cNvSpPr/>
      </dsp:nvSpPr>
      <dsp:spPr>
        <a:xfrm>
          <a:off x="1605074" y="593"/>
          <a:ext cx="8551456" cy="1389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74" tIns="147074" rIns="147074" bIns="147074"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Times New Roman" panose="02020603050405020304" pitchFamily="18" charset="0"/>
              <a:cs typeface="Times New Roman" panose="02020603050405020304" pitchFamily="18" charset="0"/>
            </a:rPr>
            <a:t>Standards define common protocols and formats that enable different systems and devices to communicate effectively. </a:t>
          </a:r>
        </a:p>
      </dsp:txBody>
      <dsp:txXfrm>
        <a:off x="1605074" y="593"/>
        <a:ext cx="8551456" cy="1389674"/>
      </dsp:txXfrm>
    </dsp:sp>
    <dsp:sp modelId="{02703E41-317A-4F8A-B4B7-73192E80525C}">
      <dsp:nvSpPr>
        <dsp:cNvPr id="0" name=""/>
        <dsp:cNvSpPr/>
      </dsp:nvSpPr>
      <dsp:spPr>
        <a:xfrm>
          <a:off x="0" y="1737687"/>
          <a:ext cx="10156531" cy="13896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EB6043-A2EC-40FD-A2E8-1BBDAA366CF5}">
      <dsp:nvSpPr>
        <dsp:cNvPr id="0" name=""/>
        <dsp:cNvSpPr/>
      </dsp:nvSpPr>
      <dsp:spPr>
        <a:xfrm>
          <a:off x="420376" y="2050364"/>
          <a:ext cx="764321" cy="7643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662C89-CFF0-4AC3-A9F3-47BB5C427088}">
      <dsp:nvSpPr>
        <dsp:cNvPr id="0" name=""/>
        <dsp:cNvSpPr/>
      </dsp:nvSpPr>
      <dsp:spPr>
        <a:xfrm>
          <a:off x="1605074" y="1737687"/>
          <a:ext cx="8551456" cy="1389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74" tIns="147074" rIns="147074" bIns="147074" numCol="1" spcCol="1270" anchor="ctr" anchorCtr="0">
          <a:noAutofit/>
        </a:bodyPr>
        <a:lstStyle/>
        <a:p>
          <a:pPr marL="0" lvl="0" indent="0" algn="l" defTabSz="1111250">
            <a:lnSpc>
              <a:spcPct val="90000"/>
            </a:lnSpc>
            <a:spcBef>
              <a:spcPct val="0"/>
            </a:spcBef>
            <a:spcAft>
              <a:spcPct val="35000"/>
            </a:spcAft>
            <a:buNone/>
          </a:pPr>
          <a:r>
            <a:rPr lang="en-US" sz="2500" kern="1200">
              <a:latin typeface="Times New Roman" panose="02020603050405020304" pitchFamily="18" charset="0"/>
              <a:cs typeface="Times New Roman" panose="02020603050405020304" pitchFamily="18" charset="0"/>
            </a:rPr>
            <a:t>For audiovisual coding, this means that content encoded using a specific standard can be decoded and played back correctly on any device or software that supports that standard. </a:t>
          </a:r>
        </a:p>
      </dsp:txBody>
      <dsp:txXfrm>
        <a:off x="1605074" y="1737687"/>
        <a:ext cx="8551456" cy="1389674"/>
      </dsp:txXfrm>
    </dsp:sp>
    <dsp:sp modelId="{2B5AB1C0-2F19-4158-87FF-A97C586BD261}">
      <dsp:nvSpPr>
        <dsp:cNvPr id="0" name=""/>
        <dsp:cNvSpPr/>
      </dsp:nvSpPr>
      <dsp:spPr>
        <a:xfrm>
          <a:off x="0" y="3474781"/>
          <a:ext cx="10156531" cy="138967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6814E-2E5A-43CC-904B-E9FD91A3F4C5}">
      <dsp:nvSpPr>
        <dsp:cNvPr id="0" name=""/>
        <dsp:cNvSpPr/>
      </dsp:nvSpPr>
      <dsp:spPr>
        <a:xfrm>
          <a:off x="420376" y="3787458"/>
          <a:ext cx="764321" cy="7643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EB7D75-07BC-4BE1-BDE0-2CB7DFC4FFC3}">
      <dsp:nvSpPr>
        <dsp:cNvPr id="0" name=""/>
        <dsp:cNvSpPr/>
      </dsp:nvSpPr>
      <dsp:spPr>
        <a:xfrm>
          <a:off x="1605074" y="3474781"/>
          <a:ext cx="8551456" cy="1389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74" tIns="147074" rIns="147074" bIns="147074" numCol="1" spcCol="1270" anchor="ctr" anchorCtr="0">
          <a:noAutofit/>
        </a:bodyPr>
        <a:lstStyle/>
        <a:p>
          <a:pPr marL="0" lvl="0" indent="0" algn="l" defTabSz="1111250">
            <a:lnSpc>
              <a:spcPct val="90000"/>
            </a:lnSpc>
            <a:spcBef>
              <a:spcPct val="0"/>
            </a:spcBef>
            <a:spcAft>
              <a:spcPct val="35000"/>
            </a:spcAft>
            <a:buNone/>
          </a:pPr>
          <a:r>
            <a:rPr lang="en-US" sz="2500" kern="1200">
              <a:latin typeface="Times New Roman" panose="02020603050405020304" pitchFamily="18" charset="0"/>
              <a:cs typeface="Times New Roman" panose="02020603050405020304" pitchFamily="18" charset="0"/>
            </a:rPr>
            <a:t>This interoperability is essential for seamless content distribution and consumption.</a:t>
          </a:r>
        </a:p>
      </dsp:txBody>
      <dsp:txXfrm>
        <a:off x="1605074" y="3474781"/>
        <a:ext cx="8551456" cy="13896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A5602-214A-4353-9990-866BD0050DF6}">
      <dsp:nvSpPr>
        <dsp:cNvPr id="0" name=""/>
        <dsp:cNvSpPr/>
      </dsp:nvSpPr>
      <dsp:spPr>
        <a:xfrm>
          <a:off x="0" y="57329"/>
          <a:ext cx="10156531" cy="20533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latin typeface="Times New Roman" panose="02020603050405020304" pitchFamily="18" charset="0"/>
              <a:cs typeface="Times New Roman" panose="02020603050405020304" pitchFamily="18" charset="0"/>
            </a:rPr>
            <a:t>Standards often incorporate efficient encoding and decoding algorithms that optimize file sizes without significant loss in quality. </a:t>
          </a:r>
        </a:p>
      </dsp:txBody>
      <dsp:txXfrm>
        <a:off x="100236" y="157565"/>
        <a:ext cx="9956059" cy="1852878"/>
      </dsp:txXfrm>
    </dsp:sp>
    <dsp:sp modelId="{132AB635-D8B1-4FBD-AD32-E46FA2C10794}">
      <dsp:nvSpPr>
        <dsp:cNvPr id="0" name=""/>
        <dsp:cNvSpPr/>
      </dsp:nvSpPr>
      <dsp:spPr>
        <a:xfrm>
          <a:off x="0" y="2222999"/>
          <a:ext cx="10156531" cy="205335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latin typeface="Times New Roman" panose="02020603050405020304" pitchFamily="18" charset="0"/>
              <a:cs typeface="Times New Roman" panose="02020603050405020304" pitchFamily="18" charset="0"/>
            </a:rPr>
            <a:t>This efficiency is crucial for streaming services, where reducing bandwidth consumption while maintaining quality is paramount.</a:t>
          </a:r>
        </a:p>
      </dsp:txBody>
      <dsp:txXfrm>
        <a:off x="100236" y="2323235"/>
        <a:ext cx="9956059" cy="18528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A368B-AA20-4379-AE35-81212934E090}">
      <dsp:nvSpPr>
        <dsp:cNvPr id="0" name=""/>
        <dsp:cNvSpPr/>
      </dsp:nvSpPr>
      <dsp:spPr>
        <a:xfrm>
          <a:off x="0" y="838472"/>
          <a:ext cx="10156531" cy="154794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ED414-5C5A-49B1-8D7F-FC408A22D313}">
      <dsp:nvSpPr>
        <dsp:cNvPr id="0" name=""/>
        <dsp:cNvSpPr/>
      </dsp:nvSpPr>
      <dsp:spPr>
        <a:xfrm>
          <a:off x="468254" y="1186760"/>
          <a:ext cx="851371" cy="8513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A7772F-4514-40C7-A707-7D0FF29CBA2F}">
      <dsp:nvSpPr>
        <dsp:cNvPr id="0" name=""/>
        <dsp:cNvSpPr/>
      </dsp:nvSpPr>
      <dsp:spPr>
        <a:xfrm>
          <a:off x="1787880" y="838472"/>
          <a:ext cx="8368650" cy="1547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25" tIns="163825" rIns="163825" bIns="163825" numCol="1" spcCol="1270" anchor="ctr" anchorCtr="0">
          <a:noAutofit/>
        </a:bodyPr>
        <a:lstStyle/>
        <a:p>
          <a:pPr marL="0" lvl="0" indent="0" algn="l" defTabSz="1111250">
            <a:lnSpc>
              <a:spcPct val="90000"/>
            </a:lnSpc>
            <a:spcBef>
              <a:spcPct val="0"/>
            </a:spcBef>
            <a:spcAft>
              <a:spcPct val="35000"/>
            </a:spcAft>
            <a:buNone/>
          </a:pPr>
          <a:r>
            <a:rPr lang="en-US" sz="2500" kern="1200">
              <a:latin typeface="Times New Roman" panose="02020603050405020304" pitchFamily="18" charset="0"/>
              <a:cs typeface="Times New Roman" panose="02020603050405020304" pitchFamily="18" charset="0"/>
            </a:rPr>
            <a:t>Standards ensure a baseline level of quality for encoded audiovisual content. </a:t>
          </a:r>
        </a:p>
      </dsp:txBody>
      <dsp:txXfrm>
        <a:off x="1787880" y="838472"/>
        <a:ext cx="8368650" cy="1547948"/>
      </dsp:txXfrm>
    </dsp:sp>
    <dsp:sp modelId="{11F884F0-FDD3-40D1-9B70-072535D2569A}">
      <dsp:nvSpPr>
        <dsp:cNvPr id="0" name=""/>
        <dsp:cNvSpPr/>
      </dsp:nvSpPr>
      <dsp:spPr>
        <a:xfrm>
          <a:off x="0" y="2773407"/>
          <a:ext cx="10156531" cy="154794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75E3ED-4006-411D-A5CA-204628EB2EF7}">
      <dsp:nvSpPr>
        <dsp:cNvPr id="0" name=""/>
        <dsp:cNvSpPr/>
      </dsp:nvSpPr>
      <dsp:spPr>
        <a:xfrm>
          <a:off x="468254" y="3121695"/>
          <a:ext cx="851371" cy="8513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B86299-58B9-4843-AE70-89737272BD84}">
      <dsp:nvSpPr>
        <dsp:cNvPr id="0" name=""/>
        <dsp:cNvSpPr/>
      </dsp:nvSpPr>
      <dsp:spPr>
        <a:xfrm>
          <a:off x="1787880" y="2773407"/>
          <a:ext cx="8368650" cy="1547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25" tIns="163825" rIns="163825" bIns="163825" numCol="1" spcCol="1270" anchor="ctr" anchorCtr="0">
          <a:noAutofit/>
        </a:bodyPr>
        <a:lstStyle/>
        <a:p>
          <a:pPr marL="0" lvl="0" indent="0" algn="l" defTabSz="1111250">
            <a:lnSpc>
              <a:spcPct val="90000"/>
            </a:lnSpc>
            <a:spcBef>
              <a:spcPct val="0"/>
            </a:spcBef>
            <a:spcAft>
              <a:spcPct val="35000"/>
            </a:spcAft>
            <a:buNone/>
          </a:pPr>
          <a:r>
            <a:rPr lang="en-US" sz="2500" kern="1200">
              <a:latin typeface="Times New Roman" panose="02020603050405020304" pitchFamily="18" charset="0"/>
              <a:cs typeface="Times New Roman" panose="02020603050405020304" pitchFamily="18" charset="0"/>
            </a:rPr>
            <a:t>By specifying encoding parameters and algorithms, standards help maintain consistency and fidelity in both audio and video reproduction across different devices.</a:t>
          </a:r>
        </a:p>
      </dsp:txBody>
      <dsp:txXfrm>
        <a:off x="1787880" y="2773407"/>
        <a:ext cx="8368650" cy="15479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39C27-8C55-4DA4-8A2A-0AB62F287B7A}">
      <dsp:nvSpPr>
        <dsp:cNvPr id="0" name=""/>
        <dsp:cNvSpPr/>
      </dsp:nvSpPr>
      <dsp:spPr>
        <a:xfrm>
          <a:off x="0" y="529"/>
          <a:ext cx="10156531" cy="12378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3E5DF1-C5EA-4AF1-B7CE-507B4F44AEC9}">
      <dsp:nvSpPr>
        <dsp:cNvPr id="0" name=""/>
        <dsp:cNvSpPr/>
      </dsp:nvSpPr>
      <dsp:spPr>
        <a:xfrm>
          <a:off x="374462" y="279054"/>
          <a:ext cx="680840" cy="6808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573495-E331-46F2-A23F-B64D87CC723F}">
      <dsp:nvSpPr>
        <dsp:cNvPr id="0" name=""/>
        <dsp:cNvSpPr/>
      </dsp:nvSpPr>
      <dsp:spPr>
        <a:xfrm>
          <a:off x="1429764" y="529"/>
          <a:ext cx="8726766" cy="12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10" tIns="131010" rIns="131010" bIns="13101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As technology evolves, standards provide a framework for scalability. </a:t>
          </a:r>
        </a:p>
      </dsp:txBody>
      <dsp:txXfrm>
        <a:off x="1429764" y="529"/>
        <a:ext cx="8726766" cy="1237891"/>
      </dsp:txXfrm>
    </dsp:sp>
    <dsp:sp modelId="{33021851-7FB1-42F5-8627-5DEE3841EBF8}">
      <dsp:nvSpPr>
        <dsp:cNvPr id="0" name=""/>
        <dsp:cNvSpPr/>
      </dsp:nvSpPr>
      <dsp:spPr>
        <a:xfrm>
          <a:off x="0" y="1547893"/>
          <a:ext cx="10156531" cy="12378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2A9C3D-7D5C-495B-BC27-C13DF4E548E7}">
      <dsp:nvSpPr>
        <dsp:cNvPr id="0" name=""/>
        <dsp:cNvSpPr/>
      </dsp:nvSpPr>
      <dsp:spPr>
        <a:xfrm>
          <a:off x="374462" y="1826419"/>
          <a:ext cx="680840" cy="6808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BA73E2-CB0B-41FB-95E6-973C5CB3B23E}">
      <dsp:nvSpPr>
        <dsp:cNvPr id="0" name=""/>
        <dsp:cNvSpPr/>
      </dsp:nvSpPr>
      <dsp:spPr>
        <a:xfrm>
          <a:off x="1429764" y="1547893"/>
          <a:ext cx="8726766" cy="12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10" tIns="131010" rIns="131010" bIns="131010" numCol="1" spcCol="1270" anchor="ctr" anchorCtr="0">
          <a:noAutofit/>
        </a:bodyPr>
        <a:lstStyle/>
        <a:p>
          <a:pPr marL="0" lvl="0" indent="0" algn="l" defTabSz="1066800">
            <a:lnSpc>
              <a:spcPct val="90000"/>
            </a:lnSpc>
            <a:spcBef>
              <a:spcPct val="0"/>
            </a:spcBef>
            <a:spcAft>
              <a:spcPct val="35000"/>
            </a:spcAft>
            <a:buNone/>
          </a:pPr>
          <a:r>
            <a:rPr lang="en-US" sz="2400" kern="1200"/>
            <a:t>New versions of standards can incorporate advancements in compression techniques, resolution support, and audio fidelity.</a:t>
          </a:r>
        </a:p>
      </dsp:txBody>
      <dsp:txXfrm>
        <a:off x="1429764" y="1547893"/>
        <a:ext cx="8726766" cy="1237891"/>
      </dsp:txXfrm>
    </dsp:sp>
    <dsp:sp modelId="{C3638C9D-61B2-46D4-818A-4D8CDAA9E171}">
      <dsp:nvSpPr>
        <dsp:cNvPr id="0" name=""/>
        <dsp:cNvSpPr/>
      </dsp:nvSpPr>
      <dsp:spPr>
        <a:xfrm>
          <a:off x="0" y="3095258"/>
          <a:ext cx="10156531" cy="123789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EEED7-DF43-4869-9600-347BF93B8A43}">
      <dsp:nvSpPr>
        <dsp:cNvPr id="0" name=""/>
        <dsp:cNvSpPr/>
      </dsp:nvSpPr>
      <dsp:spPr>
        <a:xfrm>
          <a:off x="374462" y="3373783"/>
          <a:ext cx="680840" cy="6808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4E9B0D-3FB5-4FCA-8E94-15E197D8E4B2}">
      <dsp:nvSpPr>
        <dsp:cNvPr id="0" name=""/>
        <dsp:cNvSpPr/>
      </dsp:nvSpPr>
      <dsp:spPr>
        <a:xfrm>
          <a:off x="1429764" y="3095258"/>
          <a:ext cx="8726766" cy="12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10" tIns="131010" rIns="131010" bIns="131010" numCol="1" spcCol="1270" anchor="ctr" anchorCtr="0">
          <a:noAutofit/>
        </a:bodyPr>
        <a:lstStyle/>
        <a:p>
          <a:pPr marL="0" lvl="0" indent="0" algn="l" defTabSz="1066800">
            <a:lnSpc>
              <a:spcPct val="90000"/>
            </a:lnSpc>
            <a:spcBef>
              <a:spcPct val="0"/>
            </a:spcBef>
            <a:spcAft>
              <a:spcPct val="35000"/>
            </a:spcAft>
            <a:buNone/>
          </a:pPr>
          <a:r>
            <a:rPr lang="en-US" sz="2400" kern="1200"/>
            <a:t>This allowa content creators to adapt to higher quality and resolution requirements without sacrificing compatibility.</a:t>
          </a:r>
        </a:p>
      </dsp:txBody>
      <dsp:txXfrm>
        <a:off x="1429764" y="3095258"/>
        <a:ext cx="8726766" cy="12378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781B9-B849-498A-BF8A-4DCD0BEB8B1A}">
      <dsp:nvSpPr>
        <dsp:cNvPr id="0" name=""/>
        <dsp:cNvSpPr/>
      </dsp:nvSpPr>
      <dsp:spPr>
        <a:xfrm>
          <a:off x="1239" y="0"/>
          <a:ext cx="4835262" cy="433367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6976" tIns="330200" rIns="376976" bIns="330200" numCol="1" spcCol="1270" anchor="t"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Adherence to standards ensures that content remains accessible and usable in the future. </a:t>
          </a:r>
        </a:p>
      </dsp:txBody>
      <dsp:txXfrm>
        <a:off x="1239" y="1646798"/>
        <a:ext cx="4835262" cy="2600207"/>
      </dsp:txXfrm>
    </dsp:sp>
    <dsp:sp modelId="{BDFF1B0E-3DCA-4C7B-9371-8E9ED442981B}">
      <dsp:nvSpPr>
        <dsp:cNvPr id="0" name=""/>
        <dsp:cNvSpPr/>
      </dsp:nvSpPr>
      <dsp:spPr>
        <a:xfrm>
          <a:off x="1768819" y="433367"/>
          <a:ext cx="1300103" cy="1300103"/>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361" tIns="12700" rIns="101361" bIns="12700" numCol="1" spcCol="1270" anchor="ctr" anchorCtr="0">
          <a:noAutofit/>
        </a:bodyPr>
        <a:lstStyle/>
        <a:p>
          <a:pPr marL="0" lvl="0" indent="0" algn="ctr" defTabSz="2400300">
            <a:lnSpc>
              <a:spcPct val="90000"/>
            </a:lnSpc>
            <a:spcBef>
              <a:spcPct val="0"/>
            </a:spcBef>
            <a:spcAft>
              <a:spcPct val="35000"/>
            </a:spcAft>
            <a:buNone/>
          </a:pPr>
          <a:r>
            <a:rPr lang="en-US" sz="5400" kern="1200">
              <a:latin typeface="Times New Roman" panose="02020603050405020304" pitchFamily="18" charset="0"/>
              <a:cs typeface="Times New Roman" panose="02020603050405020304" pitchFamily="18" charset="0"/>
            </a:rPr>
            <a:t>1</a:t>
          </a:r>
        </a:p>
      </dsp:txBody>
      <dsp:txXfrm>
        <a:off x="1959215" y="623763"/>
        <a:ext cx="919311" cy="919311"/>
      </dsp:txXfrm>
    </dsp:sp>
    <dsp:sp modelId="{56FF9A62-9AAC-47A6-8FD1-3BE1BCE2DAD7}">
      <dsp:nvSpPr>
        <dsp:cNvPr id="0" name=""/>
        <dsp:cNvSpPr/>
      </dsp:nvSpPr>
      <dsp:spPr>
        <a:xfrm>
          <a:off x="1239" y="4333607"/>
          <a:ext cx="4835262" cy="72"/>
        </a:xfrm>
        <a:prstGeom prst="rect">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4FE1CA-4722-4102-AE55-6C3AE268A72E}">
      <dsp:nvSpPr>
        <dsp:cNvPr id="0" name=""/>
        <dsp:cNvSpPr/>
      </dsp:nvSpPr>
      <dsp:spPr>
        <a:xfrm>
          <a:off x="5320028" y="0"/>
          <a:ext cx="4835262" cy="4333679"/>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6976" tIns="330200" rIns="376976" bIns="330200" numCol="1" spcCol="1270" anchor="t"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It reduces the risk of content becoming obsolete due to changes in technology or software platforms.</a:t>
          </a:r>
        </a:p>
      </dsp:txBody>
      <dsp:txXfrm>
        <a:off x="5320028" y="1646798"/>
        <a:ext cx="4835262" cy="2600207"/>
      </dsp:txXfrm>
    </dsp:sp>
    <dsp:sp modelId="{0B3D74B7-D804-45FD-9BEC-757BF33F7843}">
      <dsp:nvSpPr>
        <dsp:cNvPr id="0" name=""/>
        <dsp:cNvSpPr/>
      </dsp:nvSpPr>
      <dsp:spPr>
        <a:xfrm>
          <a:off x="7087608" y="433367"/>
          <a:ext cx="1300103" cy="1300103"/>
        </a:xfrm>
        <a:prstGeom prst="ellips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361" tIns="12700" rIns="101361" bIns="12700" numCol="1" spcCol="1270" anchor="ctr" anchorCtr="0">
          <a:noAutofit/>
        </a:bodyPr>
        <a:lstStyle/>
        <a:p>
          <a:pPr marL="0" lvl="0" indent="0" algn="ctr" defTabSz="2400300">
            <a:lnSpc>
              <a:spcPct val="90000"/>
            </a:lnSpc>
            <a:spcBef>
              <a:spcPct val="0"/>
            </a:spcBef>
            <a:spcAft>
              <a:spcPct val="35000"/>
            </a:spcAft>
            <a:buNone/>
          </a:pPr>
          <a:r>
            <a:rPr lang="en-US" sz="5400" kern="1200">
              <a:latin typeface="Times New Roman" panose="02020603050405020304" pitchFamily="18" charset="0"/>
              <a:cs typeface="Times New Roman" panose="02020603050405020304" pitchFamily="18" charset="0"/>
            </a:rPr>
            <a:t>2</a:t>
          </a:r>
        </a:p>
      </dsp:txBody>
      <dsp:txXfrm>
        <a:off x="7278004" y="623763"/>
        <a:ext cx="919311" cy="919311"/>
      </dsp:txXfrm>
    </dsp:sp>
    <dsp:sp modelId="{31AC9540-4A6B-4488-B8A7-70BD9F327DB3}">
      <dsp:nvSpPr>
        <dsp:cNvPr id="0" name=""/>
        <dsp:cNvSpPr/>
      </dsp:nvSpPr>
      <dsp:spPr>
        <a:xfrm>
          <a:off x="5320028" y="4333607"/>
          <a:ext cx="4835262"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A3C3E-9D44-4DFF-9F60-7CFDAEF6A35E}">
      <dsp:nvSpPr>
        <dsp:cNvPr id="0" name=""/>
        <dsp:cNvSpPr/>
      </dsp:nvSpPr>
      <dsp:spPr>
        <a:xfrm>
          <a:off x="0" y="331559"/>
          <a:ext cx="6203868" cy="11583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dirty="0">
              <a:latin typeface="Times New Roman" panose="02020603050405020304" pitchFamily="18" charset="0"/>
              <a:cs typeface="Times New Roman" panose="02020603050405020304" pitchFamily="18" charset="0"/>
            </a:rPr>
            <a:t>Small file size: JPEG images can be compressed to small file sizes, making them ideal for sharing over the internet or storing on limited storage devices.</a:t>
          </a:r>
          <a:endParaRPr lang="en-US" sz="2200" kern="1200" dirty="0">
            <a:latin typeface="Times New Roman" panose="02020603050405020304" pitchFamily="18" charset="0"/>
            <a:cs typeface="Times New Roman" panose="02020603050405020304" pitchFamily="18" charset="0"/>
          </a:endParaRPr>
        </a:p>
      </dsp:txBody>
      <dsp:txXfrm>
        <a:off x="56544" y="388103"/>
        <a:ext cx="6090780" cy="1045212"/>
      </dsp:txXfrm>
    </dsp:sp>
    <dsp:sp modelId="{84B5C7E6-77E7-4776-B00F-0B76F1D15240}">
      <dsp:nvSpPr>
        <dsp:cNvPr id="0" name=""/>
        <dsp:cNvSpPr/>
      </dsp:nvSpPr>
      <dsp:spPr>
        <a:xfrm>
          <a:off x="0" y="1553219"/>
          <a:ext cx="6203868" cy="11583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latin typeface="Times New Roman" panose="02020603050405020304" pitchFamily="18" charset="0"/>
              <a:cs typeface="Times New Roman" panose="02020603050405020304" pitchFamily="18" charset="0"/>
            </a:rPr>
            <a:t>Widely supported: JPEG is a widely supported image format, and most devices and software can read and display JPEG images.</a:t>
          </a:r>
          <a:endParaRPr lang="en-US" sz="2200" kern="1200">
            <a:latin typeface="Times New Roman" panose="02020603050405020304" pitchFamily="18" charset="0"/>
            <a:cs typeface="Times New Roman" panose="02020603050405020304" pitchFamily="18" charset="0"/>
          </a:endParaRPr>
        </a:p>
      </dsp:txBody>
      <dsp:txXfrm>
        <a:off x="56544" y="1609763"/>
        <a:ext cx="6090780" cy="1045212"/>
      </dsp:txXfrm>
    </dsp:sp>
    <dsp:sp modelId="{9088743B-883B-4283-8A16-6B60719B441E}">
      <dsp:nvSpPr>
        <dsp:cNvPr id="0" name=""/>
        <dsp:cNvSpPr/>
      </dsp:nvSpPr>
      <dsp:spPr>
        <a:xfrm>
          <a:off x="0" y="2774879"/>
          <a:ext cx="6203868" cy="11583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latin typeface="Times New Roman" panose="02020603050405020304" pitchFamily="18" charset="0"/>
              <a:cs typeface="Times New Roman" panose="02020603050405020304" pitchFamily="18" charset="0"/>
            </a:rPr>
            <a:t>High-quality output: JPEG compression allows for high-quality output images, even after compression.</a:t>
          </a:r>
          <a:endParaRPr lang="en-US" sz="2200" kern="1200">
            <a:latin typeface="Times New Roman" panose="02020603050405020304" pitchFamily="18" charset="0"/>
            <a:cs typeface="Times New Roman" panose="02020603050405020304" pitchFamily="18" charset="0"/>
          </a:endParaRPr>
        </a:p>
      </dsp:txBody>
      <dsp:txXfrm>
        <a:off x="56544" y="2831423"/>
        <a:ext cx="6090780" cy="1045212"/>
      </dsp:txXfrm>
    </dsp:sp>
    <dsp:sp modelId="{86712094-9198-4A1A-950D-657C1D5769C5}">
      <dsp:nvSpPr>
        <dsp:cNvPr id="0" name=""/>
        <dsp:cNvSpPr/>
      </dsp:nvSpPr>
      <dsp:spPr>
        <a:xfrm>
          <a:off x="0" y="3996539"/>
          <a:ext cx="6203868" cy="11583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latin typeface="Times New Roman" panose="02020603050405020304" pitchFamily="18" charset="0"/>
              <a:cs typeface="Times New Roman" panose="02020603050405020304" pitchFamily="18" charset="0"/>
            </a:rPr>
            <a:t>Adjustable compression level: JPEG compression level can be adjusted to balance file size and image quality.</a:t>
          </a:r>
          <a:endParaRPr lang="en-US" sz="2200" kern="1200">
            <a:latin typeface="Times New Roman" panose="02020603050405020304" pitchFamily="18" charset="0"/>
            <a:cs typeface="Times New Roman" panose="02020603050405020304" pitchFamily="18" charset="0"/>
          </a:endParaRPr>
        </a:p>
      </dsp:txBody>
      <dsp:txXfrm>
        <a:off x="56544" y="4053083"/>
        <a:ext cx="6090780" cy="10452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1160C-AEB5-43EB-A424-90FD85AFEDC7}" type="datetimeFigureOut">
              <a:rPr lang="en-IN" smtClean="0"/>
              <a:t>11-08-2024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5C4DD-E435-4015-BFCC-0ECA173210E8}" type="slidenum">
              <a:rPr lang="en-IN" smtClean="0"/>
              <a:t>‹#›</a:t>
            </a:fld>
            <a:endParaRPr lang="en-IN"/>
          </a:p>
        </p:txBody>
      </p:sp>
    </p:spTree>
    <p:extLst>
      <p:ext uri="{BB962C8B-B14F-4D97-AF65-F5344CB8AC3E}">
        <p14:creationId xmlns:p14="http://schemas.microsoft.com/office/powerpoint/2010/main" val="239655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B700EC61-0786-622E-7B48-668EB90896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B096FB0B-9E2B-4388-A06C-751182126C5C}" type="slidenum">
              <a:rPr lang="en-US" altLang="en-US"/>
              <a:pPr eaLnBrk="1" hangingPunct="1"/>
              <a:t>4</a:t>
            </a:fld>
            <a:endParaRPr lang="en-US" altLang="en-US"/>
          </a:p>
        </p:txBody>
      </p:sp>
      <p:sp>
        <p:nvSpPr>
          <p:cNvPr id="50179" name="Rectangle 2">
            <a:extLst>
              <a:ext uri="{FF2B5EF4-FFF2-40B4-BE49-F238E27FC236}">
                <a16:creationId xmlns:a16="http://schemas.microsoft.com/office/drawing/2014/main" id="{230C6B62-3C24-9AC6-7580-C20AFC1263EF}"/>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46005D54-122C-CF6F-41F4-A189A23A32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08552A-A87D-4596-B5E9-5857012ED7BD}"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E7ED7-8902-AD9A-7747-D39B4C074F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B3004F3-2D6A-0B7F-08CE-1A8E9F4730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2D9396B-9D74-1279-18B8-0E669FC1C599}"/>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5" name="Footer Placeholder 4">
            <a:extLst>
              <a:ext uri="{FF2B5EF4-FFF2-40B4-BE49-F238E27FC236}">
                <a16:creationId xmlns:a16="http://schemas.microsoft.com/office/drawing/2014/main" id="{2431869A-7116-4F14-AB42-CA5C4775449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1BF9F7E-E240-55B4-FEA9-0D6CEB461E81}"/>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1413132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12C8-B227-322C-FEC6-CDF852F20EB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F1FD87A-2693-EF6D-65A7-F251F72C0B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68F7BFE-40D0-2C4C-16C1-3D2A0CFC5A01}"/>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5" name="Footer Placeholder 4">
            <a:extLst>
              <a:ext uri="{FF2B5EF4-FFF2-40B4-BE49-F238E27FC236}">
                <a16:creationId xmlns:a16="http://schemas.microsoft.com/office/drawing/2014/main" id="{99381424-B4CD-35A6-2736-FF88E4BD402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DA4D285-AC68-73B3-868D-BB5D1FE45385}"/>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3195154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A45D9-8E00-7D6E-FC8A-086394CD4E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7084102-CB8F-7AFA-86E4-46E2790B4D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78B4E78-4541-64C9-ACF5-930807F475C5}"/>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5" name="Footer Placeholder 4">
            <a:extLst>
              <a:ext uri="{FF2B5EF4-FFF2-40B4-BE49-F238E27FC236}">
                <a16:creationId xmlns:a16="http://schemas.microsoft.com/office/drawing/2014/main" id="{491B3C99-C6CD-E5DB-031A-DDF27EC4F86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B3A7816-B271-4C3D-52FF-505EC2CBDEF7}"/>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2261771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8/11/2024</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4275056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8/11/2024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02553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8/11/2024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37103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8/11/2024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01206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8/11/2024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05622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8/11/2024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13339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8/11/2024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01763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8/11/2024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1891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5002-159F-83A3-21AD-DED6C505B2C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4F7A172-5AF1-370A-9ADA-A374F48C9E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0ED5D72-7C58-6A9D-3AD4-1F6DCA768B3B}"/>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5" name="Footer Placeholder 4">
            <a:extLst>
              <a:ext uri="{FF2B5EF4-FFF2-40B4-BE49-F238E27FC236}">
                <a16:creationId xmlns:a16="http://schemas.microsoft.com/office/drawing/2014/main" id="{F91A017A-5A51-AFFE-EDA8-ACAEE30B5A8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FE4CDF0-F17F-9B08-5D37-85C1A06FC270}"/>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3984183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8/11/2024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3705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8/11/2024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7042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8/11/2024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7693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895A-0517-6BF6-C91F-58BB1D5799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6A4861E-4F0E-60A6-2BFB-EB3333B0CC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A6288-111F-ECF9-BCA8-E44B0FCE4CD6}"/>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5" name="Footer Placeholder 4">
            <a:extLst>
              <a:ext uri="{FF2B5EF4-FFF2-40B4-BE49-F238E27FC236}">
                <a16:creationId xmlns:a16="http://schemas.microsoft.com/office/drawing/2014/main" id="{57CD0391-929F-1EBE-F44D-AC2A9A4789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D5E6C88-B422-D680-D52A-B7422495823D}"/>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208752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A3A2-538F-D4A5-1C5D-9830437C414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564A93D-C6A0-B649-236D-C0682126F7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EECB63F-1071-6F42-60BC-1B44CF456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3AF1E93-7FB3-1036-41EB-D371FCD35DEA}"/>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6" name="Footer Placeholder 5">
            <a:extLst>
              <a:ext uri="{FF2B5EF4-FFF2-40B4-BE49-F238E27FC236}">
                <a16:creationId xmlns:a16="http://schemas.microsoft.com/office/drawing/2014/main" id="{BE00CAE1-BC31-D2BA-4D3C-B391254B12D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2B0E765-733E-E4DE-9989-EE2B898464D0}"/>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402445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1ADE-34A1-FE92-4EC2-98B0327CCB5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40ABC94-B078-F7CB-ED19-8BBCEB3AE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77CB53-26D6-232A-724A-399151FE16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C45C3E9-B441-9EAE-393B-BE7434041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497431-23F0-E5F6-B27F-C152BD15E0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B6BE1C4-815C-6467-2A2D-17EF082CA528}"/>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8" name="Footer Placeholder 7">
            <a:extLst>
              <a:ext uri="{FF2B5EF4-FFF2-40B4-BE49-F238E27FC236}">
                <a16:creationId xmlns:a16="http://schemas.microsoft.com/office/drawing/2014/main" id="{55951326-F837-4BEB-5F5A-D68FD0BD204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82530A1-3998-AD74-D25E-D2EBBD60DC82}"/>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3493601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EA1E-4117-1504-3911-69F85D21152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4F71E4F-1DC8-335A-C279-D8AEF0741CB5}"/>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4" name="Footer Placeholder 3">
            <a:extLst>
              <a:ext uri="{FF2B5EF4-FFF2-40B4-BE49-F238E27FC236}">
                <a16:creationId xmlns:a16="http://schemas.microsoft.com/office/drawing/2014/main" id="{13BF2B74-CD36-0EB4-7512-62C0C4872C0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DC974CD-CAF2-4477-228C-2CDF34FF5276}"/>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246558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7A73D7-B7AD-E370-9E11-7646B5FB58B0}"/>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3" name="Footer Placeholder 2">
            <a:extLst>
              <a:ext uri="{FF2B5EF4-FFF2-40B4-BE49-F238E27FC236}">
                <a16:creationId xmlns:a16="http://schemas.microsoft.com/office/drawing/2014/main" id="{248B5CE6-7B14-8ABF-FAC1-C1CDDC65455A}"/>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8A8101B-8921-D7FC-4745-F3E8B691C422}"/>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168081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A814-5DA9-25A0-7B23-C65AD90873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FF94DE7-EF6C-A748-4701-DF91317FDB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A090566-D502-E887-EF40-2AE5E16EC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16A13-00BA-36C8-5BB2-425157AC66C3}"/>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6" name="Footer Placeholder 5">
            <a:extLst>
              <a:ext uri="{FF2B5EF4-FFF2-40B4-BE49-F238E27FC236}">
                <a16:creationId xmlns:a16="http://schemas.microsoft.com/office/drawing/2014/main" id="{8A967458-86D9-A8E6-D45E-6799F86B3F4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DF3A6F8-8794-67EF-80F9-3C590E258743}"/>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386214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15F7-B65A-8C0C-7214-30145E675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E3700FC-3D20-3347-AC09-56C08A066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EEAE3AA-FDFE-68B0-E769-BB6C183E9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91814-B37E-8961-3952-B9E0BCF6501B}"/>
              </a:ext>
            </a:extLst>
          </p:cNvPr>
          <p:cNvSpPr>
            <a:spLocks noGrp="1"/>
          </p:cNvSpPr>
          <p:nvPr>
            <p:ph type="dt" sz="half" idx="10"/>
          </p:nvPr>
        </p:nvSpPr>
        <p:spPr/>
        <p:txBody>
          <a:bodyPr/>
          <a:lstStyle/>
          <a:p>
            <a:fld id="{E6916695-B6DF-4DEC-A14B-446EE6BCE8FF}" type="datetimeFigureOut">
              <a:rPr lang="en-IN" smtClean="0"/>
              <a:t>11-08-2024</a:t>
            </a:fld>
            <a:endParaRPr lang="en-IN"/>
          </a:p>
        </p:txBody>
      </p:sp>
      <p:sp>
        <p:nvSpPr>
          <p:cNvPr id="6" name="Footer Placeholder 5">
            <a:extLst>
              <a:ext uri="{FF2B5EF4-FFF2-40B4-BE49-F238E27FC236}">
                <a16:creationId xmlns:a16="http://schemas.microsoft.com/office/drawing/2014/main" id="{54AC3AA4-A92B-C353-0A3C-213F0B01CFF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EC488BF-7F2F-5C7E-3823-B0826D2FB75E}"/>
              </a:ext>
            </a:extLst>
          </p:cNvPr>
          <p:cNvSpPr>
            <a:spLocks noGrp="1"/>
          </p:cNvSpPr>
          <p:nvPr>
            <p:ph type="sldNum" sz="quarter" idx="12"/>
          </p:nvPr>
        </p:nvSpPr>
        <p:spPr/>
        <p:txBody>
          <a:bodyPr/>
          <a:lstStyle/>
          <a:p>
            <a:fld id="{8E5B5C89-15F9-4EFE-A69F-9FAEB0E23202}" type="slidenum">
              <a:rPr lang="en-IN" smtClean="0"/>
              <a:t>‹#›</a:t>
            </a:fld>
            <a:endParaRPr lang="en-IN"/>
          </a:p>
        </p:txBody>
      </p:sp>
    </p:spTree>
    <p:extLst>
      <p:ext uri="{BB962C8B-B14F-4D97-AF65-F5344CB8AC3E}">
        <p14:creationId xmlns:p14="http://schemas.microsoft.com/office/powerpoint/2010/main" val="1280410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674F4-BAA3-1108-0CF4-DB6F0FF03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26ED88C-8439-636B-86BD-05C65C185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C562E20-850E-D63A-F19C-E870C0F91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916695-B6DF-4DEC-A14B-446EE6BCE8FF}" type="datetimeFigureOut">
              <a:rPr lang="en-IN" smtClean="0"/>
              <a:t>11-08-2024</a:t>
            </a:fld>
            <a:endParaRPr lang="en-IN"/>
          </a:p>
        </p:txBody>
      </p:sp>
      <p:sp>
        <p:nvSpPr>
          <p:cNvPr id="5" name="Footer Placeholder 4">
            <a:extLst>
              <a:ext uri="{FF2B5EF4-FFF2-40B4-BE49-F238E27FC236}">
                <a16:creationId xmlns:a16="http://schemas.microsoft.com/office/drawing/2014/main" id="{ACD5BA2D-F52B-7BA8-F449-319818BA99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FF6C10BA-460F-9F21-3AF6-34E27AE146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5B5C89-15F9-4EFE-A69F-9FAEB0E23202}" type="slidenum">
              <a:rPr lang="en-IN" smtClean="0"/>
              <a:t>‹#›</a:t>
            </a:fld>
            <a:endParaRPr lang="en-IN"/>
          </a:p>
        </p:txBody>
      </p:sp>
    </p:spTree>
    <p:extLst>
      <p:ext uri="{BB962C8B-B14F-4D97-AF65-F5344CB8AC3E}">
        <p14:creationId xmlns:p14="http://schemas.microsoft.com/office/powerpoint/2010/main" val="2403280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8/11/2024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842178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9.png"/><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www.encyclopedia.com/science-and-technology/computers-and-electrical-engineering/computers-and-computing/internet"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6.png"/><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3" name="Rectangle 22">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5" name="Rectangle 24">
            <a:extLst>
              <a:ext uri="{FF2B5EF4-FFF2-40B4-BE49-F238E27FC236}">
                <a16:creationId xmlns:a16="http://schemas.microsoft.com/office/drawing/2014/main" id="{C4056FD6-9767-4B1A-ACC2-9883F6A5B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79928" cy="6858000"/>
          </a:xfrm>
          <a:prstGeom prst="rect">
            <a:avLst/>
          </a:prstGeom>
          <a:blipFill dpi="0" rotWithShape="1">
            <a:blip r:embed="rId2">
              <a:alphaModFix amt="20000"/>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4" name="Picture 3" descr="Computer script on a screen">
            <a:extLst>
              <a:ext uri="{FF2B5EF4-FFF2-40B4-BE49-F238E27FC236}">
                <a16:creationId xmlns:a16="http://schemas.microsoft.com/office/drawing/2014/main" id="{241DA993-0779-E7EC-2883-3F4AC2954DBA}"/>
              </a:ext>
            </a:extLst>
          </p:cNvPr>
          <p:cNvPicPr>
            <a:picLocks noChangeAspect="1"/>
          </p:cNvPicPr>
          <p:nvPr/>
        </p:nvPicPr>
        <p:blipFill>
          <a:blip r:embed="rId3">
            <a:alphaModFix amt="70000"/>
          </a:blip>
          <a:srcRect t="7015" r="-1" b="8710"/>
          <a:stretch/>
        </p:blipFill>
        <p:spPr>
          <a:xfrm>
            <a:off x="20" y="10"/>
            <a:ext cx="12188932" cy="6856614"/>
          </a:xfrm>
          <a:prstGeom prst="rect">
            <a:avLst/>
          </a:prstGeom>
        </p:spPr>
      </p:pic>
      <p:sp>
        <p:nvSpPr>
          <p:cNvPr id="2" name="Title 1">
            <a:extLst>
              <a:ext uri="{FF2B5EF4-FFF2-40B4-BE49-F238E27FC236}">
                <a16:creationId xmlns:a16="http://schemas.microsoft.com/office/drawing/2014/main" id="{8CBE7DCC-3AFC-4DA2-B241-B6C5AF86896C}"/>
              </a:ext>
            </a:extLst>
          </p:cNvPr>
          <p:cNvSpPr>
            <a:spLocks noGrp="1"/>
          </p:cNvSpPr>
          <p:nvPr>
            <p:ph type="ctrTitle"/>
          </p:nvPr>
        </p:nvSpPr>
        <p:spPr>
          <a:xfrm>
            <a:off x="996275" y="744909"/>
            <a:ext cx="10190071" cy="3145855"/>
          </a:xfrm>
        </p:spPr>
        <p:txBody>
          <a:bodyPr anchor="b">
            <a:normAutofit/>
          </a:bodyPr>
          <a:lstStyle/>
          <a:p>
            <a:r>
              <a:rPr lang="en-IN" sz="5200" dirty="0">
                <a:solidFill>
                  <a:srgbClr val="FFFFFF"/>
                </a:solidFill>
                <a:latin typeface="Times New Roman" panose="02020603050405020304" pitchFamily="18" charset="0"/>
                <a:cs typeface="Times New Roman" panose="02020603050405020304" pitchFamily="18" charset="0"/>
              </a:rPr>
              <a:t>Coding of Audio-Visual  Objects: JPEG, MPEG &amp; JVET</a:t>
            </a:r>
          </a:p>
        </p:txBody>
      </p:sp>
      <p:sp>
        <p:nvSpPr>
          <p:cNvPr id="3" name="Subtitle 2">
            <a:extLst>
              <a:ext uri="{FF2B5EF4-FFF2-40B4-BE49-F238E27FC236}">
                <a16:creationId xmlns:a16="http://schemas.microsoft.com/office/drawing/2014/main" id="{2550546E-21BA-D81E-B104-629DB876ADE6}"/>
              </a:ext>
            </a:extLst>
          </p:cNvPr>
          <p:cNvSpPr>
            <a:spLocks noGrp="1"/>
          </p:cNvSpPr>
          <p:nvPr>
            <p:ph type="subTitle" idx="1"/>
          </p:nvPr>
        </p:nvSpPr>
        <p:spPr>
          <a:xfrm>
            <a:off x="1218708" y="4069780"/>
            <a:ext cx="9781327" cy="2056617"/>
          </a:xfrm>
        </p:spPr>
        <p:txBody>
          <a:bodyPr anchor="t">
            <a:normAutofit/>
          </a:bodyPr>
          <a:lstStyle/>
          <a:p>
            <a:endParaRPr lang="en-IN" sz="3200" dirty="0">
              <a:solidFill>
                <a:srgbClr val="FFFFFF"/>
              </a:solidFill>
              <a:latin typeface="Times New Roman" panose="02020603050405020304" pitchFamily="18" charset="0"/>
              <a:cs typeface="Times New Roman" panose="02020603050405020304" pitchFamily="18" charset="0"/>
            </a:endParaRPr>
          </a:p>
          <a:p>
            <a:r>
              <a:rPr lang="en-IN" sz="3200" dirty="0">
                <a:solidFill>
                  <a:srgbClr val="FFFFFF"/>
                </a:solidFill>
                <a:latin typeface="Times New Roman" panose="02020603050405020304" pitchFamily="18" charset="0"/>
                <a:cs typeface="Times New Roman" panose="02020603050405020304" pitchFamily="18" charset="0"/>
              </a:rPr>
              <a:t>Understanding Importance of Standards</a:t>
            </a:r>
          </a:p>
        </p:txBody>
      </p:sp>
    </p:spTree>
    <p:extLst>
      <p:ext uri="{BB962C8B-B14F-4D97-AF65-F5344CB8AC3E}">
        <p14:creationId xmlns:p14="http://schemas.microsoft.com/office/powerpoint/2010/main" val="642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1AEFE0F-FBDF-39B7-9D9A-129413B366BD}"/>
              </a:ext>
            </a:extLst>
          </p:cNvPr>
          <p:cNvSpPr>
            <a:spLocks noGrp="1"/>
          </p:cNvSpPr>
          <p:nvPr>
            <p:ph type="title"/>
          </p:nvPr>
        </p:nvSpPr>
        <p:spPr>
          <a:xfrm>
            <a:off x="5297762" y="329184"/>
            <a:ext cx="6251110" cy="1783080"/>
          </a:xfrm>
        </p:spPr>
        <p:txBody>
          <a:bodyPr anchor="b">
            <a:normAutofit/>
          </a:bodyPr>
          <a:lstStyle/>
          <a:p>
            <a:r>
              <a:rPr lang="en-IN" sz="5400" b="0" dirty="0">
                <a:latin typeface="Times New Roman" panose="02020603050405020304" pitchFamily="18" charset="0"/>
                <a:cs typeface="Times New Roman" panose="02020603050405020304" pitchFamily="18" charset="0"/>
              </a:rPr>
              <a:t>Why are Coding Standards needed?</a:t>
            </a:r>
          </a:p>
        </p:txBody>
      </p:sp>
      <p:pic>
        <p:nvPicPr>
          <p:cNvPr id="6" name="Picture 5" descr="Electronic circuit board">
            <a:extLst>
              <a:ext uri="{FF2B5EF4-FFF2-40B4-BE49-F238E27FC236}">
                <a16:creationId xmlns:a16="http://schemas.microsoft.com/office/drawing/2014/main" id="{BCB1E42C-9A1E-FF61-53D1-EF6F83EA0E9E}"/>
              </a:ext>
            </a:extLst>
          </p:cNvPr>
          <p:cNvPicPr>
            <a:picLocks noChangeAspect="1"/>
          </p:cNvPicPr>
          <p:nvPr/>
        </p:nvPicPr>
        <p:blipFill>
          <a:blip r:embed="rId2"/>
          <a:srcRect l="43250" r="1141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A032C5-041D-5F3C-E029-EF5C4E26B8DC}"/>
              </a:ext>
            </a:extLst>
          </p:cNvPr>
          <p:cNvSpPr>
            <a:spLocks noGrp="1"/>
          </p:cNvSpPr>
          <p:nvPr>
            <p:ph idx="1"/>
          </p:nvPr>
        </p:nvSpPr>
        <p:spPr>
          <a:xfrm>
            <a:off x="5297762" y="2706624"/>
            <a:ext cx="6251110" cy="3483864"/>
          </a:xfrm>
        </p:spPr>
        <p:txBody>
          <a:bodyPr>
            <a:normAutofit/>
          </a:bodyPr>
          <a:lstStyle/>
          <a:p>
            <a:r>
              <a:rPr lang="en-US" sz="2200" dirty="0">
                <a:latin typeface="Times New Roman" panose="02020603050405020304" pitchFamily="18" charset="0"/>
                <a:cs typeface="Times New Roman" panose="02020603050405020304" pitchFamily="18" charset="0"/>
              </a:rPr>
              <a:t>Standards for coding audiovisual objects, such as video and audio content, are crucial for several reasons, primarily to ensure:</a:t>
            </a:r>
          </a:p>
          <a:p>
            <a:pPr lvl="1"/>
            <a:r>
              <a:rPr lang="en-US" sz="2200" dirty="0">
                <a:latin typeface="Times New Roman" panose="02020603050405020304" pitchFamily="18" charset="0"/>
                <a:cs typeface="Times New Roman" panose="02020603050405020304" pitchFamily="18" charset="0"/>
              </a:rPr>
              <a:t>data compression</a:t>
            </a:r>
          </a:p>
          <a:p>
            <a:pPr lvl="1"/>
            <a:r>
              <a:rPr lang="en-US" sz="2200" dirty="0">
                <a:latin typeface="Times New Roman" panose="02020603050405020304" pitchFamily="18" charset="0"/>
                <a:cs typeface="Times New Roman" panose="02020603050405020304" pitchFamily="18" charset="0"/>
              </a:rPr>
              <a:t>interoperability, </a:t>
            </a:r>
          </a:p>
          <a:p>
            <a:pPr lvl="1"/>
            <a:r>
              <a:rPr lang="en-US" sz="2200" dirty="0">
                <a:latin typeface="Times New Roman" panose="02020603050405020304" pitchFamily="18" charset="0"/>
                <a:cs typeface="Times New Roman" panose="02020603050405020304" pitchFamily="18" charset="0"/>
              </a:rPr>
              <a:t>efficiency, </a:t>
            </a:r>
          </a:p>
          <a:p>
            <a:pPr lvl="1"/>
            <a:r>
              <a:rPr lang="en-US" sz="2200" dirty="0">
                <a:latin typeface="Times New Roman" panose="02020603050405020304" pitchFamily="18" charset="0"/>
                <a:cs typeface="Times New Roman" panose="02020603050405020304" pitchFamily="18" charset="0"/>
              </a:rPr>
              <a:t>quality, and </a:t>
            </a:r>
          </a:p>
          <a:p>
            <a:pPr lvl="1"/>
            <a:r>
              <a:rPr lang="en-US" sz="2200" dirty="0">
                <a:latin typeface="Times New Roman" panose="02020603050405020304" pitchFamily="18" charset="0"/>
                <a:cs typeface="Times New Roman" panose="02020603050405020304" pitchFamily="18" charset="0"/>
              </a:rPr>
              <a:t>compatibility across different devices and platforms.</a:t>
            </a:r>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145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150394-ECCC-C8D1-0EC3-991728B47B49}"/>
              </a:ext>
            </a:extLst>
          </p:cNvPr>
          <p:cNvSpPr>
            <a:spLocks noGrp="1"/>
          </p:cNvSpPr>
          <p:nvPr>
            <p:ph type="title"/>
          </p:nvPr>
        </p:nvSpPr>
        <p:spPr/>
        <p:txBody>
          <a:bodyPr/>
          <a:lstStyle/>
          <a:p>
            <a:r>
              <a:rPr lang="en-IN" dirty="0"/>
              <a:t>Data Compression</a:t>
            </a:r>
          </a:p>
        </p:txBody>
      </p:sp>
      <p:graphicFrame>
        <p:nvGraphicFramePr>
          <p:cNvPr id="7" name="Content Placeholder 4">
            <a:extLst>
              <a:ext uri="{FF2B5EF4-FFF2-40B4-BE49-F238E27FC236}">
                <a16:creationId xmlns:a16="http://schemas.microsoft.com/office/drawing/2014/main" id="{08706589-800A-D4B1-D684-DBEDCF29CEA0}"/>
              </a:ext>
            </a:extLst>
          </p:cNvPr>
          <p:cNvGraphicFramePr>
            <a:graphicFrameLocks noGrp="1"/>
          </p:cNvGraphicFramePr>
          <p:nvPr>
            <p:ph idx="1"/>
            <p:extLst>
              <p:ext uri="{D42A27DB-BD31-4B8C-83A1-F6EECF244321}">
                <p14:modId xmlns:p14="http://schemas.microsoft.com/office/powerpoint/2010/main" val="1122979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2138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76B0-9BC0-B4C4-9994-20339CE0A3E6}"/>
              </a:ext>
            </a:extLst>
          </p:cNvPr>
          <p:cNvSpPr>
            <a:spLocks noGrp="1"/>
          </p:cNvSpPr>
          <p:nvPr>
            <p:ph type="title"/>
          </p:nvPr>
        </p:nvSpPr>
        <p:spPr>
          <a:xfrm>
            <a:off x="838201" y="559813"/>
            <a:ext cx="10348146" cy="1283471"/>
          </a:xfrm>
        </p:spPr>
        <p:txBody>
          <a:bodyPr anchor="t">
            <a:normAutofit/>
          </a:bodyPr>
          <a:lstStyle/>
          <a:p>
            <a:r>
              <a:rPr lang="en-US" b="0" dirty="0">
                <a:solidFill>
                  <a:schemeClr val="tx2"/>
                </a:solidFill>
                <a:latin typeface="Times New Roman" panose="02020603050405020304" pitchFamily="18" charset="0"/>
                <a:cs typeface="Times New Roman" panose="02020603050405020304" pitchFamily="18" charset="0"/>
              </a:rPr>
              <a:t>Interoperability: </a:t>
            </a:r>
            <a:endParaRPr lang="en-IN" b="0" dirty="0">
              <a:solidFill>
                <a:schemeClr val="tx2"/>
              </a:solidFill>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5A5B9F5B-3ACF-9A23-0896-548D794D76EB}"/>
              </a:ext>
            </a:extLst>
          </p:cNvPr>
          <p:cNvGraphicFramePr>
            <a:graphicFrameLocks noGrp="1"/>
          </p:cNvGraphicFramePr>
          <p:nvPr>
            <p:ph idx="1"/>
          </p:nvPr>
        </p:nvGraphicFramePr>
        <p:xfrm>
          <a:off x="1197268" y="1535750"/>
          <a:ext cx="10156531" cy="4865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7295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76B0-9BC0-B4C4-9994-20339CE0A3E6}"/>
              </a:ext>
            </a:extLst>
          </p:cNvPr>
          <p:cNvSpPr>
            <a:spLocks noGrp="1"/>
          </p:cNvSpPr>
          <p:nvPr>
            <p:ph type="title"/>
          </p:nvPr>
        </p:nvSpPr>
        <p:spPr>
          <a:xfrm>
            <a:off x="838201" y="559813"/>
            <a:ext cx="10348146" cy="1283471"/>
          </a:xfrm>
        </p:spPr>
        <p:txBody>
          <a:bodyPr anchor="t">
            <a:normAutofit/>
          </a:bodyPr>
          <a:lstStyle/>
          <a:p>
            <a:r>
              <a:rPr lang="en-US" b="0" dirty="0">
                <a:solidFill>
                  <a:schemeClr val="tx2"/>
                </a:solidFill>
                <a:latin typeface="Times New Roman" panose="02020603050405020304" pitchFamily="18" charset="0"/>
                <a:cs typeface="Times New Roman" panose="02020603050405020304" pitchFamily="18" charset="0"/>
              </a:rPr>
              <a:t>Efficiency:</a:t>
            </a:r>
            <a:endParaRPr lang="en-IN" b="0" dirty="0">
              <a:solidFill>
                <a:schemeClr val="tx2"/>
              </a:solidFill>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B325B434-FAC1-9EFC-2F5A-11207A103966}"/>
              </a:ext>
            </a:extLst>
          </p:cNvPr>
          <p:cNvGraphicFramePr>
            <a:graphicFrameLocks noGrp="1"/>
          </p:cNvGraphicFramePr>
          <p:nvPr>
            <p:ph idx="1"/>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7561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D2D9-7BB8-96DC-B55B-5C0B72FF2D1B}"/>
              </a:ext>
            </a:extLst>
          </p:cNvPr>
          <p:cNvSpPr>
            <a:spLocks noGrp="1"/>
          </p:cNvSpPr>
          <p:nvPr>
            <p:ph type="title"/>
          </p:nvPr>
        </p:nvSpPr>
        <p:spPr>
          <a:xfrm>
            <a:off x="838201" y="559813"/>
            <a:ext cx="10348146" cy="1283471"/>
          </a:xfrm>
        </p:spPr>
        <p:txBody>
          <a:bodyPr anchor="t">
            <a:normAutofit/>
          </a:bodyPr>
          <a:lstStyle/>
          <a:p>
            <a:r>
              <a:rPr lang="en-US" b="0" dirty="0">
                <a:solidFill>
                  <a:schemeClr val="tx2"/>
                </a:solidFill>
                <a:latin typeface="Times New Roman" panose="02020603050405020304" pitchFamily="18" charset="0"/>
                <a:cs typeface="Times New Roman" panose="02020603050405020304" pitchFamily="18" charset="0"/>
              </a:rPr>
              <a:t>Quality:</a:t>
            </a:r>
            <a:endParaRPr lang="en-IN" b="0" dirty="0">
              <a:solidFill>
                <a:schemeClr val="tx2"/>
              </a:solidFill>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E3B99C04-4EAA-4ACF-04A1-EC0328FF86A2}"/>
              </a:ext>
            </a:extLst>
          </p:cNvPr>
          <p:cNvGraphicFramePr>
            <a:graphicFrameLocks noGrp="1"/>
          </p:cNvGraphicFramePr>
          <p:nvPr>
            <p:ph idx="1"/>
          </p:nvPr>
        </p:nvGraphicFramePr>
        <p:xfrm>
          <a:off x="1197268" y="1397726"/>
          <a:ext cx="10156531" cy="5159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1251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D2D9-7BB8-96DC-B55B-5C0B72FF2D1B}"/>
              </a:ext>
            </a:extLst>
          </p:cNvPr>
          <p:cNvSpPr>
            <a:spLocks noGrp="1"/>
          </p:cNvSpPr>
          <p:nvPr>
            <p:ph type="title"/>
          </p:nvPr>
        </p:nvSpPr>
        <p:spPr>
          <a:xfrm>
            <a:off x="838201" y="559813"/>
            <a:ext cx="10348146" cy="1283471"/>
          </a:xfrm>
        </p:spPr>
        <p:txBody>
          <a:bodyPr anchor="t">
            <a:normAutofit/>
          </a:bodyPr>
          <a:lstStyle/>
          <a:p>
            <a:r>
              <a:rPr lang="en-US" b="0" dirty="0">
                <a:solidFill>
                  <a:schemeClr val="tx2"/>
                </a:solidFill>
                <a:latin typeface="Times New Roman" panose="02020603050405020304" pitchFamily="18" charset="0"/>
                <a:cs typeface="Times New Roman" panose="02020603050405020304" pitchFamily="18" charset="0"/>
              </a:rPr>
              <a:t>Scalability:</a:t>
            </a:r>
            <a:endParaRPr lang="en-IN" b="0" dirty="0">
              <a:solidFill>
                <a:schemeClr val="tx2"/>
              </a:solidFill>
              <a:latin typeface="Times New Roman" panose="02020603050405020304" pitchFamily="18" charset="0"/>
              <a:cs typeface="Times New Roman" panose="02020603050405020304" pitchFamily="18" charset="0"/>
            </a:endParaRPr>
          </a:p>
        </p:txBody>
      </p:sp>
      <p:graphicFrame>
        <p:nvGraphicFramePr>
          <p:cNvPr id="21" name="Content Placeholder 2">
            <a:extLst>
              <a:ext uri="{FF2B5EF4-FFF2-40B4-BE49-F238E27FC236}">
                <a16:creationId xmlns:a16="http://schemas.microsoft.com/office/drawing/2014/main" id="{26AA2ED7-0165-E825-A575-7D45FAE673B5}"/>
              </a:ext>
            </a:extLst>
          </p:cNvPr>
          <p:cNvGraphicFramePr>
            <a:graphicFrameLocks noGrp="1"/>
          </p:cNvGraphicFramePr>
          <p:nvPr>
            <p:ph idx="1"/>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5302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D2D9-7BB8-96DC-B55B-5C0B72FF2D1B}"/>
              </a:ext>
            </a:extLst>
          </p:cNvPr>
          <p:cNvSpPr>
            <a:spLocks noGrp="1"/>
          </p:cNvSpPr>
          <p:nvPr>
            <p:ph type="title"/>
          </p:nvPr>
        </p:nvSpPr>
        <p:spPr>
          <a:xfrm>
            <a:off x="838201" y="559813"/>
            <a:ext cx="10348146" cy="1283471"/>
          </a:xfrm>
        </p:spPr>
        <p:txBody>
          <a:bodyPr anchor="t">
            <a:normAutofit/>
          </a:bodyPr>
          <a:lstStyle/>
          <a:p>
            <a:r>
              <a:rPr lang="en-US" b="0" dirty="0">
                <a:solidFill>
                  <a:schemeClr val="tx2"/>
                </a:solidFill>
                <a:latin typeface="Times New Roman" panose="02020603050405020304" pitchFamily="18" charset="0"/>
                <a:cs typeface="Times New Roman" panose="02020603050405020304" pitchFamily="18" charset="0"/>
              </a:rPr>
              <a:t>Future-proofing:</a:t>
            </a:r>
            <a:endParaRPr lang="en-IN" b="0" dirty="0">
              <a:solidFill>
                <a:schemeClr val="tx2"/>
              </a:solidFill>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60F1F1FC-043F-B40D-EB7E-D0186C5DC696}"/>
              </a:ext>
            </a:extLst>
          </p:cNvPr>
          <p:cNvGraphicFramePr>
            <a:graphicFrameLocks noGrp="1"/>
          </p:cNvGraphicFramePr>
          <p:nvPr>
            <p:ph idx="1"/>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2778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69B74D-E32F-5766-803F-69491EEDA739}"/>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Overview of JPEG</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2B7EEF4-EA58-4229-3287-917E91BA0376}"/>
              </a:ext>
            </a:extLst>
          </p:cNvPr>
          <p:cNvSpPr>
            <a:spLocks noGrp="1"/>
          </p:cNvSpPr>
          <p:nvPr>
            <p:ph sz="half" idx="1"/>
          </p:nvPr>
        </p:nvSpPr>
        <p:spPr>
          <a:xfrm>
            <a:off x="630936" y="2446020"/>
            <a:ext cx="5346954" cy="4062222"/>
          </a:xfrm>
        </p:spPr>
        <p:txBody>
          <a:bodyPr vert="horz" lIns="91440" tIns="45720" rIns="91440" bIns="45720" rtlCol="0" anchor="t">
            <a:noAutofit/>
          </a:bodyPr>
          <a:lstStyle/>
          <a:p>
            <a:r>
              <a:rPr lang="en-US" sz="1800" b="1" dirty="0">
                <a:effectLst/>
                <a:latin typeface="Times New Roman" panose="02020603050405020304" pitchFamily="18" charset="0"/>
                <a:cs typeface="Times New Roman" panose="02020603050405020304" pitchFamily="18" charset="0"/>
              </a:rPr>
              <a:t>JPEG </a:t>
            </a:r>
            <a:r>
              <a:rPr lang="en-US" sz="1800" dirty="0">
                <a:effectLst/>
                <a:latin typeface="Times New Roman" panose="02020603050405020304" pitchFamily="18" charset="0"/>
                <a:cs typeface="Times New Roman" panose="02020603050405020304" pitchFamily="18" charset="0"/>
              </a:rPr>
              <a:t>stands for Joint Photographic Experts Group of ISO/IEC </a:t>
            </a:r>
          </a:p>
          <a:p>
            <a:r>
              <a:rPr lang="en-US" sz="1800" dirty="0">
                <a:effectLst/>
                <a:latin typeface="Times New Roman" panose="02020603050405020304" pitchFamily="18" charset="0"/>
                <a:cs typeface="Times New Roman" panose="02020603050405020304" pitchFamily="18" charset="0"/>
              </a:rPr>
              <a:t>.jpg and .jpeg extensions are used to store images in this format. </a:t>
            </a:r>
          </a:p>
          <a:p>
            <a:r>
              <a:rPr lang="en-US" sz="1800" dirty="0">
                <a:latin typeface="Times New Roman" panose="02020603050405020304" pitchFamily="18" charset="0"/>
                <a:cs typeface="Times New Roman" panose="02020603050405020304" pitchFamily="18" charset="0"/>
              </a:rPr>
              <a:t>JPEG is a commonly used method of lossy compression for digital images, particularly for those images produced by digital photography using the standard developed by ISO/IEC JPEG.</a:t>
            </a:r>
          </a:p>
          <a:p>
            <a:r>
              <a:rPr lang="en-US" sz="1800" dirty="0">
                <a:latin typeface="Times New Roman" panose="02020603050405020304" pitchFamily="18" charset="0"/>
                <a:cs typeface="Times New Roman" panose="02020603050405020304" pitchFamily="18" charset="0"/>
              </a:rPr>
              <a:t> The degree of compression can be adjusted, allowing a selectable tradeoff between storage size and image quality. </a:t>
            </a:r>
          </a:p>
          <a:p>
            <a:r>
              <a:rPr lang="en-US" sz="1800" dirty="0">
                <a:effectLst/>
                <a:latin typeface="Times New Roman" panose="02020603050405020304" pitchFamily="18" charset="0"/>
                <a:cs typeface="Times New Roman" panose="02020603050405020304" pitchFamily="18" charset="0"/>
              </a:rPr>
              <a:t>It uses a lossy compression algorithm, which means some of the image data is lost.</a:t>
            </a:r>
          </a:p>
          <a:p>
            <a:endParaRPr lang="en-US" sz="18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EAC2A9CA-A69F-E2FC-AACB-8BE666688897}"/>
              </a:ext>
            </a:extLst>
          </p:cNvPr>
          <p:cNvPicPr>
            <a:picLocks noGrp="1" noChangeAspect="1"/>
          </p:cNvPicPr>
          <p:nvPr>
            <p:ph sz="half" idx="2"/>
          </p:nvPr>
        </p:nvPicPr>
        <p:blipFill>
          <a:blip r:embed="rId2"/>
          <a:stretch>
            <a:fillRect/>
          </a:stretch>
        </p:blipFill>
        <p:spPr>
          <a:xfrm>
            <a:off x="6099048" y="1757191"/>
            <a:ext cx="5458968" cy="3343617"/>
          </a:xfrm>
          <a:prstGeom prst="rect">
            <a:avLst/>
          </a:prstGeom>
        </p:spPr>
      </p:pic>
    </p:spTree>
    <p:extLst>
      <p:ext uri="{BB962C8B-B14F-4D97-AF65-F5344CB8AC3E}">
        <p14:creationId xmlns:p14="http://schemas.microsoft.com/office/powerpoint/2010/main" val="165901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7D7118E-ADA1-0C5F-85EE-8202828E49F2}"/>
              </a:ext>
            </a:extLst>
          </p:cNvPr>
          <p:cNvSpPr>
            <a:spLocks noGrp="1"/>
          </p:cNvSpPr>
          <p:nvPr>
            <p:ph type="title"/>
          </p:nvPr>
        </p:nvSpPr>
        <p:spPr>
          <a:xfrm>
            <a:off x="6412091" y="501651"/>
            <a:ext cx="5219210" cy="1716255"/>
          </a:xfrm>
        </p:spPr>
        <p:txBody>
          <a:bodyPr vert="horz" lIns="91440" tIns="45720" rIns="91440" bIns="45720" rtlCol="0" anchor="b">
            <a:normAutofit fontScale="90000"/>
          </a:bodyPr>
          <a:lstStyle/>
          <a:p>
            <a:pPr algn="just"/>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r>
              <a:rPr lang="en-US" sz="2000" kern="1200" dirty="0">
                <a:solidFill>
                  <a:schemeClr val="tx1"/>
                </a:solidFill>
                <a:latin typeface="Times New Roman" panose="02020603050405020304" pitchFamily="18" charset="0"/>
                <a:cs typeface="Times New Roman" panose="02020603050405020304" pitchFamily="18" charset="0"/>
              </a:rPr>
              <a:t>The ISO standard for JPEG (Joint Photographic Experts Group) is </a:t>
            </a:r>
            <a:r>
              <a:rPr lang="en-US" sz="2000" b="1" kern="1200" dirty="0">
                <a:solidFill>
                  <a:schemeClr val="tx1"/>
                </a:solidFill>
                <a:latin typeface="Times New Roman" panose="02020603050405020304" pitchFamily="18" charset="0"/>
                <a:cs typeface="Times New Roman" panose="02020603050405020304" pitchFamily="18" charset="0"/>
              </a:rPr>
              <a:t>ISO/IEC 10918</a:t>
            </a:r>
            <a:r>
              <a:rPr lang="en-US" sz="2000" kern="1200" dirty="0">
                <a:solidFill>
                  <a:schemeClr val="tx1"/>
                </a:solidFill>
                <a:latin typeface="Times New Roman" panose="02020603050405020304" pitchFamily="18" charset="0"/>
                <a:cs typeface="Times New Roman" panose="02020603050405020304" pitchFamily="18" charset="0"/>
              </a:rPr>
              <a:t>. This standard defines the method for compressing and encoding still images, making it one of the most widely used image compression standards in the world.</a:t>
            </a:r>
            <a:endParaRPr lang="en-US" sz="140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screenshot of a standard&#10;&#10;Description automatically generated">
            <a:extLst>
              <a:ext uri="{FF2B5EF4-FFF2-40B4-BE49-F238E27FC236}">
                <a16:creationId xmlns:a16="http://schemas.microsoft.com/office/drawing/2014/main" id="{EB091D0B-10F4-FD96-EEA3-219BCE357EB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0699" y="299509"/>
            <a:ext cx="4658512" cy="6258983"/>
          </a:xfrm>
          <a:prstGeom prst="rect">
            <a:avLst/>
          </a:prstGeom>
        </p:spPr>
      </p:pic>
      <p:sp>
        <p:nvSpPr>
          <p:cNvPr id="6" name="Content Placeholder 5">
            <a:extLst>
              <a:ext uri="{FF2B5EF4-FFF2-40B4-BE49-F238E27FC236}">
                <a16:creationId xmlns:a16="http://schemas.microsoft.com/office/drawing/2014/main" id="{FA546094-03A0-72FC-5367-DBE684500504}"/>
              </a:ext>
            </a:extLst>
          </p:cNvPr>
          <p:cNvSpPr>
            <a:spLocks noGrp="1"/>
          </p:cNvSpPr>
          <p:nvPr>
            <p:ph sz="half" idx="1"/>
          </p:nvPr>
        </p:nvSpPr>
        <p:spPr>
          <a:xfrm>
            <a:off x="6392583" y="2645922"/>
            <a:ext cx="5193577" cy="4029198"/>
          </a:xfrm>
        </p:spPr>
        <p:txBody>
          <a:bodyPr vert="horz" lIns="91440" tIns="45720" rIns="91440" bIns="45720" rtlCol="0" anchor="t">
            <a:noAutofit/>
          </a:bodyPr>
          <a:lstStyle/>
          <a:p>
            <a:r>
              <a:rPr lang="en-US" sz="1600" b="1" dirty="0">
                <a:solidFill>
                  <a:schemeClr val="tx1">
                    <a:alpha val="80000"/>
                  </a:schemeClr>
                </a:solidFill>
                <a:latin typeface="Times New Roman" panose="02020603050405020304" pitchFamily="18" charset="0"/>
                <a:cs typeface="Times New Roman" panose="02020603050405020304" pitchFamily="18" charset="0"/>
              </a:rPr>
              <a:t>Details of ISO/IEC 10918:</a:t>
            </a:r>
          </a:p>
          <a:p>
            <a:pPr lvl="1"/>
            <a:r>
              <a:rPr lang="en-US" sz="1600" b="1" dirty="0">
                <a:solidFill>
                  <a:schemeClr val="tx1">
                    <a:alpha val="80000"/>
                  </a:schemeClr>
                </a:solidFill>
                <a:latin typeface="Times New Roman" panose="02020603050405020304" pitchFamily="18" charset="0"/>
                <a:cs typeface="Times New Roman" panose="02020603050405020304" pitchFamily="18" charset="0"/>
              </a:rPr>
              <a:t>Part 1</a:t>
            </a:r>
            <a:r>
              <a:rPr lang="en-US" sz="1600" dirty="0">
                <a:solidFill>
                  <a:schemeClr val="tx1">
                    <a:alpha val="80000"/>
                  </a:schemeClr>
                </a:solidFill>
                <a:latin typeface="Times New Roman" panose="02020603050405020304" pitchFamily="18" charset="0"/>
                <a:cs typeface="Times New Roman" panose="02020603050405020304" pitchFamily="18" charset="0"/>
              </a:rPr>
              <a:t>: Specifies the core coding system, including the basic algorithms and file format structure for compressing and encoding images.</a:t>
            </a:r>
          </a:p>
          <a:p>
            <a:pPr lvl="1"/>
            <a:r>
              <a:rPr lang="en-US" sz="1600" b="1" dirty="0">
                <a:solidFill>
                  <a:schemeClr val="tx1">
                    <a:alpha val="80000"/>
                  </a:schemeClr>
                </a:solidFill>
                <a:latin typeface="Times New Roman" panose="02020603050405020304" pitchFamily="18" charset="0"/>
                <a:cs typeface="Times New Roman" panose="02020603050405020304" pitchFamily="18" charset="0"/>
              </a:rPr>
              <a:t>Part 2</a:t>
            </a:r>
            <a:r>
              <a:rPr lang="en-US" sz="1600" dirty="0">
                <a:solidFill>
                  <a:schemeClr val="tx1">
                    <a:alpha val="80000"/>
                  </a:schemeClr>
                </a:solidFill>
                <a:latin typeface="Times New Roman" panose="02020603050405020304" pitchFamily="18" charset="0"/>
                <a:cs typeface="Times New Roman" panose="02020603050405020304" pitchFamily="18" charset="0"/>
              </a:rPr>
              <a:t>: Defines the compliance testing to ensure that implementations conform to the standard.</a:t>
            </a:r>
          </a:p>
          <a:p>
            <a:pPr lvl="1"/>
            <a:r>
              <a:rPr lang="en-US" sz="1600" b="1" dirty="0">
                <a:solidFill>
                  <a:schemeClr val="tx1">
                    <a:alpha val="80000"/>
                  </a:schemeClr>
                </a:solidFill>
                <a:latin typeface="Times New Roman" panose="02020603050405020304" pitchFamily="18" charset="0"/>
                <a:cs typeface="Times New Roman" panose="02020603050405020304" pitchFamily="18" charset="0"/>
              </a:rPr>
              <a:t>Part 3</a:t>
            </a:r>
            <a:r>
              <a:rPr lang="en-US" sz="1600" dirty="0">
                <a:solidFill>
                  <a:schemeClr val="tx1">
                    <a:alpha val="80000"/>
                  </a:schemeClr>
                </a:solidFill>
                <a:latin typeface="Times New Roman" panose="02020603050405020304" pitchFamily="18" charset="0"/>
                <a:cs typeface="Times New Roman" panose="02020603050405020304" pitchFamily="18" charset="0"/>
              </a:rPr>
              <a:t>: Describes extensions that provide additional functionalities, such as progressive coding.</a:t>
            </a:r>
          </a:p>
          <a:p>
            <a:pPr lvl="1"/>
            <a:r>
              <a:rPr lang="en-US" sz="1600" b="1" dirty="0">
                <a:solidFill>
                  <a:schemeClr val="tx1">
                    <a:alpha val="80000"/>
                  </a:schemeClr>
                </a:solidFill>
                <a:latin typeface="Times New Roman" panose="02020603050405020304" pitchFamily="18" charset="0"/>
                <a:cs typeface="Times New Roman" panose="02020603050405020304" pitchFamily="18" charset="0"/>
              </a:rPr>
              <a:t>Part 4</a:t>
            </a:r>
            <a:r>
              <a:rPr lang="en-US" sz="1600" dirty="0">
                <a:solidFill>
                  <a:schemeClr val="tx1">
                    <a:alpha val="80000"/>
                  </a:schemeClr>
                </a:solidFill>
                <a:latin typeface="Times New Roman" panose="02020603050405020304" pitchFamily="18" charset="0"/>
                <a:cs typeface="Times New Roman" panose="02020603050405020304" pitchFamily="18" charset="0"/>
              </a:rPr>
              <a:t>: Deals with the registration of JPEG profiles, tags, and other parameters.</a:t>
            </a:r>
          </a:p>
          <a:p>
            <a:pPr lvl="1"/>
            <a:r>
              <a:rPr lang="en-US" sz="1600" b="1" dirty="0">
                <a:solidFill>
                  <a:schemeClr val="tx1">
                    <a:alpha val="80000"/>
                  </a:schemeClr>
                </a:solidFill>
                <a:latin typeface="Times New Roman" panose="02020603050405020304" pitchFamily="18" charset="0"/>
                <a:cs typeface="Times New Roman" panose="02020603050405020304" pitchFamily="18" charset="0"/>
              </a:rPr>
              <a:t>Part 5</a:t>
            </a:r>
            <a:r>
              <a:rPr lang="en-US" sz="1600" dirty="0">
                <a:solidFill>
                  <a:schemeClr val="tx1">
                    <a:alpha val="80000"/>
                  </a:schemeClr>
                </a:solidFill>
                <a:latin typeface="Times New Roman" panose="02020603050405020304" pitchFamily="18" charset="0"/>
                <a:cs typeface="Times New Roman" panose="02020603050405020304" pitchFamily="18" charset="0"/>
              </a:rPr>
              <a:t>: Provides the reference software for JPEG, which serves as a basis for validating other implementations.</a:t>
            </a:r>
          </a:p>
          <a:p>
            <a:pPr lvl="1"/>
            <a:r>
              <a:rPr lang="en-US" sz="1600" b="1" dirty="0">
                <a:solidFill>
                  <a:schemeClr val="tx1">
                    <a:alpha val="80000"/>
                  </a:schemeClr>
                </a:solidFill>
                <a:latin typeface="Times New Roman" panose="02020603050405020304" pitchFamily="18" charset="0"/>
                <a:cs typeface="Times New Roman" panose="02020603050405020304" pitchFamily="18" charset="0"/>
              </a:rPr>
              <a:t>Part 6</a:t>
            </a:r>
            <a:r>
              <a:rPr lang="en-US" sz="1600" dirty="0">
                <a:solidFill>
                  <a:schemeClr val="tx1">
                    <a:alpha val="80000"/>
                  </a:schemeClr>
                </a:solidFill>
                <a:latin typeface="Times New Roman" panose="02020603050405020304" pitchFamily="18" charset="0"/>
                <a:cs typeface="Times New Roman" panose="02020603050405020304" pitchFamily="18" charset="0"/>
              </a:rPr>
              <a:t>: Describes application to printing systems</a:t>
            </a:r>
          </a:p>
          <a:p>
            <a:pPr lvl="1"/>
            <a:r>
              <a:rPr lang="en-US" sz="1600" b="1" i="0" dirty="0">
                <a:solidFill>
                  <a:schemeClr val="tx1">
                    <a:alpha val="80000"/>
                  </a:schemeClr>
                </a:solidFill>
                <a:effectLst/>
                <a:latin typeface="Times New Roman" panose="02020603050405020304" pitchFamily="18" charset="0"/>
                <a:cs typeface="Times New Roman" panose="02020603050405020304" pitchFamily="18" charset="0"/>
              </a:rPr>
              <a:t>Part 7</a:t>
            </a:r>
            <a:r>
              <a:rPr lang="en-US" sz="1600" b="0" i="0" dirty="0">
                <a:solidFill>
                  <a:schemeClr val="tx1">
                    <a:alpha val="80000"/>
                  </a:schemeClr>
                </a:solidFill>
                <a:effectLst/>
                <a:latin typeface="Times New Roman" panose="02020603050405020304" pitchFamily="18" charset="0"/>
                <a:cs typeface="Times New Roman" panose="02020603050405020304" pitchFamily="18" charset="0"/>
              </a:rPr>
              <a:t> : Reference Software</a:t>
            </a:r>
          </a:p>
          <a:p>
            <a:endParaRPr lang="en-US" sz="1600" dirty="0">
              <a:solidFill>
                <a:schemeClr val="tx1">
                  <a:alpha val="80000"/>
                </a:schemeClr>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65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94D1-CDAD-04A4-E8C2-95F1282B620E}"/>
              </a:ext>
            </a:extLst>
          </p:cNvPr>
          <p:cNvSpPr>
            <a:spLocks noGrp="1"/>
          </p:cNvSpPr>
          <p:nvPr>
            <p:ph type="title"/>
          </p:nvPr>
        </p:nvSpPr>
        <p:spPr/>
        <p:txBody>
          <a:bodyPr>
            <a:noAutofit/>
          </a:bodyPr>
          <a:lstStyle/>
          <a:p>
            <a:r>
              <a:rPr lang="en-IN" b="0"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Advantages of JPEG:</a:t>
            </a:r>
            <a:br>
              <a:rPr lang="en-IN" b="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endParaRPr lang="en-IN" b="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Content Placeholder 2">
            <a:extLst>
              <a:ext uri="{FF2B5EF4-FFF2-40B4-BE49-F238E27FC236}">
                <a16:creationId xmlns:a16="http://schemas.microsoft.com/office/drawing/2014/main" id="{5A98BCD1-C07B-23CA-0A78-18BE52536F33}"/>
              </a:ext>
            </a:extLst>
          </p:cNvPr>
          <p:cNvGraphicFramePr>
            <a:graphicFrameLocks noGrp="1"/>
          </p:cNvGraphicFramePr>
          <p:nvPr>
            <p:ph sz="half" idx="1"/>
          </p:nvPr>
        </p:nvGraphicFramePr>
        <p:xfrm>
          <a:off x="838200" y="1163782"/>
          <a:ext cx="6203868" cy="54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a:extLst>
              <a:ext uri="{FF2B5EF4-FFF2-40B4-BE49-F238E27FC236}">
                <a16:creationId xmlns:a16="http://schemas.microsoft.com/office/drawing/2014/main" id="{D24D0B05-A817-30CF-55B3-16DD97D37402}"/>
              </a:ext>
            </a:extLst>
          </p:cNvPr>
          <p:cNvPicPr>
            <a:picLocks noGrp="1" noChangeAspect="1"/>
          </p:cNvPicPr>
          <p:nvPr>
            <p:ph sz="half" idx="2"/>
          </p:nvPr>
        </p:nvPicPr>
        <p:blipFill>
          <a:blip r:embed="rId7"/>
          <a:stretch>
            <a:fillRect/>
          </a:stretch>
        </p:blipFill>
        <p:spPr>
          <a:xfrm>
            <a:off x="7042068" y="2469628"/>
            <a:ext cx="5066805" cy="2111169"/>
          </a:xfrm>
          <a:prstGeom prst="rect">
            <a:avLst/>
          </a:prstGeom>
        </p:spPr>
      </p:pic>
    </p:spTree>
    <p:extLst>
      <p:ext uri="{BB962C8B-B14F-4D97-AF65-F5344CB8AC3E}">
        <p14:creationId xmlns:p14="http://schemas.microsoft.com/office/powerpoint/2010/main" val="1874546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E227-79FE-C1F6-3C9D-179AEA109957}"/>
              </a:ext>
            </a:extLst>
          </p:cNvPr>
          <p:cNvSpPr>
            <a:spLocks noGrp="1"/>
          </p:cNvSpPr>
          <p:nvPr>
            <p:ph type="title"/>
          </p:nvPr>
        </p:nvSpPr>
        <p:spPr>
          <a:xfrm>
            <a:off x="838201" y="559813"/>
            <a:ext cx="2819399" cy="5577934"/>
          </a:xfrm>
        </p:spPr>
        <p:txBody>
          <a:bodyPr>
            <a:normAutofit/>
          </a:bodyPr>
          <a:lstStyle/>
          <a:p>
            <a:r>
              <a:rPr lang="en-IN" dirty="0">
                <a:latin typeface="Times New Roman" panose="02020603050405020304" pitchFamily="18" charset="0"/>
                <a:cs typeface="Times New Roman" panose="02020603050405020304" pitchFamily="18" charset="0"/>
              </a:rPr>
              <a:t>Contents</a:t>
            </a:r>
          </a:p>
        </p:txBody>
      </p:sp>
      <p:graphicFrame>
        <p:nvGraphicFramePr>
          <p:cNvPr id="5" name="Content Placeholder 2">
            <a:extLst>
              <a:ext uri="{FF2B5EF4-FFF2-40B4-BE49-F238E27FC236}">
                <a16:creationId xmlns:a16="http://schemas.microsoft.com/office/drawing/2014/main" id="{AF7A484D-87E1-248D-0C42-BFF3B1C01B16}"/>
              </a:ext>
            </a:extLst>
          </p:cNvPr>
          <p:cNvGraphicFramePr>
            <a:graphicFrameLocks noGrp="1"/>
          </p:cNvGraphicFramePr>
          <p:nvPr>
            <p:ph idx="1"/>
            <p:extLst>
              <p:ext uri="{D42A27DB-BD31-4B8C-83A1-F6EECF244321}">
                <p14:modId xmlns:p14="http://schemas.microsoft.com/office/powerpoint/2010/main" val="1889831049"/>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509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94D1-CDAD-04A4-E8C2-95F1282B620E}"/>
              </a:ext>
            </a:extLst>
          </p:cNvPr>
          <p:cNvSpPr>
            <a:spLocks noGrp="1"/>
          </p:cNvSpPr>
          <p:nvPr>
            <p:ph type="title"/>
          </p:nvPr>
        </p:nvSpPr>
        <p:spPr>
          <a:xfrm>
            <a:off x="838201" y="559813"/>
            <a:ext cx="2819399" cy="5577934"/>
          </a:xfrm>
        </p:spPr>
        <p:txBody>
          <a:bodyPr vert="horz" lIns="91440" tIns="45720" rIns="91440" bIns="45720" rtlCol="0" anchor="ctr">
            <a:normAutofit/>
          </a:bodyPr>
          <a:lstStyle/>
          <a:p>
            <a:r>
              <a:rPr lang="en-US" sz="2800" dirty="0">
                <a:latin typeface="Times New Roman" panose="02020603050405020304" pitchFamily="18" charset="0"/>
                <a:cs typeface="Times New Roman" panose="02020603050405020304" pitchFamily="18" charset="0"/>
              </a:rPr>
              <a:t>Disadvantages of JPEG:</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34FC30F6-A357-1242-085C-DB1876EE5E2B}"/>
              </a:ext>
            </a:extLst>
          </p:cNvPr>
          <p:cNvGraphicFramePr>
            <a:graphicFrameLocks noGrp="1"/>
          </p:cNvGraphicFramePr>
          <p:nvPr>
            <p:ph sz="half" idx="1"/>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9174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085BCC-2D67-6602-275E-6A53498F4FE2}"/>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a:solidFill>
                  <a:srgbClr val="FFFFFF"/>
                </a:solidFill>
                <a:latin typeface="+mj-lt"/>
                <a:ea typeface="+mj-ea"/>
                <a:cs typeface="+mj-cs"/>
              </a:rPr>
              <a:t>Overview of MPEG</a:t>
            </a:r>
          </a:p>
        </p:txBody>
      </p:sp>
      <p:sp>
        <p:nvSpPr>
          <p:cNvPr id="3" name="Content Placeholder 2">
            <a:extLst>
              <a:ext uri="{FF2B5EF4-FFF2-40B4-BE49-F238E27FC236}">
                <a16:creationId xmlns:a16="http://schemas.microsoft.com/office/drawing/2014/main" id="{7CF283E5-E464-861B-B639-3D42AD8DDFA6}"/>
              </a:ext>
            </a:extLst>
          </p:cNvPr>
          <p:cNvSpPr>
            <a:spLocks/>
          </p:cNvSpPr>
          <p:nvPr/>
        </p:nvSpPr>
        <p:spPr>
          <a:xfrm>
            <a:off x="4592506" y="964543"/>
            <a:ext cx="6771099" cy="4949190"/>
          </a:xfrm>
          <a:prstGeom prst="rect">
            <a:avLst/>
          </a:prstGeom>
        </p:spPr>
        <p:txBody>
          <a:bodyPr>
            <a:normAutofit/>
          </a:bodyPr>
          <a:lstStyle/>
          <a:p>
            <a:pPr defTabSz="404622">
              <a:lnSpc>
                <a:spcPct val="90000"/>
              </a:lnSpc>
              <a:spcAft>
                <a:spcPts val="354"/>
              </a:spcAft>
            </a:pPr>
            <a:r>
              <a:rPr lang="en-IN" sz="2400" b="1" kern="0" dirty="0">
                <a:solidFill>
                  <a:schemeClr val="tx1"/>
                </a:solidFill>
                <a:latin typeface="Times New Roman" panose="02020603050405020304" pitchFamily="18" charset="0"/>
                <a:ea typeface="+mn-ea"/>
                <a:cs typeface="Times New Roman" panose="02020603050405020304" pitchFamily="18" charset="0"/>
              </a:rPr>
              <a:t>MPEG </a:t>
            </a:r>
            <a:r>
              <a:rPr lang="en-IN" sz="2400" kern="0" dirty="0">
                <a:solidFill>
                  <a:schemeClr val="tx1"/>
                </a:solidFill>
                <a:latin typeface="Times New Roman" panose="02020603050405020304" pitchFamily="18" charset="0"/>
                <a:ea typeface="+mn-ea"/>
                <a:cs typeface="Times New Roman" panose="02020603050405020304" pitchFamily="18" charset="0"/>
              </a:rPr>
              <a:t>stands for Moving Picture Experts Group of ISO/IEC, is a standard used for compressing digital video files.</a:t>
            </a:r>
          </a:p>
          <a:p>
            <a:pPr defTabSz="404622">
              <a:lnSpc>
                <a:spcPct val="90000"/>
              </a:lnSpc>
              <a:spcAft>
                <a:spcPts val="354"/>
              </a:spcAft>
            </a:pPr>
            <a:r>
              <a:rPr lang="en-IN" sz="2400" kern="0" dirty="0">
                <a:solidFill>
                  <a:schemeClr val="tx1"/>
                </a:solidFill>
                <a:latin typeface="Times New Roman" panose="02020603050405020304" pitchFamily="18" charset="0"/>
                <a:ea typeface="+mn-ea"/>
                <a:cs typeface="Times New Roman" panose="02020603050405020304" pitchFamily="18" charset="0"/>
              </a:rPr>
              <a:t> </a:t>
            </a:r>
          </a:p>
          <a:p>
            <a:pPr defTabSz="404622">
              <a:lnSpc>
                <a:spcPct val="90000"/>
              </a:lnSpc>
              <a:spcAft>
                <a:spcPts val="354"/>
              </a:spcAft>
            </a:pPr>
            <a:r>
              <a:rPr lang="en-IN" sz="2400" kern="0" dirty="0">
                <a:solidFill>
                  <a:schemeClr val="tx1"/>
                </a:solidFill>
                <a:latin typeface="Times New Roman" panose="02020603050405020304" pitchFamily="18" charset="0"/>
                <a:ea typeface="+mn-ea"/>
                <a:cs typeface="Times New Roman" panose="02020603050405020304" pitchFamily="18" charset="0"/>
              </a:rPr>
              <a:t>It is optimized for compressing moving images rather than still images.</a:t>
            </a:r>
          </a:p>
          <a:p>
            <a:pPr defTabSz="404622">
              <a:lnSpc>
                <a:spcPct val="90000"/>
              </a:lnSpc>
              <a:spcAft>
                <a:spcPts val="354"/>
              </a:spcAft>
            </a:pPr>
            <a:endParaRPr lang="en-IN" sz="2400" kern="0" dirty="0">
              <a:solidFill>
                <a:schemeClr val="tx1"/>
              </a:solidFill>
              <a:latin typeface="Times New Roman" panose="02020603050405020304" pitchFamily="18" charset="0"/>
              <a:ea typeface="+mn-ea"/>
              <a:cs typeface="Times New Roman" panose="02020603050405020304" pitchFamily="18" charset="0"/>
            </a:endParaRPr>
          </a:p>
          <a:p>
            <a:pPr defTabSz="404622">
              <a:lnSpc>
                <a:spcPct val="90000"/>
              </a:lnSpc>
              <a:spcAft>
                <a:spcPts val="354"/>
              </a:spcAft>
            </a:pPr>
            <a:r>
              <a:rPr lang="en-IN" sz="2400" kern="0" dirty="0">
                <a:solidFill>
                  <a:schemeClr val="tx1"/>
                </a:solidFill>
                <a:latin typeface="Times New Roman" panose="02020603050405020304" pitchFamily="18" charset="0"/>
                <a:ea typeface="+mn-ea"/>
                <a:cs typeface="Times New Roman" panose="02020603050405020304" pitchFamily="18" charset="0"/>
              </a:rPr>
              <a:t>The MPEG standards actually consist of three main parts: video, audio, and systems. </a:t>
            </a:r>
          </a:p>
          <a:p>
            <a:pPr defTabSz="404622">
              <a:lnSpc>
                <a:spcPct val="90000"/>
              </a:lnSpc>
              <a:spcAft>
                <a:spcPts val="354"/>
              </a:spcAft>
            </a:pPr>
            <a:endParaRPr lang="en-IN" sz="2400" kern="0" dirty="0">
              <a:solidFill>
                <a:schemeClr val="tx1"/>
              </a:solidFill>
              <a:latin typeface="Times New Roman" panose="02020603050405020304" pitchFamily="18" charset="0"/>
              <a:ea typeface="+mn-ea"/>
              <a:cs typeface="Times New Roman" panose="02020603050405020304" pitchFamily="18" charset="0"/>
            </a:endParaRPr>
          </a:p>
          <a:p>
            <a:pPr defTabSz="404622">
              <a:lnSpc>
                <a:spcPct val="90000"/>
              </a:lnSpc>
              <a:spcAft>
                <a:spcPts val="354"/>
              </a:spcAft>
            </a:pPr>
            <a:r>
              <a:rPr lang="en-IN" sz="2400" kern="0" dirty="0">
                <a:solidFill>
                  <a:schemeClr val="tx1"/>
                </a:solidFill>
                <a:latin typeface="Times New Roman" panose="02020603050405020304" pitchFamily="18" charset="0"/>
                <a:ea typeface="+mn-ea"/>
                <a:cs typeface="Times New Roman" panose="02020603050405020304" pitchFamily="18" charset="0"/>
              </a:rPr>
              <a:t>The MPEG systems part coordinates between the video and audio parts, as well as coordinating external synchronization for playing.</a:t>
            </a:r>
            <a:endParaRPr lang="en-IN" sz="2400" kern="100" dirty="0">
              <a:solidFill>
                <a:schemeClr val="tx1"/>
              </a:solidFill>
              <a:latin typeface="Times New Roman" panose="02020603050405020304" pitchFamily="18" charset="0"/>
              <a:ea typeface="+mn-ea"/>
              <a:cs typeface="Times New Roman" panose="02020603050405020304" pitchFamily="18" charset="0"/>
            </a:endParaRPr>
          </a:p>
          <a:p>
            <a:pPr>
              <a:lnSpc>
                <a:spcPct val="90000"/>
              </a:lnSpc>
              <a:spcAft>
                <a:spcPts val="600"/>
              </a:spcAft>
            </a:pPr>
            <a:endParaRPr lang="en-IN"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9667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F085BCC-2D67-6602-275E-6A53498F4FE2}"/>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a:solidFill>
                  <a:srgbClr val="FFFFFF"/>
                </a:solidFill>
                <a:latin typeface="+mj-lt"/>
                <a:ea typeface="+mj-ea"/>
                <a:cs typeface="+mj-cs"/>
              </a:rPr>
              <a:t>Overview of MPEG</a:t>
            </a:r>
          </a:p>
        </p:txBody>
      </p:sp>
      <p:sp>
        <p:nvSpPr>
          <p:cNvPr id="4" name="Content Placeholder 3">
            <a:extLst>
              <a:ext uri="{FF2B5EF4-FFF2-40B4-BE49-F238E27FC236}">
                <a16:creationId xmlns:a16="http://schemas.microsoft.com/office/drawing/2014/main" id="{2E5DCDC0-B546-E41E-A8CB-CA545439CA7A}"/>
              </a:ext>
            </a:extLst>
          </p:cNvPr>
          <p:cNvSpPr>
            <a:spLocks/>
          </p:cNvSpPr>
          <p:nvPr/>
        </p:nvSpPr>
        <p:spPr>
          <a:xfrm>
            <a:off x="4487451" y="320040"/>
            <a:ext cx="7445469" cy="5943600"/>
          </a:xfrm>
          <a:prstGeom prst="rect">
            <a:avLst/>
          </a:prstGeom>
        </p:spPr>
        <p:txBody>
          <a:bodyPr>
            <a:normAutofit/>
          </a:bodyPr>
          <a:lstStyle/>
          <a:p>
            <a:pPr marL="0" marR="0" lvl="0" indent="0" algn="l" defTabSz="404622" rtl="0" eaLnBrk="1" fontAlgn="auto" latinLnBrk="0" hangingPunct="1">
              <a:lnSpc>
                <a:spcPct val="90000"/>
              </a:lnSpc>
              <a:spcBef>
                <a:spcPts val="0"/>
              </a:spcBef>
              <a:spcAft>
                <a:spcPts val="354"/>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MPEG-1 standard was completed in 1993 and was adopted in video CDs. </a:t>
            </a:r>
          </a:p>
          <a:p>
            <a:pPr marL="0" marR="0" lvl="0" indent="0" algn="l" defTabSz="404622" rtl="0" eaLnBrk="1" fontAlgn="auto" latinLnBrk="0" hangingPunct="1">
              <a:lnSpc>
                <a:spcPct val="90000"/>
              </a:lnSpc>
              <a:spcBef>
                <a:spcPts val="0"/>
              </a:spcBef>
              <a:spcAft>
                <a:spcPts val="354"/>
              </a:spcAft>
              <a:buClrTx/>
              <a:buSzTx/>
              <a:buFontTx/>
              <a:buNone/>
              <a:tabLst/>
              <a:defRPr/>
            </a:pPr>
            <a:endPar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1" indent="0" algn="l" defTabSz="404622" rtl="0" eaLnBrk="1" fontAlgn="auto" latinLnBrk="0" hangingPunct="1">
              <a:lnSpc>
                <a:spcPct val="90000"/>
              </a:lnSpc>
              <a:spcBef>
                <a:spcPts val="0"/>
              </a:spcBef>
              <a:spcAft>
                <a:spcPts val="354"/>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MP3 audio, which is popular on </a:t>
            </a:r>
            <a:r>
              <a:rPr kumimoji="0" lang="en-IN" sz="20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the Internet</a:t>
            </a: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actually an MPEG-1 standard adopted to handle music in digital audio. It is called MP3 because it is an arrangement for MPEG Audio Layer 3. </a:t>
            </a:r>
          </a:p>
          <a:p>
            <a:pPr marL="0" marR="0" lvl="1" indent="0" algn="l" defTabSz="404622" rtl="0" eaLnBrk="1" fontAlgn="auto" latinLnBrk="0" hangingPunct="1">
              <a:lnSpc>
                <a:spcPct val="90000"/>
              </a:lnSpc>
              <a:spcBef>
                <a:spcPts val="0"/>
              </a:spcBef>
              <a:spcAft>
                <a:spcPts val="354"/>
              </a:spcAft>
              <a:buClrTx/>
              <a:buSzTx/>
              <a:buFontTx/>
              <a:buNone/>
              <a:tabLst/>
              <a:defRPr/>
            </a:pPr>
            <a:endPar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04622" rtl="0" eaLnBrk="1" fontAlgn="auto" latinLnBrk="0" hangingPunct="1">
              <a:lnSpc>
                <a:spcPct val="90000"/>
              </a:lnSpc>
              <a:spcBef>
                <a:spcPts val="0"/>
              </a:spcBef>
              <a:spcAft>
                <a:spcPts val="354"/>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MPEG-2 standard was proposed in 1996. </a:t>
            </a:r>
          </a:p>
          <a:p>
            <a:pPr marL="0" marR="0" lvl="0" indent="0" algn="l" defTabSz="404622" rtl="0" eaLnBrk="1" fontAlgn="auto" latinLnBrk="0" hangingPunct="1">
              <a:lnSpc>
                <a:spcPct val="90000"/>
              </a:lnSpc>
              <a:spcBef>
                <a:spcPts val="0"/>
              </a:spcBef>
              <a:spcAft>
                <a:spcPts val="354"/>
              </a:spcAft>
              <a:buClrTx/>
              <a:buSzTx/>
              <a:buFontTx/>
              <a:buNone/>
              <a:tabLst/>
              <a:defRPr/>
            </a:pPr>
            <a:endPar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1" indent="0" algn="l" defTabSz="404622" rtl="0" eaLnBrk="1" fontAlgn="auto" latinLnBrk="0" hangingPunct="1">
              <a:lnSpc>
                <a:spcPct val="90000"/>
              </a:lnSpc>
              <a:spcBef>
                <a:spcPts val="0"/>
              </a:spcBef>
              <a:spcAft>
                <a:spcPts val="354"/>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 used as the format for many digital television broadcasting applications and is the basis for digital versatile disks (DVDs), a much more compact version of the video CD with the capacity for full-length movies.</a:t>
            </a:r>
          </a:p>
          <a:p>
            <a:pPr marL="0" marR="0" lvl="1" indent="0" algn="l" defTabSz="404622" rtl="0" eaLnBrk="1" fontAlgn="auto" latinLnBrk="0" hangingPunct="1">
              <a:lnSpc>
                <a:spcPct val="90000"/>
              </a:lnSpc>
              <a:spcBef>
                <a:spcPts val="0"/>
              </a:spcBef>
              <a:spcAft>
                <a:spcPts val="354"/>
              </a:spcAft>
              <a:buClrTx/>
              <a:buSzTx/>
              <a:buFontTx/>
              <a:buNone/>
              <a:tabLst/>
              <a:defRPr/>
            </a:pPr>
            <a:endPar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04622" rtl="0" eaLnBrk="1" fontAlgn="auto" latinLnBrk="0" hangingPunct="1">
              <a:lnSpc>
                <a:spcPct val="90000"/>
              </a:lnSpc>
              <a:spcBef>
                <a:spcPts val="0"/>
              </a:spcBef>
              <a:spcAft>
                <a:spcPts val="354"/>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MPEG-4 standard was completed in 1998 and was adopted in 1999. </a:t>
            </a:r>
          </a:p>
          <a:p>
            <a:pPr marL="0" marR="0" lvl="0" indent="0" algn="l" defTabSz="404622" rtl="0" eaLnBrk="1" fontAlgn="auto" latinLnBrk="0" hangingPunct="1">
              <a:lnSpc>
                <a:spcPct val="90000"/>
              </a:lnSpc>
              <a:spcBef>
                <a:spcPts val="0"/>
              </a:spcBef>
              <a:spcAft>
                <a:spcPts val="354"/>
              </a:spcAft>
              <a:buClrTx/>
              <a:buSzTx/>
              <a:buFontTx/>
              <a:buNone/>
              <a:tabLst/>
              <a:defRPr/>
            </a:pPr>
            <a:endPar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1" indent="0" algn="l" defTabSz="404622" rtl="0" eaLnBrk="1" fontAlgn="auto" latinLnBrk="0" hangingPunct="1">
              <a:lnSpc>
                <a:spcPct val="90000"/>
              </a:lnSpc>
              <a:spcBef>
                <a:spcPts val="0"/>
              </a:spcBef>
              <a:spcAft>
                <a:spcPts val="354"/>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MPEG-4 is designed for transmission over channels with a low </a:t>
            </a:r>
            <a:r>
              <a:rPr kumimoji="0" lang="en-IN"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bit rate</a:t>
            </a: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It is now the popular format for video scripts on </a:t>
            </a:r>
            <a:r>
              <a:rPr kumimoji="0" lang="en-IN" sz="20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the Internet</a:t>
            </a: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IN" sz="2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06861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C58228-0547-ABBD-B1CA-9B4223809045}"/>
              </a:ext>
            </a:extLst>
          </p:cNvPr>
          <p:cNvPicPr>
            <a:picLocks noChangeAspect="1"/>
          </p:cNvPicPr>
          <p:nvPr/>
        </p:nvPicPr>
        <p:blipFill>
          <a:blip r:embed="rId2">
            <a:alphaModFix/>
          </a:blip>
          <a:srcRect t="7116" b="2902"/>
          <a:stretch/>
        </p:blipFill>
        <p:spPr>
          <a:xfrm>
            <a:off x="20" y="1376"/>
            <a:ext cx="12191980" cy="6856624"/>
          </a:xfrm>
          <a:prstGeom prst="rect">
            <a:avLst/>
          </a:prstGeom>
        </p:spPr>
      </p:pic>
      <p:sp>
        <p:nvSpPr>
          <p:cNvPr id="5" name="Title 4">
            <a:extLst>
              <a:ext uri="{FF2B5EF4-FFF2-40B4-BE49-F238E27FC236}">
                <a16:creationId xmlns:a16="http://schemas.microsoft.com/office/drawing/2014/main" id="{43C6A4CD-F8A9-AAC8-69B8-F48A34488DD4}"/>
              </a:ext>
            </a:extLst>
          </p:cNvPr>
          <p:cNvSpPr>
            <a:spLocks noGrp="1"/>
          </p:cNvSpPr>
          <p:nvPr>
            <p:ph type="title"/>
          </p:nvPr>
        </p:nvSpPr>
        <p:spPr>
          <a:xfrm>
            <a:off x="996274" y="3523512"/>
            <a:ext cx="8813931" cy="2603208"/>
          </a:xfrm>
        </p:spPr>
        <p:txBody>
          <a:bodyPr vert="horz" lIns="91440" tIns="45720" rIns="91440" bIns="45720" rtlCol="0" anchor="b">
            <a:normAutofit/>
          </a:bodyPr>
          <a:lstStyle/>
          <a:p>
            <a:r>
              <a:rPr lang="en-US" sz="5400" dirty="0">
                <a:solidFill>
                  <a:srgbClr val="FFFFFF"/>
                </a:solidFill>
                <a:latin typeface="Times New Roman" panose="02020603050405020304" pitchFamily="18" charset="0"/>
                <a:cs typeface="Times New Roman" panose="02020603050405020304" pitchFamily="18" charset="0"/>
              </a:rPr>
              <a:t>What does IS/ISO/IEC 14496 series of Standards Cover?</a:t>
            </a:r>
          </a:p>
        </p:txBody>
      </p:sp>
    </p:spTree>
    <p:extLst>
      <p:ext uri="{BB962C8B-B14F-4D97-AF65-F5344CB8AC3E}">
        <p14:creationId xmlns:p14="http://schemas.microsoft.com/office/powerpoint/2010/main" val="1735460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C67B9-0936-9BBC-6461-1FC1EE2F2B1B}"/>
              </a:ext>
            </a:extLst>
          </p:cNvPr>
          <p:cNvSpPr>
            <a:spLocks noGrp="1"/>
          </p:cNvSpPr>
          <p:nvPr>
            <p:ph type="title"/>
          </p:nvPr>
        </p:nvSpPr>
        <p:spPr>
          <a:xfrm>
            <a:off x="838201" y="559813"/>
            <a:ext cx="10348146" cy="1283471"/>
          </a:xfrm>
        </p:spPr>
        <p:txBody>
          <a:bodyPr vert="horz" lIns="91440" tIns="45720" rIns="91440" bIns="45720" rtlCol="0" anchor="t">
            <a:normAutofit/>
          </a:bodyPr>
          <a:lstStyle/>
          <a:p>
            <a:r>
              <a:rPr lang="en-US" sz="4100" dirty="0">
                <a:solidFill>
                  <a:schemeClr val="tx2"/>
                </a:solidFill>
                <a:latin typeface="Times New Roman" panose="02020603050405020304" pitchFamily="18" charset="0"/>
                <a:cs typeface="Times New Roman" panose="02020603050405020304" pitchFamily="18" charset="0"/>
              </a:rPr>
              <a:t>Coded representation of media objects</a:t>
            </a:r>
          </a:p>
        </p:txBody>
      </p:sp>
      <p:graphicFrame>
        <p:nvGraphicFramePr>
          <p:cNvPr id="5" name="Content Placeholder 2">
            <a:extLst>
              <a:ext uri="{FF2B5EF4-FFF2-40B4-BE49-F238E27FC236}">
                <a16:creationId xmlns:a16="http://schemas.microsoft.com/office/drawing/2014/main" id="{4FB09B44-5052-27EF-5FA2-8C43A8E160B6}"/>
              </a:ext>
            </a:extLst>
          </p:cNvPr>
          <p:cNvGraphicFramePr>
            <a:graphicFrameLocks noGrp="1"/>
          </p:cNvGraphicFramePr>
          <p:nvPr>
            <p:ph sz="half" idx="1"/>
            <p:extLst>
              <p:ext uri="{D42A27DB-BD31-4B8C-83A1-F6EECF244321}">
                <p14:modId xmlns:p14="http://schemas.microsoft.com/office/powerpoint/2010/main" val="1859157699"/>
              </p:ext>
            </p:extLst>
          </p:nvPr>
        </p:nvGraphicFramePr>
        <p:xfrm>
          <a:off x="1197268" y="1392402"/>
          <a:ext cx="10156531" cy="5348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3639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C646061-7C67-48EC-2BBA-6718B552DC7F}"/>
              </a:ext>
            </a:extLst>
          </p:cNvPr>
          <p:cNvSpPr>
            <a:spLocks noGrp="1"/>
          </p:cNvSpPr>
          <p:nvPr>
            <p:ph type="title"/>
          </p:nvPr>
        </p:nvSpPr>
        <p:spPr>
          <a:xfrm>
            <a:off x="838200" y="365125"/>
            <a:ext cx="10515600" cy="1325563"/>
          </a:xfrm>
        </p:spPr>
        <p:txBody>
          <a:bodyPr>
            <a:normAutofit/>
          </a:bodyPr>
          <a:lstStyle/>
          <a:p>
            <a:r>
              <a:rPr lang="en-US" sz="3800">
                <a:latin typeface="Times New Roman" panose="02020603050405020304" pitchFamily="18" charset="0"/>
                <a:cs typeface="Times New Roman" panose="02020603050405020304" pitchFamily="18" charset="0"/>
              </a:rPr>
              <a:t>IS/ISO/IEC 14496 - A system for the communication of interactive audio-visual scenes</a:t>
            </a:r>
            <a:endParaRPr lang="en-IN" sz="380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7405723-5430-996D-7805-6EF428A55978}"/>
              </a:ext>
            </a:extLst>
          </p:cNvPr>
          <p:cNvSpPr>
            <a:spLocks noGrp="1"/>
          </p:cNvSpPr>
          <p:nvPr>
            <p:ph idx="1"/>
          </p:nvPr>
        </p:nvSpPr>
        <p:spPr>
          <a:xfrm>
            <a:off x="838200" y="1929384"/>
            <a:ext cx="10515600" cy="4251960"/>
          </a:xfrm>
        </p:spPr>
        <p:txBody>
          <a:bodyPr>
            <a:normAutofit/>
          </a:bodyPr>
          <a:lstStyle/>
          <a:p>
            <a:pPr marL="0" indent="0">
              <a:buNone/>
            </a:pPr>
            <a:r>
              <a:rPr lang="en-US" sz="1500" dirty="0">
                <a:latin typeface="Times New Roman" panose="02020603050405020304" pitchFamily="18" charset="0"/>
                <a:cs typeface="Times New Roman" panose="02020603050405020304" pitchFamily="18" charset="0"/>
              </a:rPr>
              <a:t>This specification includes the following elements.</a:t>
            </a:r>
          </a:p>
          <a:p>
            <a:r>
              <a:rPr lang="en-US" sz="1500" dirty="0">
                <a:latin typeface="Times New Roman" panose="02020603050405020304" pitchFamily="18" charset="0"/>
                <a:cs typeface="Times New Roman" panose="02020603050405020304" pitchFamily="18" charset="0"/>
              </a:rPr>
              <a:t>The coded representation of natural or synthetic, two-dimensional (2D) or three-dimensional (3D) objects that can be manifested audibly and/or visually (audio-visual objects) (specified in Parts 2, 3, 10, 11, 16, 19, 20, 23 and 25 of ISO/IEC 14496).</a:t>
            </a:r>
          </a:p>
          <a:p>
            <a:r>
              <a:rPr lang="en-US" sz="1500" dirty="0">
                <a:latin typeface="Times New Roman" panose="02020603050405020304" pitchFamily="18" charset="0"/>
                <a:cs typeface="Times New Roman" panose="02020603050405020304" pitchFamily="18" charset="0"/>
              </a:rPr>
              <a:t>The coded representation of the </a:t>
            </a:r>
            <a:r>
              <a:rPr lang="en-US" sz="1500" dirty="0" err="1">
                <a:latin typeface="Times New Roman" panose="02020603050405020304" pitchFamily="18" charset="0"/>
                <a:cs typeface="Times New Roman" panose="02020603050405020304" pitchFamily="18" charset="0"/>
              </a:rPr>
              <a:t>spatio</a:t>
            </a:r>
            <a:r>
              <a:rPr lang="en-US" sz="1500" dirty="0">
                <a:latin typeface="Times New Roman" panose="02020603050405020304" pitchFamily="18" charset="0"/>
                <a:cs typeface="Times New Roman" panose="02020603050405020304" pitchFamily="18" charset="0"/>
              </a:rPr>
              <a:t>-temporal positioning of audio-visual objects as well as their behavior in response to interaction (scene description, specified in Parts 11 and 20 of ISO/IEC 14496).</a:t>
            </a:r>
          </a:p>
          <a:p>
            <a:r>
              <a:rPr lang="en-US" sz="1500" dirty="0">
                <a:latin typeface="Times New Roman" panose="02020603050405020304" pitchFamily="18" charset="0"/>
                <a:cs typeface="Times New Roman" panose="02020603050405020304" pitchFamily="18" charset="0"/>
              </a:rPr>
              <a:t>The coded representation of information related to the management of data streams (synchronization, identification, description and association of stream content, specified in this Part and in Part 24 of ISO/IEC 14496).</a:t>
            </a:r>
          </a:p>
          <a:p>
            <a:r>
              <a:rPr lang="en-US" sz="1500" dirty="0">
                <a:latin typeface="Times New Roman" panose="02020603050405020304" pitchFamily="18" charset="0"/>
                <a:cs typeface="Times New Roman" panose="02020603050405020304" pitchFamily="18" charset="0"/>
              </a:rPr>
              <a:t>A generic interface to the data stream delivery layer functionality (specified in Part 6 of ISO/IEC 14496).</a:t>
            </a:r>
          </a:p>
          <a:p>
            <a:r>
              <a:rPr lang="en-US" sz="1500" dirty="0">
                <a:latin typeface="Times New Roman" panose="02020603050405020304" pitchFamily="18" charset="0"/>
                <a:cs typeface="Times New Roman" panose="02020603050405020304" pitchFamily="18" charset="0"/>
              </a:rPr>
              <a:t>An application engine for programmatic control of the player: format, delivery of downloadable Java byte code as well as its execution lifecycle and behavior through APIs (specified in Parts 11 and 21 of ISO/IEC 14496).</a:t>
            </a:r>
          </a:p>
          <a:p>
            <a:r>
              <a:rPr lang="en-US" sz="1500" dirty="0">
                <a:latin typeface="Times New Roman" panose="02020603050405020304" pitchFamily="18" charset="0"/>
                <a:cs typeface="Times New Roman" panose="02020603050405020304" pitchFamily="18" charset="0"/>
              </a:rPr>
              <a:t>A file format to contain the media information of an ISO/IEC 14496 presentation in a flexible, extensible format to facilitate interchange, management, editing, and presentation of the media specified in Part 12 (ISO File Format), Part 14 (MP4 File Format) and Part 15 (AVC File Format) of ISO/IEC 14496.</a:t>
            </a:r>
          </a:p>
          <a:p>
            <a:r>
              <a:rPr lang="en-US" sz="1500" dirty="0">
                <a:latin typeface="Times New Roman" panose="02020603050405020304" pitchFamily="18" charset="0"/>
                <a:cs typeface="Times New Roman" panose="02020603050405020304" pitchFamily="18" charset="0"/>
              </a:rPr>
              <a:t>The coded representation of font data and of information related to the management of text streams and font data streams (specified in Parts 17, 18 and 22 of ISO/IEC 14496)</a:t>
            </a:r>
            <a:endParaRPr lang="en-IN"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9477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F418E-BE7C-0B8A-7B83-E281543441EF}"/>
              </a:ext>
            </a:extLst>
          </p:cNvPr>
          <p:cNvSpPr>
            <a:spLocks noGrp="1"/>
          </p:cNvSpPr>
          <p:nvPr>
            <p:ph type="title"/>
          </p:nvPr>
        </p:nvSpPr>
        <p:spPr>
          <a:xfrm>
            <a:off x="838200" y="365125"/>
            <a:ext cx="10515600" cy="1325563"/>
          </a:xfrm>
        </p:spPr>
        <p:txBody>
          <a:bodyPr>
            <a:normAutofit/>
          </a:bodyPr>
          <a:lstStyle/>
          <a:p>
            <a:r>
              <a:rPr lang="en-IN" sz="5400"/>
              <a:t>Architecture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7473A6-1E1E-A502-C072-C93ACA87CF4B}"/>
              </a:ext>
            </a:extLst>
          </p:cNvPr>
          <p:cNvSpPr>
            <a:spLocks noGrp="1"/>
          </p:cNvSpPr>
          <p:nvPr>
            <p:ph idx="1"/>
          </p:nvPr>
        </p:nvSpPr>
        <p:spPr>
          <a:xfrm>
            <a:off x="838200" y="1929384"/>
            <a:ext cx="10515600" cy="4251960"/>
          </a:xfrm>
        </p:spPr>
        <p:txBody>
          <a:bodyPr>
            <a:normAutofit/>
          </a:bodyPr>
          <a:lstStyle/>
          <a:p>
            <a:r>
              <a:rPr lang="en-US" sz="2200" dirty="0"/>
              <a:t>The information representation specified in ISO/IEC 14496 describes the means to create an interactive audio-visual scene in terms of coded audio-visual information and associated scene description information.</a:t>
            </a:r>
          </a:p>
          <a:p>
            <a:r>
              <a:rPr lang="en-US" sz="2200" dirty="0"/>
              <a:t>The entity that composes and sends, or receives and presents such a coded representation of an interactive audio-visual scene is generically referred to as an “audio-visual terminal” or just “terminal”. </a:t>
            </a:r>
          </a:p>
          <a:p>
            <a:r>
              <a:rPr lang="en-US" sz="2200" dirty="0"/>
              <a:t>This terminal may correspond to a stand-alone application or be part of an application system.</a:t>
            </a:r>
            <a:endParaRPr lang="en-IN" sz="2200" dirty="0"/>
          </a:p>
        </p:txBody>
      </p:sp>
    </p:spTree>
    <p:extLst>
      <p:ext uri="{BB962C8B-B14F-4D97-AF65-F5344CB8AC3E}">
        <p14:creationId xmlns:p14="http://schemas.microsoft.com/office/powerpoint/2010/main" val="3239491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descr="A diagram of a computer system&#10;&#10;Description automatically generated">
            <a:extLst>
              <a:ext uri="{FF2B5EF4-FFF2-40B4-BE49-F238E27FC236}">
                <a16:creationId xmlns:a16="http://schemas.microsoft.com/office/drawing/2014/main" id="{32C30BC7-AD95-93D0-5550-D49D59C08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50" y="32395"/>
            <a:ext cx="4846319" cy="6727655"/>
          </a:xfrm>
          <a:prstGeom prst="rect">
            <a:avLst/>
          </a:prstGeom>
        </p:spPr>
      </p:pic>
    </p:spTree>
    <p:extLst>
      <p:ext uri="{BB962C8B-B14F-4D97-AF65-F5344CB8AC3E}">
        <p14:creationId xmlns:p14="http://schemas.microsoft.com/office/powerpoint/2010/main" val="2695134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B502298-04BE-A046-93B8-899CAA78022F}"/>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Syntax and </a:t>
            </a:r>
            <a:r>
              <a:rPr lang="en-US" sz="5400" kern="1200" dirty="0" err="1">
                <a:solidFill>
                  <a:schemeClr val="tx1"/>
                </a:solidFill>
                <a:latin typeface="+mj-lt"/>
                <a:ea typeface="+mj-ea"/>
                <a:cs typeface="+mj-cs"/>
              </a:rPr>
              <a:t>Symantics</a:t>
            </a:r>
            <a:endParaRPr lang="en-US" sz="5400" kern="1200" dirty="0">
              <a:solidFill>
                <a:schemeClr val="tx1"/>
              </a:solidFill>
              <a:latin typeface="+mj-lt"/>
              <a:ea typeface="+mj-ea"/>
              <a:cs typeface="+mj-cs"/>
            </a:endParaRP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B8A476-83B0-7CF4-4CD7-8CC073BF5B90}"/>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The standard provides the Syntex and Semantics for Media Header Boxes, Sample Description Boxes, IPMS Decoder, OCU Decoder etc.</a:t>
            </a:r>
          </a:p>
          <a:p>
            <a:endParaRPr lang="en-US" sz="2200"/>
          </a:p>
          <a:p>
            <a:r>
              <a:rPr lang="en-US" sz="2200"/>
              <a:t>Typical Example of IPMP Message Syntax is as shown.</a:t>
            </a:r>
          </a:p>
          <a:p>
            <a:pPr marL="0"/>
            <a:endParaRPr lang="en-US" sz="2200"/>
          </a:p>
          <a:p>
            <a:endParaRPr lang="en-US" sz="2200"/>
          </a:p>
          <a:p>
            <a:pPr marL="0"/>
            <a:endParaRPr lang="en-US" sz="2200"/>
          </a:p>
        </p:txBody>
      </p:sp>
      <p:pic>
        <p:nvPicPr>
          <p:cNvPr id="11" name="Content Placeholder 10">
            <a:extLst>
              <a:ext uri="{FF2B5EF4-FFF2-40B4-BE49-F238E27FC236}">
                <a16:creationId xmlns:a16="http://schemas.microsoft.com/office/drawing/2014/main" id="{DE27E94B-F780-30BA-CBF0-F13F43E8E80A}"/>
              </a:ext>
            </a:extLst>
          </p:cNvPr>
          <p:cNvPicPr>
            <a:picLocks noGrp="1" noChangeAspect="1"/>
          </p:cNvPicPr>
          <p:nvPr>
            <p:ph sz="half" idx="2"/>
          </p:nvPr>
        </p:nvPicPr>
        <p:blipFill>
          <a:blip r:embed="rId2"/>
          <a:stretch>
            <a:fillRect/>
          </a:stretch>
        </p:blipFill>
        <p:spPr>
          <a:xfrm>
            <a:off x="6099048" y="1825429"/>
            <a:ext cx="5458968" cy="3207142"/>
          </a:xfrm>
          <a:prstGeom prst="rect">
            <a:avLst/>
          </a:prstGeom>
        </p:spPr>
      </p:pic>
    </p:spTree>
    <p:extLst>
      <p:ext uri="{BB962C8B-B14F-4D97-AF65-F5344CB8AC3E}">
        <p14:creationId xmlns:p14="http://schemas.microsoft.com/office/powerpoint/2010/main" val="1238722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95ADF-AA13-C981-760A-1DEB05522B93}"/>
              </a:ext>
            </a:extLst>
          </p:cNvPr>
          <p:cNvSpPr>
            <a:spLocks noGrp="1"/>
          </p:cNvSpPr>
          <p:nvPr>
            <p:ph type="title"/>
          </p:nvPr>
        </p:nvSpPr>
        <p:spPr>
          <a:xfrm>
            <a:off x="804672" y="802955"/>
            <a:ext cx="4766330" cy="1454051"/>
          </a:xfrm>
        </p:spPr>
        <p:txBody>
          <a:bodyPr vert="horz" lIns="91440" tIns="45720" rIns="91440" bIns="45720" rtlCol="0" anchor="ctr">
            <a:normAutofit/>
          </a:bodyPr>
          <a:lstStyle/>
          <a:p>
            <a:r>
              <a:rPr lang="en-US" sz="3600" b="0" u="none" strike="noStrike" kern="1200" baseline="0">
                <a:solidFill>
                  <a:schemeClr val="tx2"/>
                </a:solidFill>
                <a:latin typeface="+mj-lt"/>
                <a:ea typeface="+mj-ea"/>
                <a:cs typeface="+mj-cs"/>
              </a:rPr>
              <a:t>Composition of Media Objects</a:t>
            </a:r>
            <a:endParaRPr lang="en-US" sz="3600" b="0" kern="1200">
              <a:solidFill>
                <a:schemeClr val="tx2"/>
              </a:solidFill>
              <a:latin typeface="+mj-lt"/>
              <a:ea typeface="+mj-ea"/>
              <a:cs typeface="+mj-cs"/>
            </a:endParaRPr>
          </a:p>
        </p:txBody>
      </p:sp>
      <p:sp>
        <p:nvSpPr>
          <p:cNvPr id="3" name="Content Placeholder 2">
            <a:extLst>
              <a:ext uri="{FF2B5EF4-FFF2-40B4-BE49-F238E27FC236}">
                <a16:creationId xmlns:a16="http://schemas.microsoft.com/office/drawing/2014/main" id="{C5CE5C6E-9D76-A586-44A5-4C4BB259F58D}"/>
              </a:ext>
            </a:extLst>
          </p:cNvPr>
          <p:cNvSpPr>
            <a:spLocks noGrp="1"/>
          </p:cNvSpPr>
          <p:nvPr>
            <p:ph sz="half" idx="1"/>
          </p:nvPr>
        </p:nvSpPr>
        <p:spPr>
          <a:xfrm>
            <a:off x="804672" y="2421682"/>
            <a:ext cx="4765949" cy="4070557"/>
          </a:xfrm>
        </p:spPr>
        <p:txBody>
          <a:bodyPr vert="horz" lIns="91440" tIns="45720" rIns="91440" bIns="45720" rtlCol="0" anchor="t">
            <a:normAutofit/>
          </a:bodyPr>
          <a:lstStyle/>
          <a:p>
            <a:r>
              <a:rPr lang="en-US" sz="2000" b="0" i="0" u="none" strike="noStrike" baseline="0" dirty="0">
                <a:solidFill>
                  <a:schemeClr val="tx2"/>
                </a:solidFill>
                <a:latin typeface="Times New Roman" panose="02020603050405020304" pitchFamily="18" charset="0"/>
                <a:cs typeface="Times New Roman" panose="02020603050405020304" pitchFamily="18" charset="0"/>
              </a:rPr>
              <a:t>Figure  explains the way in which an audiovisual scene in MPEG-4 is described as composed of individual objects.</a:t>
            </a:r>
          </a:p>
          <a:p>
            <a:r>
              <a:rPr lang="en-US" sz="2000" b="0" i="0" u="none" strike="noStrike" baseline="0" dirty="0">
                <a:solidFill>
                  <a:schemeClr val="tx2"/>
                </a:solidFill>
                <a:latin typeface="Times New Roman" panose="02020603050405020304" pitchFamily="18" charset="0"/>
                <a:cs typeface="Times New Roman" panose="02020603050405020304" pitchFamily="18" charset="0"/>
              </a:rPr>
              <a:t>Such grouping allows authors to construct complex scenes and enables consumers to manipulate meaningful (sets of) objects.</a:t>
            </a:r>
          </a:p>
          <a:p>
            <a:r>
              <a:rPr lang="en-US" sz="2000" b="0" i="0" u="none" strike="noStrike" baseline="0" dirty="0">
                <a:solidFill>
                  <a:schemeClr val="tx2"/>
                </a:solidFill>
                <a:latin typeface="Times New Roman" panose="02020603050405020304" pitchFamily="18" charset="0"/>
                <a:cs typeface="Times New Roman" panose="02020603050405020304" pitchFamily="18" charset="0"/>
              </a:rPr>
              <a:t>The scene description builds on several concepts from the Virtual Reality Modeling language (VRML) in terms of both its structure and the functionality of object composition nodes and extends it to fully enable the aforementioned features.</a:t>
            </a:r>
          </a:p>
          <a:p>
            <a:endParaRPr lang="en-US" sz="1800" dirty="0">
              <a:solidFill>
                <a:schemeClr val="tx2"/>
              </a:solidFill>
            </a:endParaRPr>
          </a:p>
        </p:txBody>
      </p:sp>
      <p:grpSp>
        <p:nvGrpSpPr>
          <p:cNvPr id="15" name="Group 1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6" name="Freeform: Shape 1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Content Placeholder 5" descr="A diagram of a person presenting a presentation&#10;&#10;Description automatically generated">
            <a:extLst>
              <a:ext uri="{FF2B5EF4-FFF2-40B4-BE49-F238E27FC236}">
                <a16:creationId xmlns:a16="http://schemas.microsoft.com/office/drawing/2014/main" id="{227D4B69-8222-AF81-C116-A8848B9CFE9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08392" y="1959456"/>
            <a:ext cx="4142232" cy="3862631"/>
          </a:xfrm>
          <a:prstGeom prst="rect">
            <a:avLst/>
          </a:prstGeom>
        </p:spPr>
      </p:pic>
    </p:spTree>
    <p:extLst>
      <p:ext uri="{BB962C8B-B14F-4D97-AF65-F5344CB8AC3E}">
        <p14:creationId xmlns:p14="http://schemas.microsoft.com/office/powerpoint/2010/main" val="2322495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AB7A0F-E082-741C-4C89-3A019AD5A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370" b="18518"/>
          <a:stretch>
            <a:fillRect/>
          </a:stretch>
        </p:blipFill>
        <p:spPr bwMode="auto">
          <a:xfrm>
            <a:off x="2698750" y="434181"/>
            <a:ext cx="67945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888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FC856-B68A-8484-05AE-DA437EB7F1F7}"/>
              </a:ext>
            </a:extLst>
          </p:cNvPr>
          <p:cNvSpPr>
            <a:spLocks noGrp="1"/>
          </p:cNvSpPr>
          <p:nvPr>
            <p:ph type="title"/>
          </p:nvPr>
        </p:nvSpPr>
        <p:spPr>
          <a:xfrm>
            <a:off x="804672" y="802955"/>
            <a:ext cx="4766330" cy="1454051"/>
          </a:xfrm>
        </p:spPr>
        <p:txBody>
          <a:bodyPr vert="horz" lIns="91440" tIns="45720" rIns="91440" bIns="45720" rtlCol="0" anchor="ctr">
            <a:normAutofit/>
          </a:bodyPr>
          <a:lstStyle/>
          <a:p>
            <a:r>
              <a:rPr lang="en-US" sz="3300" kern="1200" dirty="0">
                <a:solidFill>
                  <a:schemeClr val="tx2"/>
                </a:solidFill>
                <a:latin typeface="+mj-lt"/>
                <a:ea typeface="+mj-ea"/>
                <a:cs typeface="+mj-cs"/>
              </a:rPr>
              <a:t>Detailed Technical Description of MPEG 4 Standard</a:t>
            </a:r>
          </a:p>
        </p:txBody>
      </p:sp>
      <p:sp>
        <p:nvSpPr>
          <p:cNvPr id="3" name="Content Placeholder 2">
            <a:extLst>
              <a:ext uri="{FF2B5EF4-FFF2-40B4-BE49-F238E27FC236}">
                <a16:creationId xmlns:a16="http://schemas.microsoft.com/office/drawing/2014/main" id="{BB1AC64F-C951-16FA-D1A0-4247B1D86711}"/>
              </a:ext>
            </a:extLst>
          </p:cNvPr>
          <p:cNvSpPr>
            <a:spLocks noGrp="1"/>
          </p:cNvSpPr>
          <p:nvPr>
            <p:ph sz="half" idx="1"/>
          </p:nvPr>
        </p:nvSpPr>
        <p:spPr>
          <a:xfrm>
            <a:off x="804672" y="2421683"/>
            <a:ext cx="4765949" cy="3353476"/>
          </a:xfrm>
        </p:spPr>
        <p:txBody>
          <a:bodyPr vert="horz" lIns="91440" tIns="45720" rIns="91440" bIns="45720" rtlCol="0" anchor="t">
            <a:normAutofit/>
          </a:bodyPr>
          <a:lstStyle/>
          <a:p>
            <a:r>
              <a:rPr lang="en-US" sz="2000" dirty="0">
                <a:solidFill>
                  <a:schemeClr val="tx2"/>
                </a:solidFill>
                <a:latin typeface="Times New Roman" panose="02020603050405020304" pitchFamily="18" charset="0"/>
                <a:cs typeface="Times New Roman" panose="02020603050405020304" pitchFamily="18" charset="0"/>
              </a:rPr>
              <a:t>Description and Synchronization of Streaming Data for Media Objects</a:t>
            </a:r>
          </a:p>
          <a:p>
            <a:r>
              <a:rPr lang="en-US" sz="2000" dirty="0">
                <a:solidFill>
                  <a:schemeClr val="tx2"/>
                </a:solidFill>
                <a:latin typeface="Times New Roman" panose="02020603050405020304" pitchFamily="18" charset="0"/>
                <a:cs typeface="Times New Roman" panose="02020603050405020304" pitchFamily="18" charset="0"/>
              </a:rPr>
              <a:t>Delivery of Streaming Data</a:t>
            </a:r>
          </a:p>
          <a:p>
            <a:r>
              <a:rPr lang="en-US" sz="2000" dirty="0">
                <a:solidFill>
                  <a:schemeClr val="tx2"/>
                </a:solidFill>
                <a:latin typeface="Times New Roman" panose="02020603050405020304" pitchFamily="18" charset="0"/>
                <a:cs typeface="Times New Roman" panose="02020603050405020304" pitchFamily="18" charset="0"/>
              </a:rPr>
              <a:t>Interaction with Media Objects</a:t>
            </a:r>
          </a:p>
          <a:p>
            <a:r>
              <a:rPr lang="en-US" sz="2000" dirty="0">
                <a:solidFill>
                  <a:schemeClr val="tx2"/>
                </a:solidFill>
                <a:latin typeface="Times New Roman" panose="02020603050405020304" pitchFamily="18" charset="0"/>
                <a:cs typeface="Times New Roman" panose="02020603050405020304" pitchFamily="18" charset="0"/>
              </a:rPr>
              <a:t>Management and Identification of Intellectual Property</a:t>
            </a:r>
          </a:p>
          <a:p>
            <a:r>
              <a:rPr lang="en-US" sz="2000" dirty="0">
                <a:solidFill>
                  <a:schemeClr val="tx2"/>
                </a:solidFill>
                <a:latin typeface="Times New Roman" panose="02020603050405020304" pitchFamily="18" charset="0"/>
                <a:cs typeface="Times New Roman" panose="02020603050405020304" pitchFamily="18" charset="0"/>
              </a:rPr>
              <a:t>DMIF</a:t>
            </a:r>
          </a:p>
        </p:txBody>
      </p:sp>
      <p:grpSp>
        <p:nvGrpSpPr>
          <p:cNvPr id="15" name="Group 1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6" name="Freeform: Shape 1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Content Placeholder 5" descr="A diagram of a network technology&#10;&#10;Description automatically generated">
            <a:extLst>
              <a:ext uri="{FF2B5EF4-FFF2-40B4-BE49-F238E27FC236}">
                <a16:creationId xmlns:a16="http://schemas.microsoft.com/office/drawing/2014/main" id="{012A3D96-76F5-FE9B-AEC5-93A4D5E89D1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08392" y="2368502"/>
            <a:ext cx="4142232" cy="3044540"/>
          </a:xfrm>
          <a:prstGeom prst="rect">
            <a:avLst/>
          </a:prstGeom>
        </p:spPr>
      </p:pic>
    </p:spTree>
    <p:extLst>
      <p:ext uri="{BB962C8B-B14F-4D97-AF65-F5344CB8AC3E}">
        <p14:creationId xmlns:p14="http://schemas.microsoft.com/office/powerpoint/2010/main" val="3907619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FC856-B68A-8484-05AE-DA437EB7F1F7}"/>
              </a:ext>
            </a:extLst>
          </p:cNvPr>
          <p:cNvSpPr>
            <a:spLocks noGrp="1"/>
          </p:cNvSpPr>
          <p:nvPr>
            <p:ph type="title"/>
          </p:nvPr>
        </p:nvSpPr>
        <p:spPr>
          <a:xfrm>
            <a:off x="804672" y="802955"/>
            <a:ext cx="4766330" cy="1454051"/>
          </a:xfrm>
        </p:spPr>
        <p:txBody>
          <a:bodyPr vert="horz" lIns="91440" tIns="45720" rIns="91440" bIns="45720" rtlCol="0" anchor="ctr">
            <a:normAutofit/>
          </a:bodyPr>
          <a:lstStyle/>
          <a:p>
            <a:r>
              <a:rPr lang="en-US" sz="3300" kern="1200" dirty="0">
                <a:solidFill>
                  <a:schemeClr val="tx2"/>
                </a:solidFill>
                <a:latin typeface="+mj-lt"/>
                <a:ea typeface="+mj-ea"/>
                <a:cs typeface="+mj-cs"/>
              </a:rPr>
              <a:t>Detailed Technical Description of MPEG 4 Standard</a:t>
            </a:r>
          </a:p>
        </p:txBody>
      </p:sp>
      <p:sp>
        <p:nvSpPr>
          <p:cNvPr id="3" name="Content Placeholder 2">
            <a:extLst>
              <a:ext uri="{FF2B5EF4-FFF2-40B4-BE49-F238E27FC236}">
                <a16:creationId xmlns:a16="http://schemas.microsoft.com/office/drawing/2014/main" id="{BB1AC64F-C951-16FA-D1A0-4247B1D86711}"/>
              </a:ext>
            </a:extLst>
          </p:cNvPr>
          <p:cNvSpPr>
            <a:spLocks noGrp="1"/>
          </p:cNvSpPr>
          <p:nvPr>
            <p:ph sz="half" idx="1"/>
          </p:nvPr>
        </p:nvSpPr>
        <p:spPr>
          <a:xfrm>
            <a:off x="804672" y="2421683"/>
            <a:ext cx="4765949" cy="3353476"/>
          </a:xfrm>
        </p:spPr>
        <p:txBody>
          <a:bodyPr vert="horz" lIns="91440" tIns="45720" rIns="91440" bIns="45720" rtlCol="0" anchor="t">
            <a:normAutofit/>
          </a:bodyPr>
          <a:lstStyle/>
          <a:p>
            <a:r>
              <a:rPr lang="en-US" sz="2000" dirty="0">
                <a:solidFill>
                  <a:schemeClr val="tx2"/>
                </a:solidFill>
                <a:latin typeface="Times New Roman" panose="02020603050405020304" pitchFamily="18" charset="0"/>
                <a:cs typeface="Times New Roman" panose="02020603050405020304" pitchFamily="18" charset="0"/>
              </a:rPr>
              <a:t>Demultiplexing, Synchronization and description Streaming Data for Media Objects</a:t>
            </a:r>
          </a:p>
          <a:p>
            <a:r>
              <a:rPr lang="en-US" sz="2000" dirty="0">
                <a:solidFill>
                  <a:schemeClr val="tx2"/>
                </a:solidFill>
                <a:latin typeface="Times New Roman" panose="02020603050405020304" pitchFamily="18" charset="0"/>
                <a:cs typeface="Times New Roman" panose="02020603050405020304" pitchFamily="18" charset="0"/>
              </a:rPr>
              <a:t>Syntax Description</a:t>
            </a:r>
          </a:p>
          <a:p>
            <a:r>
              <a:rPr lang="en-US" sz="2000" dirty="0">
                <a:solidFill>
                  <a:schemeClr val="tx2"/>
                </a:solidFill>
                <a:latin typeface="Times New Roman" panose="02020603050405020304" pitchFamily="18" charset="0"/>
                <a:cs typeface="Times New Roman" panose="02020603050405020304" pitchFamily="18" charset="0"/>
              </a:rPr>
              <a:t>Coding of Audio Objects</a:t>
            </a:r>
          </a:p>
          <a:p>
            <a:r>
              <a:rPr lang="en-US" sz="2000" dirty="0">
                <a:solidFill>
                  <a:schemeClr val="tx2"/>
                </a:solidFill>
                <a:latin typeface="Times New Roman" panose="02020603050405020304" pitchFamily="18" charset="0"/>
                <a:cs typeface="Times New Roman" panose="02020603050405020304" pitchFamily="18" charset="0"/>
              </a:rPr>
              <a:t>Coding of Visual Objects</a:t>
            </a:r>
          </a:p>
          <a:p>
            <a:r>
              <a:rPr lang="en-US" sz="2000" dirty="0">
                <a:solidFill>
                  <a:schemeClr val="tx2"/>
                </a:solidFill>
                <a:latin typeface="Times New Roman" panose="02020603050405020304" pitchFamily="18" charset="0"/>
                <a:cs typeface="Times New Roman" panose="02020603050405020304" pitchFamily="18" charset="0"/>
              </a:rPr>
              <a:t>Scene Description</a:t>
            </a:r>
          </a:p>
        </p:txBody>
      </p:sp>
      <p:grpSp>
        <p:nvGrpSpPr>
          <p:cNvPr id="17" name="Group 16">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8" name="Freeform: Shape 17">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A tennis player in a match&#10;&#10;Description automatically generated with medium confidence">
            <a:extLst>
              <a:ext uri="{FF2B5EF4-FFF2-40B4-BE49-F238E27FC236}">
                <a16:creationId xmlns:a16="http://schemas.microsoft.com/office/drawing/2014/main" id="{843F9EE1-03FA-B477-0643-26B0AE109F9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08392" y="2782725"/>
            <a:ext cx="4142232" cy="2216094"/>
          </a:xfrm>
          <a:prstGeom prst="rect">
            <a:avLst/>
          </a:prstGeom>
        </p:spPr>
      </p:pic>
    </p:spTree>
    <p:extLst>
      <p:ext uri="{BB962C8B-B14F-4D97-AF65-F5344CB8AC3E}">
        <p14:creationId xmlns:p14="http://schemas.microsoft.com/office/powerpoint/2010/main" val="1981574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2B51-47C6-BB03-8805-0C9A645C9925}"/>
              </a:ext>
            </a:extLst>
          </p:cNvPr>
          <p:cNvSpPr>
            <a:spLocks noGrp="1"/>
          </p:cNvSpPr>
          <p:nvPr>
            <p:ph type="title"/>
          </p:nvPr>
        </p:nvSpPr>
        <p:spPr/>
        <p:txBody>
          <a:bodyPr>
            <a:normAutofit/>
          </a:bodyPr>
          <a:lstStyle/>
          <a:p>
            <a:r>
              <a:rPr lang="en-IN" b="0" dirty="0">
                <a:solidFill>
                  <a:schemeClr val="tx1"/>
                </a:solidFill>
                <a:latin typeface="Times New Roman" panose="02020603050405020304" pitchFamily="18" charset="0"/>
                <a:cs typeface="Times New Roman" panose="02020603050405020304" pitchFamily="18" charset="0"/>
              </a:rPr>
              <a:t>Introduction to JVET</a:t>
            </a:r>
            <a:br>
              <a:rPr lang="en-IN" b="1" dirty="0"/>
            </a:br>
            <a:endParaRPr lang="en-IN" dirty="0"/>
          </a:p>
        </p:txBody>
      </p:sp>
      <p:graphicFrame>
        <p:nvGraphicFramePr>
          <p:cNvPr id="12" name="Content Placeholder 2">
            <a:extLst>
              <a:ext uri="{FF2B5EF4-FFF2-40B4-BE49-F238E27FC236}">
                <a16:creationId xmlns:a16="http://schemas.microsoft.com/office/drawing/2014/main" id="{193D2762-D69B-6597-02FC-96360B73DD66}"/>
              </a:ext>
            </a:extLst>
          </p:cNvPr>
          <p:cNvGraphicFramePr>
            <a:graphicFrameLocks noGrp="1"/>
          </p:cNvGraphicFramePr>
          <p:nvPr>
            <p:ph sz="half" idx="1"/>
          </p:nvPr>
        </p:nvGraphicFramePr>
        <p:xfrm>
          <a:off x="400594" y="1096576"/>
          <a:ext cx="5771606" cy="5604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Content Placeholder 9" descr="A graph of a graph with numbers and a bar chart&#10;&#10;Description automatically generated with medium confidence">
            <a:extLst>
              <a:ext uri="{FF2B5EF4-FFF2-40B4-BE49-F238E27FC236}">
                <a16:creationId xmlns:a16="http://schemas.microsoft.com/office/drawing/2014/main" id="{6AC20EEC-4956-1390-748B-C1CBFE0E2431}"/>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72200" y="969970"/>
            <a:ext cx="5701015" cy="3226314"/>
          </a:xfrm>
        </p:spPr>
      </p:pic>
    </p:spTree>
    <p:extLst>
      <p:ext uri="{BB962C8B-B14F-4D97-AF65-F5344CB8AC3E}">
        <p14:creationId xmlns:p14="http://schemas.microsoft.com/office/powerpoint/2010/main" val="1403044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gital financial graph">
            <a:extLst>
              <a:ext uri="{FF2B5EF4-FFF2-40B4-BE49-F238E27FC236}">
                <a16:creationId xmlns:a16="http://schemas.microsoft.com/office/drawing/2014/main" id="{9E21E573-2893-FA33-4F2B-0420A667045C}"/>
              </a:ext>
            </a:extLst>
          </p:cNvPr>
          <p:cNvPicPr>
            <a:picLocks noChangeAspect="1"/>
          </p:cNvPicPr>
          <p:nvPr/>
        </p:nvPicPr>
        <p:blipFill>
          <a:blip r:embed="rId2">
            <a:alphaModFix/>
          </a:blip>
          <a:srcRect t="20"/>
          <a:stretch/>
        </p:blipFill>
        <p:spPr>
          <a:xfrm>
            <a:off x="20" y="10"/>
            <a:ext cx="12191980" cy="6856614"/>
          </a:xfrm>
          <a:prstGeom prst="rect">
            <a:avLst/>
          </a:prstGeom>
        </p:spPr>
      </p:pic>
      <p:sp>
        <p:nvSpPr>
          <p:cNvPr id="2" name="Title 1">
            <a:extLst>
              <a:ext uri="{FF2B5EF4-FFF2-40B4-BE49-F238E27FC236}">
                <a16:creationId xmlns:a16="http://schemas.microsoft.com/office/drawing/2014/main" id="{EE5C480B-A13B-D5E8-D138-1807CEC43F29}"/>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a:r>
              <a:rPr lang="en-US" sz="5400" dirty="0">
                <a:solidFill>
                  <a:srgbClr val="FFFFFF"/>
                </a:solidFill>
                <a:latin typeface="Times New Roman" panose="02020603050405020304" pitchFamily="18" charset="0"/>
                <a:cs typeface="Times New Roman" panose="02020603050405020304" pitchFamily="18" charset="0"/>
              </a:rPr>
              <a:t>Some Important Standards in the field of Coding of Audio and Video Objects</a:t>
            </a:r>
          </a:p>
        </p:txBody>
      </p:sp>
    </p:spTree>
    <p:extLst>
      <p:ext uri="{BB962C8B-B14F-4D97-AF65-F5344CB8AC3E}">
        <p14:creationId xmlns:p14="http://schemas.microsoft.com/office/powerpoint/2010/main" val="40470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49E2B03-5D25-0241-E6BB-25E938F9CD99}"/>
              </a:ext>
            </a:extLst>
          </p:cNvPr>
          <p:cNvGraphicFramePr>
            <a:graphicFrameLocks noGrp="1"/>
          </p:cNvGraphicFramePr>
          <p:nvPr>
            <p:ph idx="1"/>
          </p:nvPr>
        </p:nvGraphicFramePr>
        <p:xfrm>
          <a:off x="1175658" y="1162594"/>
          <a:ext cx="10070940" cy="5314911"/>
        </p:xfrm>
        <a:graphic>
          <a:graphicData uri="http://schemas.openxmlformats.org/drawingml/2006/table">
            <a:tbl>
              <a:tblPr firstRow="1" bandRow="1">
                <a:tableStyleId>{5C22544A-7EE6-4342-B048-85BDC9FD1C3A}</a:tableStyleId>
              </a:tblPr>
              <a:tblGrid>
                <a:gridCol w="710856">
                  <a:extLst>
                    <a:ext uri="{9D8B030D-6E8A-4147-A177-3AD203B41FA5}">
                      <a16:colId xmlns:a16="http://schemas.microsoft.com/office/drawing/2014/main" val="2129426794"/>
                    </a:ext>
                  </a:extLst>
                </a:gridCol>
                <a:gridCol w="1535955">
                  <a:extLst>
                    <a:ext uri="{9D8B030D-6E8A-4147-A177-3AD203B41FA5}">
                      <a16:colId xmlns:a16="http://schemas.microsoft.com/office/drawing/2014/main" val="138093002"/>
                    </a:ext>
                  </a:extLst>
                </a:gridCol>
                <a:gridCol w="7824129">
                  <a:extLst>
                    <a:ext uri="{9D8B030D-6E8A-4147-A177-3AD203B41FA5}">
                      <a16:colId xmlns:a16="http://schemas.microsoft.com/office/drawing/2014/main" val="1501481232"/>
                    </a:ext>
                  </a:extLst>
                </a:gridCol>
              </a:tblGrid>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S.No. </a:t>
                      </a:r>
                      <a:endParaRPr lang="en-IN" sz="1400" b="1"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ctr" fontAlgn="t"/>
                      <a:r>
                        <a:rPr lang="en-IN" sz="1400" u="none" strike="noStrike">
                          <a:effectLst/>
                          <a:latin typeface="Times New Roman" panose="02020603050405020304" pitchFamily="18" charset="0"/>
                          <a:cs typeface="Times New Roman" panose="02020603050405020304" pitchFamily="18" charset="0"/>
                        </a:rPr>
                        <a:t>Indian Standard No.</a:t>
                      </a:r>
                      <a:endParaRPr lang="en-IN" sz="1400" b="1"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ctr" fontAlgn="t"/>
                      <a:r>
                        <a:rPr lang="en-IN" sz="1400" u="none" strike="noStrike">
                          <a:effectLst/>
                          <a:latin typeface="Times New Roman" panose="02020603050405020304" pitchFamily="18" charset="0"/>
                          <a:cs typeface="Times New Roman" panose="02020603050405020304" pitchFamily="18" charset="0"/>
                        </a:rPr>
                        <a:t>Title</a:t>
                      </a:r>
                      <a:endParaRPr lang="en-IN" sz="1400" b="1"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3877557241"/>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1</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IS/ISO/IEC 14496-1 : 2010</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US" sz="1400" u="none" strike="noStrike">
                          <a:effectLst/>
                          <a:latin typeface="Times New Roman" panose="02020603050405020304" pitchFamily="18" charset="0"/>
                          <a:cs typeface="Times New Roman" panose="02020603050405020304" pitchFamily="18" charset="0"/>
                        </a:rPr>
                        <a:t>Information Technology - Coding of Audio-Visual Objects Part 1 Systems</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248382101"/>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2</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2</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Visual</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1387247933"/>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3</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3</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Audio </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3357891610"/>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4</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4</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Conformance Testing</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3326804792"/>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5</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5</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Reference Software</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3168325955"/>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6</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6</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US" sz="1400" u="none" strike="noStrike">
                          <a:effectLst/>
                          <a:latin typeface="Times New Roman" panose="02020603050405020304" pitchFamily="18" charset="0"/>
                          <a:cs typeface="Times New Roman" panose="02020603050405020304" pitchFamily="18" charset="0"/>
                        </a:rPr>
                        <a:t>Delivery Multimedia Integration Framework ( DMIF )</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4290687160"/>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7</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7</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US" sz="1400" u="none" strike="noStrike">
                          <a:effectLst/>
                          <a:latin typeface="Times New Roman" panose="02020603050405020304" pitchFamily="18" charset="0"/>
                          <a:cs typeface="Times New Roman" panose="02020603050405020304" pitchFamily="18" charset="0"/>
                        </a:rPr>
                        <a:t>Optimized Reference Software for Coding of Audio-Visual Objects</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256454568"/>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8</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8</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US" sz="1400" u="none" strike="noStrike">
                          <a:effectLst/>
                          <a:latin typeface="Times New Roman" panose="02020603050405020304" pitchFamily="18" charset="0"/>
                          <a:cs typeface="Times New Roman" panose="02020603050405020304" pitchFamily="18" charset="0"/>
                        </a:rPr>
                        <a:t>Carriage of ISO / IEC 14496 Contents over IP Networks</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4147967124"/>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9</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9</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Reference Hardware Description</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2194343395"/>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10</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10</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Advanced Video Coding</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4891330"/>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11</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11</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Scene Description and Application Engine</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2762915498"/>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12</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12</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it-IT" sz="1400" u="none" strike="noStrike">
                          <a:effectLst/>
                          <a:latin typeface="Times New Roman" panose="02020603050405020304" pitchFamily="18" charset="0"/>
                          <a:cs typeface="Times New Roman" panose="02020603050405020304" pitchFamily="18" charset="0"/>
                        </a:rPr>
                        <a:t>ISO Base Media File Format</a:t>
                      </a:r>
                      <a:endParaRPr lang="it-IT"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2813429606"/>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13</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13</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US" sz="1400" u="none" strike="noStrike">
                          <a:effectLst/>
                          <a:latin typeface="Times New Roman" panose="02020603050405020304" pitchFamily="18" charset="0"/>
                          <a:cs typeface="Times New Roman" panose="02020603050405020304" pitchFamily="18" charset="0"/>
                        </a:rPr>
                        <a:t>Intellectual Property Management and Protection ( IPMP ) Extensions</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3335274513"/>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14</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14</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MP4 FILE FORMAT</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4037069772"/>
                  </a:ext>
                </a:extLst>
              </a:tr>
              <a:tr h="526745">
                <a:tc>
                  <a:txBody>
                    <a:bodyPr/>
                    <a:lstStyle/>
                    <a:p>
                      <a:pPr algn="ctr" fontAlgn="t"/>
                      <a:r>
                        <a:rPr lang="en-IN" sz="1400" u="none" strike="noStrike">
                          <a:effectLst/>
                          <a:latin typeface="Times New Roman" panose="02020603050405020304" pitchFamily="18" charset="0"/>
                          <a:cs typeface="Times New Roman" panose="02020603050405020304" pitchFamily="18" charset="0"/>
                        </a:rPr>
                        <a:t>15</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15</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US" sz="1400" u="none" strike="noStrike">
                          <a:effectLst/>
                          <a:latin typeface="Times New Roman" panose="02020603050405020304" pitchFamily="18" charset="0"/>
                          <a:cs typeface="Times New Roman" panose="02020603050405020304" pitchFamily="18" charset="0"/>
                        </a:rPr>
                        <a:t>CARRIAGE OF NETWORK ABSTRACTION LAYER NAL UNIT STRUCTURED VIDEO IN THE ISO BASE MEDIA FILE FORMAT </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1011499269"/>
                  </a:ext>
                </a:extLst>
              </a:tr>
              <a:tr h="280477">
                <a:tc>
                  <a:txBody>
                    <a:bodyPr/>
                    <a:lstStyle/>
                    <a:p>
                      <a:pPr algn="ctr" fontAlgn="t"/>
                      <a:r>
                        <a:rPr lang="en-IN" sz="1400" u="none" strike="noStrike">
                          <a:effectLst/>
                          <a:latin typeface="Times New Roman" panose="02020603050405020304" pitchFamily="18" charset="0"/>
                          <a:cs typeface="Times New Roman" panose="02020603050405020304" pitchFamily="18" charset="0"/>
                        </a:rPr>
                        <a:t>16</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a:effectLst/>
                          <a:latin typeface="Times New Roman" panose="02020603050405020304" pitchFamily="18" charset="0"/>
                          <a:cs typeface="Times New Roman" panose="02020603050405020304" pitchFamily="18" charset="0"/>
                        </a:rPr>
                        <a:t>Part 16</a:t>
                      </a:r>
                      <a:endParaRPr lang="en-I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024" marR="4024" marT="4024" marB="0"/>
                </a:tc>
                <a:tc>
                  <a:txBody>
                    <a:bodyPr/>
                    <a:lstStyle/>
                    <a:p>
                      <a:pPr algn="l" fontAlgn="t"/>
                      <a:r>
                        <a:rPr lang="en-IN" sz="1400" u="none" strike="noStrike" dirty="0">
                          <a:effectLst/>
                          <a:latin typeface="Times New Roman" panose="02020603050405020304" pitchFamily="18" charset="0"/>
                          <a:cs typeface="Times New Roman" panose="02020603050405020304" pitchFamily="18" charset="0"/>
                        </a:rPr>
                        <a:t>Animation Framework extension ( AFX )</a:t>
                      </a:r>
                      <a:endParaRPr lang="en-I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024" marR="4024" marT="4024" marB="0"/>
                </a:tc>
                <a:extLst>
                  <a:ext uri="{0D108BD9-81ED-4DB2-BD59-A6C34878D82A}">
                    <a16:rowId xmlns:a16="http://schemas.microsoft.com/office/drawing/2014/main" val="649537212"/>
                  </a:ext>
                </a:extLst>
              </a:tr>
            </a:tbl>
          </a:graphicData>
        </a:graphic>
      </p:graphicFrame>
    </p:spTree>
    <p:extLst>
      <p:ext uri="{BB962C8B-B14F-4D97-AF65-F5344CB8AC3E}">
        <p14:creationId xmlns:p14="http://schemas.microsoft.com/office/powerpoint/2010/main" val="4031527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49E2B03-5D25-0241-E6BB-25E938F9CD99}"/>
              </a:ext>
            </a:extLst>
          </p:cNvPr>
          <p:cNvGraphicFramePr>
            <a:graphicFrameLocks noGrp="1"/>
          </p:cNvGraphicFramePr>
          <p:nvPr>
            <p:ph idx="1"/>
          </p:nvPr>
        </p:nvGraphicFramePr>
        <p:xfrm>
          <a:off x="1942506" y="1384664"/>
          <a:ext cx="9737211" cy="4970253"/>
        </p:xfrm>
        <a:graphic>
          <a:graphicData uri="http://schemas.openxmlformats.org/drawingml/2006/table">
            <a:tbl>
              <a:tblPr firstRow="1" bandRow="1">
                <a:tableStyleId>{5C22544A-7EE6-4342-B048-85BDC9FD1C3A}</a:tableStyleId>
              </a:tblPr>
              <a:tblGrid>
                <a:gridCol w="712210">
                  <a:extLst>
                    <a:ext uri="{9D8B030D-6E8A-4147-A177-3AD203B41FA5}">
                      <a16:colId xmlns:a16="http://schemas.microsoft.com/office/drawing/2014/main" val="2129426794"/>
                    </a:ext>
                  </a:extLst>
                </a:gridCol>
                <a:gridCol w="1656027">
                  <a:extLst>
                    <a:ext uri="{9D8B030D-6E8A-4147-A177-3AD203B41FA5}">
                      <a16:colId xmlns:a16="http://schemas.microsoft.com/office/drawing/2014/main" val="138093002"/>
                    </a:ext>
                  </a:extLst>
                </a:gridCol>
                <a:gridCol w="7368974">
                  <a:extLst>
                    <a:ext uri="{9D8B030D-6E8A-4147-A177-3AD203B41FA5}">
                      <a16:colId xmlns:a16="http://schemas.microsoft.com/office/drawing/2014/main" val="1501481232"/>
                    </a:ext>
                  </a:extLst>
                </a:gridCol>
              </a:tblGrid>
              <a:tr h="283512">
                <a:tc>
                  <a:txBody>
                    <a:bodyPr/>
                    <a:lstStyle/>
                    <a:p>
                      <a:pPr algn="ctr" fontAlgn="t"/>
                      <a:r>
                        <a:rPr lang="en-IN" sz="1500" u="none" strike="noStrike">
                          <a:effectLst/>
                          <a:latin typeface="Times New Roman" panose="02020603050405020304" pitchFamily="18" charset="0"/>
                          <a:cs typeface="Times New Roman" panose="02020603050405020304" pitchFamily="18" charset="0"/>
                        </a:rPr>
                        <a:t>S.No. </a:t>
                      </a:r>
                      <a:endParaRPr lang="en-IN" sz="1500" b="1" i="0" u="none" strike="noStrike">
                        <a:solidFill>
                          <a:srgbClr val="000000"/>
                        </a:solidFill>
                        <a:effectLst/>
                        <a:latin typeface="Times New Roman" panose="02020603050405020304" pitchFamily="18" charset="0"/>
                        <a:cs typeface="Times New Roman" panose="02020603050405020304" pitchFamily="18" charset="0"/>
                      </a:endParaRPr>
                    </a:p>
                  </a:txBody>
                  <a:tcPr marL="4256" marR="4256" marT="4256" marB="0"/>
                </a:tc>
                <a:tc>
                  <a:txBody>
                    <a:bodyPr/>
                    <a:lstStyle/>
                    <a:p>
                      <a:pPr algn="ctr" fontAlgn="t"/>
                      <a:r>
                        <a:rPr lang="en-IN" sz="1500" u="none" strike="noStrike">
                          <a:effectLst/>
                          <a:latin typeface="Times New Roman" panose="02020603050405020304" pitchFamily="18" charset="0"/>
                          <a:cs typeface="Times New Roman" panose="02020603050405020304" pitchFamily="18" charset="0"/>
                        </a:rPr>
                        <a:t>Indian Standard No.</a:t>
                      </a:r>
                      <a:endParaRPr lang="en-IN" sz="1500" b="1" i="0" u="none" strike="noStrike">
                        <a:solidFill>
                          <a:srgbClr val="000000"/>
                        </a:solidFill>
                        <a:effectLst/>
                        <a:latin typeface="Times New Roman" panose="02020603050405020304" pitchFamily="18" charset="0"/>
                        <a:cs typeface="Times New Roman" panose="02020603050405020304" pitchFamily="18" charset="0"/>
                      </a:endParaRPr>
                    </a:p>
                  </a:txBody>
                  <a:tcPr marL="4256" marR="4256" marT="4256" marB="0"/>
                </a:tc>
                <a:tc>
                  <a:txBody>
                    <a:bodyPr/>
                    <a:lstStyle/>
                    <a:p>
                      <a:pPr algn="ctr" fontAlgn="t"/>
                      <a:r>
                        <a:rPr lang="en-IN" sz="1500" u="none" strike="noStrike">
                          <a:effectLst/>
                          <a:latin typeface="Times New Roman" panose="02020603050405020304" pitchFamily="18" charset="0"/>
                          <a:cs typeface="Times New Roman" panose="02020603050405020304" pitchFamily="18" charset="0"/>
                        </a:rPr>
                        <a:t>Title</a:t>
                      </a:r>
                      <a:endParaRPr lang="en-IN" sz="1500" b="1" i="0" u="none" strike="noStrike">
                        <a:solidFill>
                          <a:srgbClr val="000000"/>
                        </a:solidFill>
                        <a:effectLst/>
                        <a:latin typeface="Times New Roman" panose="02020603050405020304" pitchFamily="18" charset="0"/>
                        <a:cs typeface="Times New Roman" panose="02020603050405020304" pitchFamily="18" charset="0"/>
                      </a:endParaRPr>
                    </a:p>
                  </a:txBody>
                  <a:tcPr marL="4256" marR="4256" marT="4256" marB="0"/>
                </a:tc>
                <a:extLst>
                  <a:ext uri="{0D108BD9-81ED-4DB2-BD59-A6C34878D82A}">
                    <a16:rowId xmlns:a16="http://schemas.microsoft.com/office/drawing/2014/main" val="3877557241"/>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17</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17</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Streaming Text Format</a:t>
                      </a:r>
                    </a:p>
                  </a:txBody>
                  <a:tcPr marL="4690" marR="4690" marT="4690" marB="0"/>
                </a:tc>
                <a:extLst>
                  <a:ext uri="{0D108BD9-81ED-4DB2-BD59-A6C34878D82A}">
                    <a16:rowId xmlns:a16="http://schemas.microsoft.com/office/drawing/2014/main" val="1387247933"/>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18</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18</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Font Compression and Streaming</a:t>
                      </a:r>
                    </a:p>
                  </a:txBody>
                  <a:tcPr marL="4690" marR="4690" marT="4690" marB="0"/>
                </a:tc>
                <a:extLst>
                  <a:ext uri="{0D108BD9-81ED-4DB2-BD59-A6C34878D82A}">
                    <a16:rowId xmlns:a16="http://schemas.microsoft.com/office/drawing/2014/main" val="3357891610"/>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19</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19</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Synthesized Texture Stream</a:t>
                      </a:r>
                    </a:p>
                  </a:txBody>
                  <a:tcPr marL="4690" marR="4690" marT="4690" marB="0"/>
                </a:tc>
                <a:extLst>
                  <a:ext uri="{0D108BD9-81ED-4DB2-BD59-A6C34878D82A}">
                    <a16:rowId xmlns:a16="http://schemas.microsoft.com/office/drawing/2014/main" val="3326804792"/>
                  </a:ext>
                </a:extLst>
              </a:tr>
              <a:tr h="532923">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20</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20</a:t>
                      </a:r>
                    </a:p>
                  </a:txBody>
                  <a:tcPr marL="4690" marR="4690" marT="4690" marB="0"/>
                </a:tc>
                <a:tc>
                  <a:txBody>
                    <a:bodyPr/>
                    <a:lstStyle/>
                    <a:p>
                      <a:pPr algn="l" fontAlgn="t"/>
                      <a:r>
                        <a:rPr lang="en-US" sz="1500" b="0" i="0" u="none" strike="noStrike">
                          <a:solidFill>
                            <a:srgbClr val="000000"/>
                          </a:solidFill>
                          <a:effectLst/>
                          <a:latin typeface="Times New Roman" panose="02020603050405020304" pitchFamily="18" charset="0"/>
                          <a:cs typeface="Times New Roman" panose="02020603050405020304" pitchFamily="18" charset="0"/>
                        </a:rPr>
                        <a:t>Lightweight Application Scene Representation ( LASeR ) and Simple Aggregation Format ( SAF )</a:t>
                      </a:r>
                    </a:p>
                  </a:txBody>
                  <a:tcPr marL="4690" marR="4690" marT="4690" marB="0"/>
                </a:tc>
                <a:extLst>
                  <a:ext uri="{0D108BD9-81ED-4DB2-BD59-A6C34878D82A}">
                    <a16:rowId xmlns:a16="http://schemas.microsoft.com/office/drawing/2014/main" val="3168325955"/>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21</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21</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MPEG-J Graphics Framework eXtensions ( GFX )</a:t>
                      </a:r>
                    </a:p>
                  </a:txBody>
                  <a:tcPr marL="4690" marR="4690" marT="4690" marB="0"/>
                </a:tc>
                <a:extLst>
                  <a:ext uri="{0D108BD9-81ED-4DB2-BD59-A6C34878D82A}">
                    <a16:rowId xmlns:a16="http://schemas.microsoft.com/office/drawing/2014/main" val="4290687160"/>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22</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22</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Open font format</a:t>
                      </a:r>
                    </a:p>
                  </a:txBody>
                  <a:tcPr marL="4690" marR="4690" marT="4690" marB="0"/>
                </a:tc>
                <a:extLst>
                  <a:ext uri="{0D108BD9-81ED-4DB2-BD59-A6C34878D82A}">
                    <a16:rowId xmlns:a16="http://schemas.microsoft.com/office/drawing/2014/main" val="256454568"/>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23</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23</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Symbolic Music Representation</a:t>
                      </a:r>
                    </a:p>
                  </a:txBody>
                  <a:tcPr marL="4690" marR="4690" marT="4690" marB="0"/>
                </a:tc>
                <a:extLst>
                  <a:ext uri="{0D108BD9-81ED-4DB2-BD59-A6C34878D82A}">
                    <a16:rowId xmlns:a16="http://schemas.microsoft.com/office/drawing/2014/main" val="4147967124"/>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24</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24</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Audio and Systems Interaction</a:t>
                      </a:r>
                    </a:p>
                  </a:txBody>
                  <a:tcPr marL="4690" marR="4690" marT="4690" marB="0"/>
                </a:tc>
                <a:extLst>
                  <a:ext uri="{0D108BD9-81ED-4DB2-BD59-A6C34878D82A}">
                    <a16:rowId xmlns:a16="http://schemas.microsoft.com/office/drawing/2014/main" val="2194343395"/>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25</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25</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3D Graphics Compression Model</a:t>
                      </a:r>
                    </a:p>
                  </a:txBody>
                  <a:tcPr marL="4690" marR="4690" marT="4690" marB="0"/>
                </a:tc>
                <a:extLst>
                  <a:ext uri="{0D108BD9-81ED-4DB2-BD59-A6C34878D82A}">
                    <a16:rowId xmlns:a16="http://schemas.microsoft.com/office/drawing/2014/main" val="4891330"/>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26</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26</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Audio Conformance</a:t>
                      </a:r>
                    </a:p>
                  </a:txBody>
                  <a:tcPr marL="4690" marR="4690" marT="4690" marB="0"/>
                </a:tc>
                <a:extLst>
                  <a:ext uri="{0D108BD9-81ED-4DB2-BD59-A6C34878D82A}">
                    <a16:rowId xmlns:a16="http://schemas.microsoft.com/office/drawing/2014/main" val="2762915498"/>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27</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27</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3D Graphics Conformance</a:t>
                      </a:r>
                    </a:p>
                  </a:txBody>
                  <a:tcPr marL="4690" marR="4690" marT="4690" marB="0"/>
                </a:tc>
                <a:extLst>
                  <a:ext uri="{0D108BD9-81ED-4DB2-BD59-A6C34878D82A}">
                    <a16:rowId xmlns:a16="http://schemas.microsoft.com/office/drawing/2014/main" val="2813429606"/>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28</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28</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Composite Font Representation</a:t>
                      </a:r>
                    </a:p>
                  </a:txBody>
                  <a:tcPr marL="4690" marR="4690" marT="4690" marB="0"/>
                </a:tc>
                <a:extLst>
                  <a:ext uri="{0D108BD9-81ED-4DB2-BD59-A6C34878D82A}">
                    <a16:rowId xmlns:a16="http://schemas.microsoft.com/office/drawing/2014/main" val="3335274513"/>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29</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29</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Web Video Coding</a:t>
                      </a:r>
                    </a:p>
                  </a:txBody>
                  <a:tcPr marL="4690" marR="4690" marT="4690" marB="0"/>
                </a:tc>
                <a:extLst>
                  <a:ext uri="{0D108BD9-81ED-4DB2-BD59-A6C34878D82A}">
                    <a16:rowId xmlns:a16="http://schemas.microsoft.com/office/drawing/2014/main" val="4037069772"/>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30</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30</a:t>
                      </a:r>
                    </a:p>
                  </a:txBody>
                  <a:tcPr marL="4690" marR="4690" marT="4690" marB="0"/>
                </a:tc>
                <a:tc>
                  <a:txBody>
                    <a:bodyPr/>
                    <a:lstStyle/>
                    <a:p>
                      <a:pPr algn="l" fontAlgn="t"/>
                      <a:r>
                        <a:rPr lang="en-US" sz="1500" b="0" i="0" u="none" strike="noStrike">
                          <a:solidFill>
                            <a:srgbClr val="000000"/>
                          </a:solidFill>
                          <a:effectLst/>
                          <a:latin typeface="Times New Roman" panose="02020603050405020304" pitchFamily="18" charset="0"/>
                          <a:cs typeface="Times New Roman" panose="02020603050405020304" pitchFamily="18" charset="0"/>
                        </a:rPr>
                        <a:t>Timed Text and Other Visual Overlays in ISO Base Media File Format</a:t>
                      </a:r>
                    </a:p>
                  </a:txBody>
                  <a:tcPr marL="4690" marR="4690" marT="4690" marB="0"/>
                </a:tc>
                <a:extLst>
                  <a:ext uri="{0D108BD9-81ED-4DB2-BD59-A6C34878D82A}">
                    <a16:rowId xmlns:a16="http://schemas.microsoft.com/office/drawing/2014/main" val="1011499269"/>
                  </a:ext>
                </a:extLst>
              </a:tr>
              <a:tr h="283991">
                <a:tc>
                  <a:txBody>
                    <a:bodyPr/>
                    <a:lstStyle/>
                    <a:p>
                      <a:pPr algn="ctr"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31</a:t>
                      </a:r>
                    </a:p>
                  </a:txBody>
                  <a:tcPr marL="4690" marR="4690" marT="4690" marB="0"/>
                </a:tc>
                <a:tc>
                  <a:txBody>
                    <a:bodyPr/>
                    <a:lstStyle/>
                    <a:p>
                      <a:pPr algn="l" fontAlgn="t"/>
                      <a:r>
                        <a:rPr lang="en-IN" sz="1500" b="0" i="0" u="none" strike="noStrike">
                          <a:solidFill>
                            <a:srgbClr val="000000"/>
                          </a:solidFill>
                          <a:effectLst/>
                          <a:latin typeface="Times New Roman" panose="02020603050405020304" pitchFamily="18" charset="0"/>
                          <a:cs typeface="Times New Roman" panose="02020603050405020304" pitchFamily="18" charset="0"/>
                        </a:rPr>
                        <a:t>Part 33</a:t>
                      </a:r>
                    </a:p>
                  </a:txBody>
                  <a:tcPr marL="4690" marR="4690" marT="4690" marB="0"/>
                </a:tc>
                <a:tc>
                  <a:txBody>
                    <a:bodyPr/>
                    <a:lstStyle/>
                    <a:p>
                      <a:pPr algn="l" fontAlgn="t"/>
                      <a:r>
                        <a:rPr lang="en-IN" sz="1500" b="0" i="0" u="none" strike="noStrike" dirty="0">
                          <a:solidFill>
                            <a:srgbClr val="000000"/>
                          </a:solidFill>
                          <a:effectLst/>
                          <a:latin typeface="Times New Roman" panose="02020603050405020304" pitchFamily="18" charset="0"/>
                          <a:cs typeface="Times New Roman" panose="02020603050405020304" pitchFamily="18" charset="0"/>
                        </a:rPr>
                        <a:t>Internet Video Coding</a:t>
                      </a:r>
                    </a:p>
                  </a:txBody>
                  <a:tcPr marL="4690" marR="4690" marT="4690" marB="0"/>
                </a:tc>
                <a:extLst>
                  <a:ext uri="{0D108BD9-81ED-4DB2-BD59-A6C34878D82A}">
                    <a16:rowId xmlns:a16="http://schemas.microsoft.com/office/drawing/2014/main" val="649537212"/>
                  </a:ext>
                </a:extLst>
              </a:tr>
            </a:tbl>
          </a:graphicData>
        </a:graphic>
      </p:graphicFrame>
    </p:spTree>
    <p:extLst>
      <p:ext uri="{BB962C8B-B14F-4D97-AF65-F5344CB8AC3E}">
        <p14:creationId xmlns:p14="http://schemas.microsoft.com/office/powerpoint/2010/main" val="3748105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49E2B03-5D25-0241-E6BB-25E938F9CD99}"/>
              </a:ext>
            </a:extLst>
          </p:cNvPr>
          <p:cNvGraphicFramePr>
            <a:graphicFrameLocks noGrp="1"/>
          </p:cNvGraphicFramePr>
          <p:nvPr>
            <p:ph idx="1"/>
            <p:extLst>
              <p:ext uri="{D42A27DB-BD31-4B8C-83A1-F6EECF244321}">
                <p14:modId xmlns:p14="http://schemas.microsoft.com/office/powerpoint/2010/main" val="1989668465"/>
              </p:ext>
            </p:extLst>
          </p:nvPr>
        </p:nvGraphicFramePr>
        <p:xfrm>
          <a:off x="1197268" y="1571058"/>
          <a:ext cx="10156533" cy="3209354"/>
        </p:xfrm>
        <a:graphic>
          <a:graphicData uri="http://schemas.openxmlformats.org/drawingml/2006/table">
            <a:tbl>
              <a:tblPr firstRow="1" bandRow="1">
                <a:tableStyleId>{5C22544A-7EE6-4342-B048-85BDC9FD1C3A}</a:tableStyleId>
              </a:tblPr>
              <a:tblGrid>
                <a:gridCol w="1116060">
                  <a:extLst>
                    <a:ext uri="{9D8B030D-6E8A-4147-A177-3AD203B41FA5}">
                      <a16:colId xmlns:a16="http://schemas.microsoft.com/office/drawing/2014/main" val="2129426794"/>
                    </a:ext>
                  </a:extLst>
                </a:gridCol>
                <a:gridCol w="2304832">
                  <a:extLst>
                    <a:ext uri="{9D8B030D-6E8A-4147-A177-3AD203B41FA5}">
                      <a16:colId xmlns:a16="http://schemas.microsoft.com/office/drawing/2014/main" val="138093002"/>
                    </a:ext>
                  </a:extLst>
                </a:gridCol>
                <a:gridCol w="6735641">
                  <a:extLst>
                    <a:ext uri="{9D8B030D-6E8A-4147-A177-3AD203B41FA5}">
                      <a16:colId xmlns:a16="http://schemas.microsoft.com/office/drawing/2014/main" val="1501481232"/>
                    </a:ext>
                  </a:extLst>
                </a:gridCol>
              </a:tblGrid>
              <a:tr h="925065">
                <a:tc>
                  <a:txBody>
                    <a:bodyPr/>
                    <a:lstStyle/>
                    <a:p>
                      <a:pPr algn="ctr" fontAlgn="t"/>
                      <a:r>
                        <a:rPr lang="en-IN" sz="2800" u="none" strike="noStrike">
                          <a:effectLst/>
                          <a:latin typeface="Times New Roman" panose="02020603050405020304" pitchFamily="18" charset="0"/>
                          <a:cs typeface="Times New Roman" panose="02020603050405020304" pitchFamily="18" charset="0"/>
                        </a:rPr>
                        <a:t>S.No. </a:t>
                      </a:r>
                      <a:endParaRPr lang="en-IN" sz="2800" b="1" i="0" u="none" strike="noStrike">
                        <a:solidFill>
                          <a:srgbClr val="000000"/>
                        </a:solidFill>
                        <a:effectLst/>
                        <a:latin typeface="Times New Roman" panose="02020603050405020304" pitchFamily="18" charset="0"/>
                        <a:cs typeface="Times New Roman" panose="02020603050405020304" pitchFamily="18" charset="0"/>
                      </a:endParaRPr>
                    </a:p>
                  </a:txBody>
                  <a:tcPr marL="8177" marR="8177" marT="8177" marB="0"/>
                </a:tc>
                <a:tc>
                  <a:txBody>
                    <a:bodyPr/>
                    <a:lstStyle/>
                    <a:p>
                      <a:pPr algn="ctr" fontAlgn="t"/>
                      <a:r>
                        <a:rPr lang="en-IN" sz="2800" u="none" strike="noStrike" dirty="0">
                          <a:effectLst/>
                          <a:latin typeface="Times New Roman" panose="02020603050405020304" pitchFamily="18" charset="0"/>
                          <a:cs typeface="Times New Roman" panose="02020603050405020304" pitchFamily="18" charset="0"/>
                        </a:rPr>
                        <a:t>Indian Standard No.</a:t>
                      </a:r>
                      <a:endParaRPr lang="en-IN" sz="2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77" marR="8177" marT="8177" marB="0"/>
                </a:tc>
                <a:tc>
                  <a:txBody>
                    <a:bodyPr/>
                    <a:lstStyle/>
                    <a:p>
                      <a:pPr algn="ctr" fontAlgn="t"/>
                      <a:r>
                        <a:rPr lang="en-IN" sz="2800" u="none" strike="noStrike">
                          <a:effectLst/>
                          <a:latin typeface="Times New Roman" panose="02020603050405020304" pitchFamily="18" charset="0"/>
                          <a:cs typeface="Times New Roman" panose="02020603050405020304" pitchFamily="18" charset="0"/>
                        </a:rPr>
                        <a:t>Title</a:t>
                      </a:r>
                      <a:endParaRPr lang="en-IN" sz="2800" b="1" i="0" u="none" strike="noStrike">
                        <a:solidFill>
                          <a:srgbClr val="000000"/>
                        </a:solidFill>
                        <a:effectLst/>
                        <a:latin typeface="Times New Roman" panose="02020603050405020304" pitchFamily="18" charset="0"/>
                        <a:cs typeface="Times New Roman" panose="02020603050405020304" pitchFamily="18" charset="0"/>
                      </a:endParaRPr>
                    </a:p>
                  </a:txBody>
                  <a:tcPr marL="8177" marR="8177" marT="8177" marB="0"/>
                </a:tc>
                <a:extLst>
                  <a:ext uri="{0D108BD9-81ED-4DB2-BD59-A6C34878D82A}">
                    <a16:rowId xmlns:a16="http://schemas.microsoft.com/office/drawing/2014/main" val="3877557241"/>
                  </a:ext>
                </a:extLst>
              </a:tr>
              <a:tr h="925898">
                <a:tc>
                  <a:txBody>
                    <a:bodyPr/>
                    <a:lstStyle/>
                    <a:p>
                      <a:pPr algn="ctr" fontAlgn="t"/>
                      <a:r>
                        <a:rPr lang="en-IN" sz="2800" b="0" i="0" u="none" strike="noStrike">
                          <a:solidFill>
                            <a:srgbClr val="000000"/>
                          </a:solidFill>
                          <a:effectLst/>
                          <a:latin typeface="Times New Roman" panose="02020603050405020304" pitchFamily="18" charset="0"/>
                          <a:cs typeface="Times New Roman" panose="02020603050405020304" pitchFamily="18" charset="0"/>
                        </a:rPr>
                        <a:t>32</a:t>
                      </a:r>
                    </a:p>
                  </a:txBody>
                  <a:tcPr marL="9010" marR="9010" marT="9010" marB="0"/>
                </a:tc>
                <a:tc>
                  <a:txBody>
                    <a:bodyPr/>
                    <a:lstStyle/>
                    <a:p>
                      <a:pPr algn="l" fontAlgn="t"/>
                      <a:r>
                        <a:rPr lang="en-US" sz="2800" b="0" i="0" u="none" strike="noStrike">
                          <a:solidFill>
                            <a:srgbClr val="000000"/>
                          </a:solidFill>
                          <a:effectLst/>
                          <a:latin typeface="Times New Roman" panose="02020603050405020304" pitchFamily="18" charset="0"/>
                          <a:cs typeface="Times New Roman" panose="02020603050405020304" pitchFamily="18" charset="0"/>
                        </a:rPr>
                        <a:t>IS 16125 (Part 1) : 2014</a:t>
                      </a:r>
                    </a:p>
                  </a:txBody>
                  <a:tcPr marL="9010" marR="9010" marT="9010" marB="0"/>
                </a:tc>
                <a:tc>
                  <a:txBody>
                    <a:bodyPr/>
                    <a:lstStyle/>
                    <a:p>
                      <a:pPr algn="l" fontAlgn="t"/>
                      <a:r>
                        <a:rPr lang="en-IN" sz="2800" b="0" i="0" u="none" strike="noStrike">
                          <a:solidFill>
                            <a:srgbClr val="000000"/>
                          </a:solidFill>
                          <a:effectLst/>
                          <a:latin typeface="Times New Roman" panose="02020603050405020304" pitchFamily="18" charset="0"/>
                          <a:cs typeface="Times New Roman" panose="02020603050405020304" pitchFamily="18" charset="0"/>
                        </a:rPr>
                        <a:t>Information technology - Multimedia content description interface: Part 1 systems</a:t>
                      </a:r>
                    </a:p>
                  </a:txBody>
                  <a:tcPr marL="9010" marR="9010" marT="9010" marB="0"/>
                </a:tc>
                <a:extLst>
                  <a:ext uri="{0D108BD9-81ED-4DB2-BD59-A6C34878D82A}">
                    <a16:rowId xmlns:a16="http://schemas.microsoft.com/office/drawing/2014/main" val="1011499269"/>
                  </a:ext>
                </a:extLst>
              </a:tr>
              <a:tr h="1358391">
                <a:tc>
                  <a:txBody>
                    <a:bodyPr/>
                    <a:lstStyle/>
                    <a:p>
                      <a:pPr algn="ctr" fontAlgn="t"/>
                      <a:r>
                        <a:rPr lang="en-IN" sz="2800" b="0" i="0" u="none" strike="noStrike">
                          <a:solidFill>
                            <a:srgbClr val="000000"/>
                          </a:solidFill>
                          <a:effectLst/>
                          <a:latin typeface="Times New Roman" panose="02020603050405020304" pitchFamily="18" charset="0"/>
                          <a:cs typeface="Times New Roman" panose="02020603050405020304" pitchFamily="18" charset="0"/>
                        </a:rPr>
                        <a:t>33</a:t>
                      </a:r>
                    </a:p>
                  </a:txBody>
                  <a:tcPr marL="9010" marR="9010" marT="9010" marB="0"/>
                </a:tc>
                <a:tc>
                  <a:txBody>
                    <a:bodyPr/>
                    <a:lstStyle/>
                    <a:p>
                      <a:pPr algn="l" fontAlgn="t"/>
                      <a:r>
                        <a:rPr lang="en-US" sz="2800" b="0" i="0" u="none" strike="noStrike">
                          <a:solidFill>
                            <a:srgbClr val="000000"/>
                          </a:solidFill>
                          <a:effectLst/>
                          <a:latin typeface="Times New Roman" panose="02020603050405020304" pitchFamily="18" charset="0"/>
                          <a:cs typeface="Times New Roman" panose="02020603050405020304" pitchFamily="18" charset="0"/>
                        </a:rPr>
                        <a:t>IS 16125 (Part 2) : 2013</a:t>
                      </a:r>
                    </a:p>
                  </a:txBody>
                  <a:tcPr marL="9010" marR="9010" marT="9010" marB="0"/>
                </a:tc>
                <a:tc>
                  <a:txBody>
                    <a:bodyPr/>
                    <a:lstStyle/>
                    <a:p>
                      <a:pPr algn="l" fontAlgn="t"/>
                      <a:r>
                        <a:rPr lang="fr-FR" sz="2800" b="0" i="0" u="none" strike="noStrike" dirty="0">
                          <a:solidFill>
                            <a:srgbClr val="000000"/>
                          </a:solidFill>
                          <a:effectLst/>
                          <a:latin typeface="Times New Roman" panose="02020603050405020304" pitchFamily="18" charset="0"/>
                          <a:cs typeface="Times New Roman" panose="02020603050405020304" pitchFamily="18" charset="0"/>
                        </a:rPr>
                        <a:t>Information </a:t>
                      </a:r>
                      <a:r>
                        <a:rPr lang="fr-FR" sz="2800" b="0" i="0" u="none" strike="noStrike" dirty="0" err="1">
                          <a:solidFill>
                            <a:srgbClr val="000000"/>
                          </a:solidFill>
                          <a:effectLst/>
                          <a:latin typeface="Times New Roman" panose="02020603050405020304" pitchFamily="18" charset="0"/>
                          <a:cs typeface="Times New Roman" panose="02020603050405020304" pitchFamily="18" charset="0"/>
                        </a:rPr>
                        <a:t>technology</a:t>
                      </a:r>
                      <a:r>
                        <a:rPr lang="fr-FR" sz="2800" b="0" i="0" u="none" strike="noStrike" dirty="0">
                          <a:solidFill>
                            <a:srgbClr val="000000"/>
                          </a:solidFill>
                          <a:effectLst/>
                          <a:latin typeface="Times New Roman" panose="02020603050405020304" pitchFamily="18" charset="0"/>
                          <a:cs typeface="Times New Roman" panose="02020603050405020304" pitchFamily="18" charset="0"/>
                        </a:rPr>
                        <a:t> - </a:t>
                      </a:r>
                      <a:r>
                        <a:rPr lang="fr-FR" sz="2800" b="0" i="0" u="none" strike="noStrike" dirty="0" err="1">
                          <a:solidFill>
                            <a:srgbClr val="000000"/>
                          </a:solidFill>
                          <a:effectLst/>
                          <a:latin typeface="Times New Roman" panose="02020603050405020304" pitchFamily="18" charset="0"/>
                          <a:cs typeface="Times New Roman" panose="02020603050405020304" pitchFamily="18" charset="0"/>
                        </a:rPr>
                        <a:t>Multimedia</a:t>
                      </a:r>
                      <a:r>
                        <a:rPr lang="fr-FR" sz="2800" b="0" i="0" u="none" strike="noStrike" dirty="0">
                          <a:solidFill>
                            <a:srgbClr val="000000"/>
                          </a:solidFill>
                          <a:effectLst/>
                          <a:latin typeface="Times New Roman" panose="02020603050405020304" pitchFamily="18" charset="0"/>
                          <a:cs typeface="Times New Roman" panose="02020603050405020304" pitchFamily="18" charset="0"/>
                        </a:rPr>
                        <a:t> content description interface: Part 2 description </a:t>
                      </a:r>
                      <a:r>
                        <a:rPr lang="fr-FR" sz="2800" b="0" i="0" u="none" strike="noStrike" dirty="0" err="1">
                          <a:solidFill>
                            <a:srgbClr val="000000"/>
                          </a:solidFill>
                          <a:effectLst/>
                          <a:latin typeface="Times New Roman" panose="02020603050405020304" pitchFamily="18" charset="0"/>
                          <a:cs typeface="Times New Roman" panose="02020603050405020304" pitchFamily="18" charset="0"/>
                        </a:rPr>
                        <a:t>definition</a:t>
                      </a:r>
                      <a:r>
                        <a:rPr lang="fr-FR" sz="2800" b="0" i="0" u="none" strike="noStrike" dirty="0">
                          <a:solidFill>
                            <a:srgbClr val="000000"/>
                          </a:solidFill>
                          <a:effectLst/>
                          <a:latin typeface="Times New Roman" panose="02020603050405020304" pitchFamily="18" charset="0"/>
                          <a:cs typeface="Times New Roman" panose="02020603050405020304" pitchFamily="18" charset="0"/>
                        </a:rPr>
                        <a:t> </a:t>
                      </a:r>
                      <a:r>
                        <a:rPr lang="fr-FR" sz="2800" b="0" i="0" u="none" strike="noStrike" dirty="0" err="1">
                          <a:solidFill>
                            <a:srgbClr val="000000"/>
                          </a:solidFill>
                          <a:effectLst/>
                          <a:latin typeface="Times New Roman" panose="02020603050405020304" pitchFamily="18" charset="0"/>
                          <a:cs typeface="Times New Roman" panose="02020603050405020304" pitchFamily="18" charset="0"/>
                        </a:rPr>
                        <a:t>language</a:t>
                      </a:r>
                      <a:endParaRPr lang="fr-FR" sz="2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010" marR="9010" marT="9010" marB="0"/>
                </a:tc>
                <a:extLst>
                  <a:ext uri="{0D108BD9-81ED-4DB2-BD59-A6C34878D82A}">
                    <a16:rowId xmlns:a16="http://schemas.microsoft.com/office/drawing/2014/main" val="649537212"/>
                  </a:ext>
                </a:extLst>
              </a:tr>
            </a:tbl>
          </a:graphicData>
        </a:graphic>
      </p:graphicFrame>
    </p:spTree>
    <p:extLst>
      <p:ext uri="{BB962C8B-B14F-4D97-AF65-F5344CB8AC3E}">
        <p14:creationId xmlns:p14="http://schemas.microsoft.com/office/powerpoint/2010/main" val="131436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29744-47D2-7592-EE04-FD2007642FBA}"/>
              </a:ext>
            </a:extLst>
          </p:cNvPr>
          <p:cNvSpPr>
            <a:spLocks noGrp="1"/>
          </p:cNvSpPr>
          <p:nvPr>
            <p:ph type="title"/>
          </p:nvPr>
        </p:nvSpPr>
        <p:spPr>
          <a:xfrm>
            <a:off x="4572001" y="601744"/>
            <a:ext cx="6781800" cy="1338696"/>
          </a:xfrm>
        </p:spPr>
        <p:txBody>
          <a:bodyPr>
            <a:normAutofit/>
          </a:bodyPr>
          <a:lstStyle/>
          <a:p>
            <a:r>
              <a:rPr lang="en-IN" sz="3400"/>
              <a:t>What would have been the scenario in the absence of these standards?</a:t>
            </a:r>
          </a:p>
        </p:txBody>
      </p:sp>
      <p:pic>
        <p:nvPicPr>
          <p:cNvPr id="5" name="Picture 4" descr="Mobile device with apps">
            <a:extLst>
              <a:ext uri="{FF2B5EF4-FFF2-40B4-BE49-F238E27FC236}">
                <a16:creationId xmlns:a16="http://schemas.microsoft.com/office/drawing/2014/main" id="{CB080EAC-C19B-E29E-C25C-85DAD90B7D0B}"/>
              </a:ext>
            </a:extLst>
          </p:cNvPr>
          <p:cNvPicPr>
            <a:picLocks noChangeAspect="1"/>
          </p:cNvPicPr>
          <p:nvPr/>
        </p:nvPicPr>
        <p:blipFill>
          <a:blip r:embed="rId2"/>
          <a:srcRect l="54387" r="14816"/>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F11E55E0-873C-C346-DE62-B6762745584B}"/>
              </a:ext>
            </a:extLst>
          </p:cNvPr>
          <p:cNvSpPr>
            <a:spLocks noGrp="1"/>
          </p:cNvSpPr>
          <p:nvPr>
            <p:ph idx="1"/>
          </p:nvPr>
        </p:nvSpPr>
        <p:spPr>
          <a:xfrm>
            <a:off x="4572000" y="2201958"/>
            <a:ext cx="7166609" cy="4427442"/>
          </a:xfrm>
        </p:spPr>
        <p:txBody>
          <a:bodyPr anchor="t">
            <a:normAutofit/>
          </a:bodyPr>
          <a:lstStyle/>
          <a:p>
            <a:r>
              <a:rPr lang="en-US" sz="1400" b="1" dirty="0"/>
              <a:t>Device Compatibility Issues:</a:t>
            </a:r>
            <a:r>
              <a:rPr lang="en-US" sz="1400" dirty="0"/>
              <a:t> Different manufacturers would likely have developed </a:t>
            </a:r>
            <a:r>
              <a:rPr lang="en-US" sz="1800" dirty="0">
                <a:latin typeface="Times New Roman" panose="02020603050405020304" pitchFamily="18" charset="0"/>
                <a:cs typeface="Times New Roman" panose="02020603050405020304" pitchFamily="18" charset="0"/>
              </a:rPr>
              <a:t>their own proprietary formats leading to a fragmented ecosystem where media files could only be played on specific devices, creating significant compatibility issues.</a:t>
            </a:r>
          </a:p>
          <a:p>
            <a:r>
              <a:rPr lang="en-IN" sz="1800" b="1" dirty="0">
                <a:latin typeface="Times New Roman" panose="02020603050405020304" pitchFamily="18" charset="0"/>
                <a:cs typeface="Times New Roman" panose="02020603050405020304" pitchFamily="18" charset="0"/>
              </a:rPr>
              <a:t>Cross-Platform Incompatibility:</a:t>
            </a:r>
            <a:r>
              <a:rPr lang="en-IN" sz="1800" dirty="0">
                <a:latin typeface="Times New Roman" panose="02020603050405020304" pitchFamily="18" charset="0"/>
                <a:cs typeface="Times New Roman" panose="02020603050405020304" pitchFamily="18" charset="0"/>
              </a:rPr>
              <a:t> Difficulty in sharing media across different platforms (Windows, macOS, Linux, mobile devices, etc.), as each platform might have supported different, non-standard formats.</a:t>
            </a:r>
          </a:p>
          <a:p>
            <a:r>
              <a:rPr lang="en-US" sz="1800" b="1" dirty="0">
                <a:latin typeface="Times New Roman" panose="02020603050405020304" pitchFamily="18" charset="0"/>
                <a:cs typeface="Times New Roman" panose="02020603050405020304" pitchFamily="18" charset="0"/>
              </a:rPr>
              <a:t>Reduced Growth of Social Media:</a:t>
            </a:r>
            <a:r>
              <a:rPr lang="en-US" sz="1800" dirty="0">
                <a:latin typeface="Times New Roman" panose="02020603050405020304" pitchFamily="18" charset="0"/>
                <a:cs typeface="Times New Roman" panose="02020603050405020304" pitchFamily="18" charset="0"/>
              </a:rPr>
              <a:t> Platforms like Instagram, Facebook, YouTube, and others rely heavily on standardized image and video formats. Without MPEG and JPEG, the ease of uploading and viewing media across different devices and networks would have been severely hampered.</a:t>
            </a:r>
          </a:p>
          <a:p>
            <a:r>
              <a:rPr lang="en-US" sz="1800" b="1" dirty="0">
                <a:latin typeface="Times New Roman" panose="02020603050405020304" pitchFamily="18" charset="0"/>
                <a:cs typeface="Times New Roman" panose="02020603050405020304" pitchFamily="18" charset="0"/>
              </a:rPr>
              <a:t>Delayed Streaming Services:</a:t>
            </a:r>
            <a:r>
              <a:rPr lang="en-US" sz="1800" dirty="0">
                <a:latin typeface="Times New Roman" panose="02020603050405020304" pitchFamily="18" charset="0"/>
                <a:cs typeface="Times New Roman" panose="02020603050405020304" pitchFamily="18" charset="0"/>
              </a:rPr>
              <a:t> The development and adoption of streaming services like Netflix, YouTube, and Spotify could have been significantly delayed as they rely on MPEG standards (like MP3, H.264, etc.) for efficient streaming and compression of audio and video content.</a:t>
            </a:r>
            <a:endParaRPr lang="en-IN"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3188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A029744-47D2-7592-EE04-FD2007642FBA}"/>
              </a:ext>
            </a:extLst>
          </p:cNvPr>
          <p:cNvSpPr>
            <a:spLocks noGrp="1"/>
          </p:cNvSpPr>
          <p:nvPr>
            <p:ph type="title"/>
          </p:nvPr>
        </p:nvSpPr>
        <p:spPr>
          <a:xfrm>
            <a:off x="4572001" y="601744"/>
            <a:ext cx="6781800" cy="1338696"/>
          </a:xfrm>
        </p:spPr>
        <p:txBody>
          <a:bodyPr>
            <a:normAutofit/>
          </a:bodyPr>
          <a:lstStyle/>
          <a:p>
            <a:r>
              <a:rPr lang="en-IN" sz="3400"/>
              <a:t>What would have been the scenario in the absence of these standards?</a:t>
            </a:r>
          </a:p>
        </p:txBody>
      </p:sp>
      <p:pic>
        <p:nvPicPr>
          <p:cNvPr id="5" name="Picture 4" descr="Mobile device with apps">
            <a:extLst>
              <a:ext uri="{FF2B5EF4-FFF2-40B4-BE49-F238E27FC236}">
                <a16:creationId xmlns:a16="http://schemas.microsoft.com/office/drawing/2014/main" id="{CB080EAC-C19B-E29E-C25C-85DAD90B7D0B}"/>
              </a:ext>
            </a:extLst>
          </p:cNvPr>
          <p:cNvPicPr>
            <a:picLocks noChangeAspect="1"/>
          </p:cNvPicPr>
          <p:nvPr/>
        </p:nvPicPr>
        <p:blipFill>
          <a:blip r:embed="rId2"/>
          <a:srcRect l="54387" r="14816"/>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F11E55E0-873C-C346-DE62-B6762745584B}"/>
              </a:ext>
            </a:extLst>
          </p:cNvPr>
          <p:cNvSpPr>
            <a:spLocks noGrp="1"/>
          </p:cNvSpPr>
          <p:nvPr>
            <p:ph idx="1"/>
          </p:nvPr>
        </p:nvSpPr>
        <p:spPr>
          <a:xfrm>
            <a:off x="4572000" y="2201958"/>
            <a:ext cx="7166609" cy="4427442"/>
          </a:xfrm>
        </p:spPr>
        <p:txBody>
          <a:bodyPr anchor="t">
            <a:noAutofit/>
          </a:bodyPr>
          <a:lstStyle/>
          <a:p>
            <a:r>
              <a:rPr lang="en-US" sz="1800" b="1" dirty="0">
                <a:latin typeface="Times New Roman" panose="02020603050405020304" pitchFamily="18" charset="0"/>
                <a:cs typeface="Times New Roman" panose="02020603050405020304" pitchFamily="18" charset="0"/>
              </a:rPr>
              <a:t>Less Efficient Compression:</a:t>
            </a:r>
            <a:r>
              <a:rPr lang="en-US" sz="1800" dirty="0">
                <a:latin typeface="Times New Roman" panose="02020603050405020304" pitchFamily="18" charset="0"/>
                <a:cs typeface="Times New Roman" panose="02020603050405020304" pitchFamily="18" charset="0"/>
              </a:rPr>
              <a:t> Proprietary formats might not have achieved the same level of compression efficiency as JPEG and MPEG, leading to larger file sizes and slower transmission speeds. </a:t>
            </a:r>
          </a:p>
          <a:p>
            <a:r>
              <a:rPr lang="en-US" sz="1800" b="1" dirty="0">
                <a:latin typeface="Times New Roman" panose="02020603050405020304" pitchFamily="18" charset="0"/>
                <a:cs typeface="Times New Roman" panose="02020603050405020304" pitchFamily="18" charset="0"/>
              </a:rPr>
              <a:t>Lower Quality Media:</a:t>
            </a:r>
            <a:r>
              <a:rPr lang="en-US" sz="1800" dirty="0">
                <a:latin typeface="Times New Roman" panose="02020603050405020304" pitchFamily="18" charset="0"/>
                <a:cs typeface="Times New Roman" panose="02020603050405020304" pitchFamily="18" charset="0"/>
              </a:rPr>
              <a:t> Without the optimized algorithms provided by these standards, the quality of digital images and videos might have been lower, especially when compressed for storage or transmission.</a:t>
            </a:r>
          </a:p>
          <a:p>
            <a:r>
              <a:rPr lang="en-US" sz="1800" b="1" dirty="0">
                <a:latin typeface="Times New Roman" panose="02020603050405020304" pitchFamily="18" charset="0"/>
                <a:cs typeface="Times New Roman" panose="02020603050405020304" pitchFamily="18" charset="0"/>
              </a:rPr>
              <a:t>Difficulty in Media Preservation:</a:t>
            </a:r>
            <a:r>
              <a:rPr lang="en-US" sz="1800" dirty="0">
                <a:latin typeface="Times New Roman" panose="02020603050405020304" pitchFamily="18" charset="0"/>
                <a:cs typeface="Times New Roman" panose="02020603050405020304" pitchFamily="18" charset="0"/>
              </a:rPr>
              <a:t> The long-term preservation of digital media could have been more challenging. Archiving non-standard or proprietary formats would have required specific software or hardware, which might not be available in the future, risking the loss of digital content.</a:t>
            </a:r>
          </a:p>
          <a:p>
            <a:r>
              <a:rPr lang="en-US" sz="1800" b="1" dirty="0">
                <a:latin typeface="Times New Roman" panose="02020603050405020304" pitchFamily="18" charset="0"/>
                <a:cs typeface="Times New Roman" panose="02020603050405020304" pitchFamily="18" charset="0"/>
              </a:rPr>
              <a:t>Reduced Innovation in Media Technologies:</a:t>
            </a:r>
            <a:r>
              <a:rPr lang="en-US" sz="1800" dirty="0">
                <a:latin typeface="Times New Roman" panose="02020603050405020304" pitchFamily="18" charset="0"/>
                <a:cs typeface="Times New Roman" panose="02020603050405020304" pitchFamily="18" charset="0"/>
              </a:rPr>
              <a:t> The lack of standardized formats might have slowed down innovation in media technologies. Developers and content creators would have been more focused on ensuring compatibility rather than pushing the boundaries of what’s possible with digital media.</a:t>
            </a:r>
            <a:endParaRPr lang="en-IN"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189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DD1273-E695-FB66-8C7A-4C84AB1ECDC6}"/>
              </a:ext>
            </a:extLst>
          </p:cNvPr>
          <p:cNvSpPr>
            <a:spLocks noGrp="1"/>
          </p:cNvSpPr>
          <p:nvPr>
            <p:ph type="title"/>
          </p:nvPr>
        </p:nvSpPr>
        <p:spPr>
          <a:xfrm>
            <a:off x="4572001" y="601744"/>
            <a:ext cx="6781800" cy="1338696"/>
          </a:xfrm>
        </p:spPr>
        <p:txBody>
          <a:bodyPr>
            <a:normAutofit/>
          </a:bodyPr>
          <a:lstStyle/>
          <a:p>
            <a:r>
              <a:rPr lang="en-IN" dirty="0"/>
              <a:t>Conclusion:</a:t>
            </a:r>
          </a:p>
        </p:txBody>
      </p:sp>
      <p:pic>
        <p:nvPicPr>
          <p:cNvPr id="5" name="Picture 4" descr="Mobile device with apps">
            <a:extLst>
              <a:ext uri="{FF2B5EF4-FFF2-40B4-BE49-F238E27FC236}">
                <a16:creationId xmlns:a16="http://schemas.microsoft.com/office/drawing/2014/main" id="{379B8C81-D24A-0BB7-05B3-5E6E4CCFF854}"/>
              </a:ext>
            </a:extLst>
          </p:cNvPr>
          <p:cNvPicPr>
            <a:picLocks noChangeAspect="1"/>
          </p:cNvPicPr>
          <p:nvPr/>
        </p:nvPicPr>
        <p:blipFill>
          <a:blip r:embed="rId2"/>
          <a:srcRect l="54387" r="14816"/>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5674D030-2326-CFB9-86EC-9608C12EBFAD}"/>
              </a:ext>
            </a:extLst>
          </p:cNvPr>
          <p:cNvSpPr>
            <a:spLocks noGrp="1"/>
          </p:cNvSpPr>
          <p:nvPr>
            <p:ph idx="1"/>
          </p:nvPr>
        </p:nvSpPr>
        <p:spPr>
          <a:xfrm>
            <a:off x="4572001" y="2201958"/>
            <a:ext cx="6781800" cy="3900730"/>
          </a:xfrm>
        </p:spPr>
        <p:txBody>
          <a:bodyPr anchor="t">
            <a:normAutofit/>
          </a:bodyPr>
          <a:lstStyle/>
          <a:p>
            <a:r>
              <a:rPr lang="en-US" sz="2400" dirty="0">
                <a:latin typeface="Times New Roman" panose="02020603050405020304" pitchFamily="18" charset="0"/>
                <a:cs typeface="Times New Roman" panose="02020603050405020304" pitchFamily="18" charset="0"/>
              </a:rPr>
              <a:t>Without the MPEG and JPEG standards, the digital media landscape would have been far more fragmented, less efficient, and likely slower to develop. </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These standards have played a crucial role in enabling the seamless exchange of media across devices and platforms, driving the growth of digital content and the internet as we know it today.</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52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8196" descr="A robot with human face">
            <a:extLst>
              <a:ext uri="{FF2B5EF4-FFF2-40B4-BE49-F238E27FC236}">
                <a16:creationId xmlns:a16="http://schemas.microsoft.com/office/drawing/2014/main" id="{33EC8D0F-A5A0-459B-1BF7-4909FBD86E92}"/>
              </a:ext>
            </a:extLst>
          </p:cNvPr>
          <p:cNvPicPr>
            <a:picLocks noChangeAspect="1"/>
          </p:cNvPicPr>
          <p:nvPr/>
        </p:nvPicPr>
        <p:blipFill>
          <a:blip r:embed="rId3"/>
          <a:srcRect l="2173" r="8283" b="1"/>
          <a:stretch/>
        </p:blipFill>
        <p:spPr>
          <a:xfrm>
            <a:off x="3048" y="10"/>
            <a:ext cx="6195372" cy="4618233"/>
          </a:xfrm>
          <a:prstGeom prst="rect">
            <a:avLst/>
          </a:prstGeom>
        </p:spPr>
      </p:pic>
      <p:sp>
        <p:nvSpPr>
          <p:cNvPr id="5122" name="Rectangle 2">
            <a:extLst>
              <a:ext uri="{FF2B5EF4-FFF2-40B4-BE49-F238E27FC236}">
                <a16:creationId xmlns:a16="http://schemas.microsoft.com/office/drawing/2014/main" id="{A89A2222-106F-9393-0771-C991C582D07A}"/>
              </a:ext>
            </a:extLst>
          </p:cNvPr>
          <p:cNvSpPr>
            <a:spLocks noGrp="1" noChangeArrowheads="1"/>
          </p:cNvSpPr>
          <p:nvPr>
            <p:ph type="title"/>
          </p:nvPr>
        </p:nvSpPr>
        <p:spPr>
          <a:xfrm>
            <a:off x="877389" y="4837612"/>
            <a:ext cx="10003218" cy="1219200"/>
          </a:xfrm>
        </p:spPr>
        <p:txBody>
          <a:bodyPr>
            <a:normAutofit/>
          </a:bodyPr>
          <a:lstStyle/>
          <a:p>
            <a:pPr>
              <a:defRPr/>
            </a:pPr>
            <a:r>
              <a:rPr lang="en-IE" dirty="0">
                <a:latin typeface="Times New Roman" panose="02020603050405020304" pitchFamily="18" charset="0"/>
                <a:cs typeface="Times New Roman" panose="02020603050405020304" pitchFamily="18" charset="0"/>
              </a:rPr>
              <a:t>Concepts you study..</a:t>
            </a:r>
            <a:endParaRPr lang="en-US" dirty="0">
              <a:latin typeface="Times New Roman" panose="02020603050405020304" pitchFamily="18" charset="0"/>
              <a:cs typeface="Times New Roman" panose="02020603050405020304" pitchFamily="18" charset="0"/>
            </a:endParaRPr>
          </a:p>
        </p:txBody>
      </p:sp>
      <p:sp>
        <p:nvSpPr>
          <p:cNvPr id="8195" name="Rectangle 3">
            <a:extLst>
              <a:ext uri="{FF2B5EF4-FFF2-40B4-BE49-F238E27FC236}">
                <a16:creationId xmlns:a16="http://schemas.microsoft.com/office/drawing/2014/main" id="{6E2314FD-FAF6-ED73-DBD2-4893847D4295}"/>
              </a:ext>
            </a:extLst>
          </p:cNvPr>
          <p:cNvSpPr>
            <a:spLocks noGrp="1" noChangeArrowheads="1"/>
          </p:cNvSpPr>
          <p:nvPr>
            <p:ph idx="1"/>
          </p:nvPr>
        </p:nvSpPr>
        <p:spPr>
          <a:xfrm>
            <a:off x="6553200" y="399683"/>
            <a:ext cx="5033554" cy="4002499"/>
          </a:xfrm>
        </p:spPr>
        <p:txBody>
          <a:bodyPr anchor="ctr">
            <a:noAutofit/>
          </a:bodyPr>
          <a:lstStyle/>
          <a:p>
            <a:pPr marL="0" indent="0">
              <a:buNone/>
            </a:pPr>
            <a:endParaRPr lang="en-IE" altLang="en-US" sz="2200" dirty="0">
              <a:solidFill>
                <a:schemeClr val="tx2"/>
              </a:solidFill>
              <a:latin typeface="Times New Roman" panose="02020603050405020304" pitchFamily="18" charset="0"/>
              <a:cs typeface="Times New Roman" panose="02020603050405020304" pitchFamily="18" charset="0"/>
            </a:endParaRPr>
          </a:p>
          <a:p>
            <a:pPr lvl="1"/>
            <a:r>
              <a:rPr lang="en-IE" altLang="en-US" sz="2200" dirty="0">
                <a:solidFill>
                  <a:schemeClr val="tx2"/>
                </a:solidFill>
                <a:latin typeface="Times New Roman" panose="02020603050405020304" pitchFamily="18" charset="0"/>
                <a:ea typeface="ＭＳ Ｐゴシック" panose="020B0600070205080204" pitchFamily="34" charset="-128"/>
                <a:cs typeface="Times New Roman" panose="02020603050405020304" pitchFamily="18" charset="0"/>
              </a:rPr>
              <a:t>What is a digital image?</a:t>
            </a:r>
          </a:p>
          <a:p>
            <a:pPr lvl="1"/>
            <a:r>
              <a:rPr lang="en-IE" altLang="en-US" sz="2200" dirty="0">
                <a:solidFill>
                  <a:schemeClr val="tx2"/>
                </a:solidFill>
                <a:latin typeface="Times New Roman" panose="02020603050405020304" pitchFamily="18" charset="0"/>
                <a:ea typeface="ＭＳ Ｐゴシック" panose="020B0600070205080204" pitchFamily="34" charset="-128"/>
                <a:cs typeface="Times New Roman" panose="02020603050405020304" pitchFamily="18" charset="0"/>
              </a:rPr>
              <a:t>What is digital image processing?</a:t>
            </a:r>
          </a:p>
          <a:p>
            <a:pPr lvl="1"/>
            <a:r>
              <a:rPr lang="en-IE" altLang="en-US" sz="2200" dirty="0">
                <a:solidFill>
                  <a:schemeClr val="tx2"/>
                </a:solidFill>
                <a:latin typeface="Times New Roman" panose="02020603050405020304" pitchFamily="18" charset="0"/>
                <a:ea typeface="ＭＳ Ｐゴシック" panose="020B0600070205080204" pitchFamily="34" charset="-128"/>
                <a:cs typeface="Times New Roman" panose="02020603050405020304" pitchFamily="18" charset="0"/>
              </a:rPr>
              <a:t>History of digital image processing</a:t>
            </a:r>
          </a:p>
          <a:p>
            <a:pPr lvl="1"/>
            <a:r>
              <a:rPr lang="en-IE" altLang="en-US" sz="2200" dirty="0">
                <a:solidFill>
                  <a:schemeClr val="tx2"/>
                </a:solidFill>
                <a:latin typeface="Times New Roman" panose="02020603050405020304" pitchFamily="18" charset="0"/>
                <a:ea typeface="ＭＳ Ｐゴシック" panose="020B0600070205080204" pitchFamily="34" charset="-128"/>
                <a:cs typeface="Times New Roman" panose="02020603050405020304" pitchFamily="18" charset="0"/>
              </a:rPr>
              <a:t>State of the art examples of digital image processing</a:t>
            </a:r>
          </a:p>
          <a:p>
            <a:pPr lvl="1"/>
            <a:r>
              <a:rPr lang="en-IE" altLang="en-US" sz="2200" dirty="0">
                <a:solidFill>
                  <a:schemeClr val="tx2"/>
                </a:solidFill>
                <a:latin typeface="Times New Roman" panose="02020603050405020304" pitchFamily="18" charset="0"/>
                <a:ea typeface="ＭＳ Ｐゴシック" panose="020B0600070205080204" pitchFamily="34" charset="-128"/>
                <a:cs typeface="Times New Roman" panose="02020603050405020304" pitchFamily="18" charset="0"/>
              </a:rPr>
              <a:t>Key stages in digital image processing</a:t>
            </a:r>
          </a:p>
          <a:p>
            <a:pPr lvl="1"/>
            <a:r>
              <a:rPr lang="en-IE" altLang="en-US" sz="2200" dirty="0">
                <a:solidFill>
                  <a:schemeClr val="tx2"/>
                </a:solidFill>
                <a:latin typeface="Times New Roman" panose="02020603050405020304" pitchFamily="18" charset="0"/>
                <a:ea typeface="ＭＳ Ｐゴシック" panose="020B0600070205080204" pitchFamily="34" charset="-128"/>
                <a:cs typeface="Times New Roman" panose="02020603050405020304" pitchFamily="18" charset="0"/>
              </a:rPr>
              <a:t>Face detection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BB8D-72A2-6A33-51BB-638272E88E5D}"/>
              </a:ext>
            </a:extLst>
          </p:cNvPr>
          <p:cNvSpPr>
            <a:spLocks noGrp="1"/>
          </p:cNvSpPr>
          <p:nvPr>
            <p:ph type="title"/>
          </p:nvPr>
        </p:nvSpPr>
        <p:spPr>
          <a:xfrm>
            <a:off x="838201" y="559813"/>
            <a:ext cx="10348146" cy="1283471"/>
          </a:xfrm>
        </p:spPr>
        <p:txBody>
          <a:bodyPr anchor="t">
            <a:normAutofit/>
          </a:bodyPr>
          <a:lstStyle/>
          <a:p>
            <a:r>
              <a:rPr lang="en-IN" b="0" dirty="0">
                <a:solidFill>
                  <a:schemeClr val="tx2"/>
                </a:solidFill>
                <a:latin typeface="Times New Roman" panose="02020603050405020304" pitchFamily="18" charset="0"/>
                <a:cs typeface="Times New Roman" panose="02020603050405020304" pitchFamily="18" charset="0"/>
              </a:rPr>
              <a:t>Bibliography:</a:t>
            </a:r>
          </a:p>
        </p:txBody>
      </p:sp>
      <p:graphicFrame>
        <p:nvGraphicFramePr>
          <p:cNvPr id="5" name="Content Placeholder 2">
            <a:extLst>
              <a:ext uri="{FF2B5EF4-FFF2-40B4-BE49-F238E27FC236}">
                <a16:creationId xmlns:a16="http://schemas.microsoft.com/office/drawing/2014/main" id="{728C3B30-C8FC-49F5-44B9-A7FAE355938C}"/>
              </a:ext>
            </a:extLst>
          </p:cNvPr>
          <p:cNvGraphicFramePr>
            <a:graphicFrameLocks noGrp="1"/>
          </p:cNvGraphicFramePr>
          <p:nvPr>
            <p:ph idx="1"/>
            <p:extLst>
              <p:ext uri="{D42A27DB-BD31-4B8C-83A1-F6EECF244321}">
                <p14:modId xmlns:p14="http://schemas.microsoft.com/office/powerpoint/2010/main" val="3899600567"/>
              </p:ext>
            </p:extLst>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0866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ED2B47EC-1255-A845-391C-A8EBC8FED55B}"/>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i="1" kern="1200">
                <a:solidFill>
                  <a:srgbClr val="FFFFFF"/>
                </a:solidFill>
                <a:latin typeface="+mj-lt"/>
                <a:ea typeface="+mj-ea"/>
                <a:cs typeface="+mj-cs"/>
              </a:rPr>
              <a:t>Thanks!</a:t>
            </a:r>
          </a:p>
        </p:txBody>
      </p:sp>
      <p:pic>
        <p:nvPicPr>
          <p:cNvPr id="28" name="Picture 27" descr="A close-up of a network&#10;&#10;Description automatically generated">
            <a:extLst>
              <a:ext uri="{FF2B5EF4-FFF2-40B4-BE49-F238E27FC236}">
                <a16:creationId xmlns:a16="http://schemas.microsoft.com/office/drawing/2014/main" id="{B887CA9D-8792-B6B5-48EB-EF7E6D1F3233}"/>
              </a:ext>
            </a:extLst>
          </p:cNvPr>
          <p:cNvPicPr>
            <a:picLocks noChangeAspect="1"/>
          </p:cNvPicPr>
          <p:nvPr/>
        </p:nvPicPr>
        <p:blipFill>
          <a:blip r:embed="rId2"/>
          <a:srcRect l="25549" r="3170" b="3"/>
          <a:stretch/>
        </p:blipFill>
        <p:spPr>
          <a:xfrm>
            <a:off x="5476228" y="467208"/>
            <a:ext cx="5278148" cy="5923584"/>
          </a:xfrm>
          <a:prstGeom prst="rect">
            <a:avLst/>
          </a:prstGeom>
        </p:spPr>
      </p:pic>
    </p:spTree>
    <p:extLst>
      <p:ext uri="{BB962C8B-B14F-4D97-AF65-F5344CB8AC3E}">
        <p14:creationId xmlns:p14="http://schemas.microsoft.com/office/powerpoint/2010/main" val="76119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dio sound board">
            <a:extLst>
              <a:ext uri="{FF2B5EF4-FFF2-40B4-BE49-F238E27FC236}">
                <a16:creationId xmlns:a16="http://schemas.microsoft.com/office/drawing/2014/main" id="{FEB6D0FB-B66F-DC67-FA74-D61CD2BB64E1}"/>
              </a:ext>
            </a:extLst>
          </p:cNvPr>
          <p:cNvPicPr>
            <a:picLocks noChangeAspect="1"/>
          </p:cNvPicPr>
          <p:nvPr/>
        </p:nvPicPr>
        <p:blipFill>
          <a:blip r:embed="rId2">
            <a:alphaModFix amt="60000"/>
          </a:blip>
          <a:srcRect t="15726" r="-1" b="-1"/>
          <a:stretch/>
        </p:blipFill>
        <p:spPr>
          <a:xfrm>
            <a:off x="1524" y="688"/>
            <a:ext cx="12188952" cy="6856624"/>
          </a:xfrm>
          <a:prstGeom prst="rect">
            <a:avLst/>
          </a:prstGeom>
        </p:spPr>
      </p:pic>
      <p:sp>
        <p:nvSpPr>
          <p:cNvPr id="2" name="Title 1">
            <a:extLst>
              <a:ext uri="{FF2B5EF4-FFF2-40B4-BE49-F238E27FC236}">
                <a16:creationId xmlns:a16="http://schemas.microsoft.com/office/drawing/2014/main" id="{F4165690-D359-8F81-E12D-DC9DC864AEF2}"/>
              </a:ext>
            </a:extLst>
          </p:cNvPr>
          <p:cNvSpPr>
            <a:spLocks noGrp="1"/>
          </p:cNvSpPr>
          <p:nvPr>
            <p:ph type="title"/>
          </p:nvPr>
        </p:nvSpPr>
        <p:spPr>
          <a:xfrm>
            <a:off x="1198180" y="726066"/>
            <a:ext cx="9774619" cy="2474333"/>
          </a:xfrm>
        </p:spPr>
        <p:txBody>
          <a:bodyPr anchor="b">
            <a:normAutofit/>
          </a:bodyPr>
          <a:lstStyle/>
          <a:p>
            <a:pPr algn="ctr"/>
            <a:r>
              <a:rPr lang="en-IN" dirty="0">
                <a:solidFill>
                  <a:srgbClr val="FFFFFF"/>
                </a:solidFill>
              </a:rPr>
              <a:t>AUDIO PROCESSING</a:t>
            </a:r>
            <a:br>
              <a:rPr lang="en-IN" dirty="0">
                <a:solidFill>
                  <a:srgbClr val="FFFFFF"/>
                </a:solidFill>
              </a:rPr>
            </a:br>
            <a:endParaRPr lang="en-IN" dirty="0">
              <a:solidFill>
                <a:srgbClr val="FFFFFF"/>
              </a:solidFill>
            </a:endParaRPr>
          </a:p>
        </p:txBody>
      </p:sp>
    </p:spTree>
    <p:extLst>
      <p:ext uri="{BB962C8B-B14F-4D97-AF65-F5344CB8AC3E}">
        <p14:creationId xmlns:p14="http://schemas.microsoft.com/office/powerpoint/2010/main" val="416153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lume sliders">
            <a:extLst>
              <a:ext uri="{FF2B5EF4-FFF2-40B4-BE49-F238E27FC236}">
                <a16:creationId xmlns:a16="http://schemas.microsoft.com/office/drawing/2014/main" id="{E7B9B35C-F073-8378-43AF-2447AB6FF2AD}"/>
              </a:ext>
            </a:extLst>
          </p:cNvPr>
          <p:cNvPicPr>
            <a:picLocks noChangeAspect="1"/>
          </p:cNvPicPr>
          <p:nvPr/>
        </p:nvPicPr>
        <p:blipFill>
          <a:blip r:embed="rId3"/>
          <a:srcRect t="6821" r="-3" b="-3"/>
          <a:stretch/>
        </p:blipFill>
        <p:spPr>
          <a:xfrm>
            <a:off x="3048" y="10"/>
            <a:ext cx="6195372" cy="4618233"/>
          </a:xfrm>
          <a:prstGeom prst="rect">
            <a:avLst/>
          </a:prstGeom>
        </p:spPr>
      </p:pic>
      <p:sp>
        <p:nvSpPr>
          <p:cNvPr id="4" name="TextBox 3"/>
          <p:cNvSpPr txBox="1"/>
          <p:nvPr/>
        </p:nvSpPr>
        <p:spPr>
          <a:xfrm>
            <a:off x="6553200" y="-1"/>
            <a:ext cx="5219700" cy="4583809"/>
          </a:xfrm>
          <a:prstGeom prst="rect">
            <a:avLst/>
          </a:prstGeom>
        </p:spPr>
        <p:txBody>
          <a:bodyPr vert="horz" lIns="91440" tIns="45720" rIns="91440" bIns="45720" rtlCol="0" anchor="ctr">
            <a:normAutofit fontScale="92500" lnSpcReduction="20000"/>
          </a:bodyPr>
          <a:lstStyle/>
          <a:p>
            <a:pPr>
              <a:spcAft>
                <a:spcPts val="600"/>
              </a:spcAft>
              <a:buClr>
                <a:schemeClr val="accent1"/>
              </a:buClr>
            </a:pPr>
            <a:r>
              <a:rPr lang="en-US" dirty="0">
                <a:solidFill>
                  <a:schemeClr val="tx2"/>
                </a:solidFill>
              </a:rPr>
              <a:t>1. Characteristics of Sound and Digital Audio</a:t>
            </a:r>
          </a:p>
          <a:p>
            <a:pPr lvl="1" defTabSz="446088">
              <a:spcAft>
                <a:spcPts val="600"/>
              </a:spcAft>
              <a:buClr>
                <a:schemeClr val="accent1"/>
              </a:buClr>
            </a:pPr>
            <a:r>
              <a:rPr lang="en-US" dirty="0">
                <a:solidFill>
                  <a:schemeClr val="tx2"/>
                </a:solidFill>
              </a:rPr>
              <a:t>1.1 Voice and Music</a:t>
            </a:r>
          </a:p>
          <a:p>
            <a:pPr lvl="1" defTabSz="446088">
              <a:spcAft>
                <a:spcPts val="600"/>
              </a:spcAft>
              <a:buClr>
                <a:schemeClr val="accent1"/>
              </a:buClr>
            </a:pPr>
            <a:r>
              <a:rPr lang="en-US" dirty="0">
                <a:solidFill>
                  <a:schemeClr val="tx2"/>
                </a:solidFill>
              </a:rPr>
              <a:t>1.2 Digitizing Sound</a:t>
            </a:r>
          </a:p>
          <a:p>
            <a:pPr lvl="1" defTabSz="446088">
              <a:spcAft>
                <a:spcPts val="600"/>
              </a:spcAft>
              <a:buClr>
                <a:schemeClr val="accent1"/>
              </a:buClr>
            </a:pPr>
            <a:r>
              <a:rPr lang="en-US" dirty="0">
                <a:solidFill>
                  <a:schemeClr val="tx2"/>
                </a:solidFill>
              </a:rPr>
              <a:t>1.3 Calculating Audio Data Size</a:t>
            </a:r>
          </a:p>
          <a:p>
            <a:pPr>
              <a:spcAft>
                <a:spcPts val="600"/>
              </a:spcAft>
              <a:buClr>
                <a:schemeClr val="accent1"/>
              </a:buClr>
            </a:pPr>
            <a:r>
              <a:rPr lang="en-US" dirty="0">
                <a:solidFill>
                  <a:schemeClr val="tx2"/>
                </a:solidFill>
              </a:rPr>
              <a:t>2. Digital Audio System</a:t>
            </a:r>
          </a:p>
          <a:p>
            <a:pPr lvl="1">
              <a:spcAft>
                <a:spcPts val="600"/>
              </a:spcAft>
              <a:buClr>
                <a:schemeClr val="accent1"/>
              </a:buClr>
              <a:tabLst>
                <a:tab pos="446088" algn="l"/>
              </a:tabLst>
            </a:pPr>
            <a:r>
              <a:rPr lang="en-US" dirty="0">
                <a:solidFill>
                  <a:schemeClr val="tx2"/>
                </a:solidFill>
              </a:rPr>
              <a:t>2.1 Digital Audio Software Support</a:t>
            </a:r>
          </a:p>
          <a:p>
            <a:pPr lvl="1">
              <a:spcAft>
                <a:spcPts val="600"/>
              </a:spcAft>
              <a:buClr>
                <a:schemeClr val="accent1"/>
              </a:buClr>
              <a:tabLst>
                <a:tab pos="446088" algn="l"/>
              </a:tabLst>
            </a:pPr>
            <a:r>
              <a:rPr lang="en-US" dirty="0">
                <a:solidFill>
                  <a:schemeClr val="tx2"/>
                </a:solidFill>
              </a:rPr>
              <a:t>2.2 Editing Digital Audio</a:t>
            </a:r>
          </a:p>
          <a:p>
            <a:pPr lvl="1">
              <a:spcAft>
                <a:spcPts val="600"/>
              </a:spcAft>
              <a:buClr>
                <a:schemeClr val="accent1"/>
              </a:buClr>
              <a:tabLst>
                <a:tab pos="446088" algn="l"/>
              </a:tabLst>
            </a:pPr>
            <a:r>
              <a:rPr lang="en-US" dirty="0">
                <a:solidFill>
                  <a:schemeClr val="tx2"/>
                </a:solidFill>
              </a:rPr>
              <a:t>2.3 Sound Controls</a:t>
            </a:r>
          </a:p>
          <a:p>
            <a:pPr>
              <a:spcAft>
                <a:spcPts val="600"/>
              </a:spcAft>
              <a:buClr>
                <a:schemeClr val="accent1"/>
              </a:buClr>
            </a:pPr>
            <a:r>
              <a:rPr lang="en-US" dirty="0">
                <a:solidFill>
                  <a:schemeClr val="tx2"/>
                </a:solidFill>
              </a:rPr>
              <a:t>3. MIDI</a:t>
            </a:r>
          </a:p>
          <a:p>
            <a:pPr>
              <a:spcAft>
                <a:spcPts val="600"/>
              </a:spcAft>
              <a:buClr>
                <a:schemeClr val="accent1"/>
              </a:buClr>
            </a:pPr>
            <a:r>
              <a:rPr lang="en-US" dirty="0">
                <a:solidFill>
                  <a:schemeClr val="tx2"/>
                </a:solidFill>
              </a:rPr>
              <a:t>4. Audio File Formats</a:t>
            </a:r>
          </a:p>
          <a:p>
            <a:pPr defTabSz="446088">
              <a:spcAft>
                <a:spcPts val="600"/>
              </a:spcAft>
              <a:buClr>
                <a:schemeClr val="accent1"/>
              </a:buClr>
            </a:pPr>
            <a:r>
              <a:rPr lang="en-US" dirty="0">
                <a:solidFill>
                  <a:schemeClr val="tx2"/>
                </a:solidFill>
              </a:rPr>
              <a:t>	4.1 Audio Files</a:t>
            </a:r>
          </a:p>
          <a:p>
            <a:pPr defTabSz="446088">
              <a:spcAft>
                <a:spcPts val="600"/>
              </a:spcAft>
              <a:buClr>
                <a:schemeClr val="accent1"/>
              </a:buClr>
            </a:pPr>
            <a:r>
              <a:rPr lang="en-US" dirty="0">
                <a:solidFill>
                  <a:schemeClr val="tx2"/>
                </a:solidFill>
              </a:rPr>
              <a:t>	4.2 MIDI Files</a:t>
            </a:r>
          </a:p>
          <a:p>
            <a:pPr>
              <a:spcAft>
                <a:spcPts val="600"/>
              </a:spcAft>
              <a:buClr>
                <a:schemeClr val="accent1"/>
              </a:buClr>
            </a:pPr>
            <a:r>
              <a:rPr lang="en-US" dirty="0">
                <a:solidFill>
                  <a:schemeClr val="tx2"/>
                </a:solidFill>
              </a:rPr>
              <a:t>5. Using Audio in Multimedia Applications</a:t>
            </a:r>
          </a:p>
          <a:p>
            <a:pPr defTabSz="446088">
              <a:spcAft>
                <a:spcPts val="600"/>
              </a:spcAft>
              <a:buClr>
                <a:schemeClr val="accent1"/>
              </a:buClr>
            </a:pPr>
            <a:r>
              <a:rPr lang="en-US" dirty="0">
                <a:solidFill>
                  <a:schemeClr val="tx2"/>
                </a:solidFill>
              </a:rPr>
              <a:t>	5.1 Audio Quality</a:t>
            </a:r>
          </a:p>
          <a:p>
            <a:pPr defTabSz="446088">
              <a:spcAft>
                <a:spcPts val="600"/>
              </a:spcAft>
              <a:buClr>
                <a:schemeClr val="accent1"/>
              </a:buClr>
            </a:pPr>
            <a:r>
              <a:rPr lang="en-US" dirty="0">
                <a:solidFill>
                  <a:schemeClr val="tx2"/>
                </a:solidFill>
              </a:rPr>
              <a:t>	5.2 Audio for Managing Software Function</a:t>
            </a:r>
          </a:p>
        </p:txBody>
      </p:sp>
      <p:sp>
        <p:nvSpPr>
          <p:cNvPr id="5" name="Slide Number Placeholder 4"/>
          <p:cNvSpPr>
            <a:spLocks noGrp="1"/>
          </p:cNvSpPr>
          <p:nvPr>
            <p:ph type="sldNum" sz="quarter" idx="12"/>
          </p:nvPr>
        </p:nvSpPr>
        <p:spPr>
          <a:xfrm>
            <a:off x="10186908" y="6327648"/>
            <a:ext cx="1166892" cy="365125"/>
          </a:xfrm>
        </p:spPr>
        <p:txBody>
          <a:bodyPr vert="horz" lIns="91440" tIns="45720" rIns="91440" bIns="45720" rtlCol="0" anchor="ctr">
            <a:normAutofit/>
          </a:bodyPr>
          <a:lstStyle/>
          <a:p>
            <a:pPr>
              <a:spcAft>
                <a:spcPts val="600"/>
              </a:spcAft>
            </a:pPr>
            <a:r>
              <a:rPr lang="en-US" dirty="0"/>
              <a:t>1</a:t>
            </a:r>
            <a:endParaRPr lang="en-US"/>
          </a:p>
        </p:txBody>
      </p:sp>
      <p:sp>
        <p:nvSpPr>
          <p:cNvPr id="2" name="TextBox 1">
            <a:extLst>
              <a:ext uri="{FF2B5EF4-FFF2-40B4-BE49-F238E27FC236}">
                <a16:creationId xmlns:a16="http://schemas.microsoft.com/office/drawing/2014/main" id="{AE324BBC-203A-F620-87B0-C2A656311E53}"/>
              </a:ext>
            </a:extLst>
          </p:cNvPr>
          <p:cNvSpPr txBox="1"/>
          <p:nvPr/>
        </p:nvSpPr>
        <p:spPr>
          <a:xfrm>
            <a:off x="1885950" y="5184123"/>
            <a:ext cx="7246620" cy="769441"/>
          </a:xfrm>
          <a:prstGeom prst="rect">
            <a:avLst/>
          </a:prstGeom>
          <a:noFill/>
        </p:spPr>
        <p:txBody>
          <a:bodyPr wrap="square" rtlCol="0">
            <a:spAutoFit/>
          </a:bodyPr>
          <a:lstStyle/>
          <a:p>
            <a:r>
              <a:rPr lang="en-IN" sz="4400" dirty="0"/>
              <a:t>Concepts use study…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ght blue headphones">
            <a:extLst>
              <a:ext uri="{FF2B5EF4-FFF2-40B4-BE49-F238E27FC236}">
                <a16:creationId xmlns:a16="http://schemas.microsoft.com/office/drawing/2014/main" id="{1DABE9FB-CE25-C449-59AA-E67D63BD74B4}"/>
              </a:ext>
            </a:extLst>
          </p:cNvPr>
          <p:cNvPicPr>
            <a:picLocks noChangeAspect="1"/>
          </p:cNvPicPr>
          <p:nvPr/>
        </p:nvPicPr>
        <p:blipFill>
          <a:blip r:embed="rId2"/>
          <a:srcRect r="10456" b="1"/>
          <a:stretch/>
        </p:blipFill>
        <p:spPr>
          <a:xfrm>
            <a:off x="3048" y="10"/>
            <a:ext cx="6195372" cy="4618233"/>
          </a:xfrm>
          <a:prstGeom prst="rect">
            <a:avLst/>
          </a:prstGeom>
        </p:spPr>
      </p:pic>
      <p:sp>
        <p:nvSpPr>
          <p:cNvPr id="4" name="TextBox 3"/>
          <p:cNvSpPr txBox="1"/>
          <p:nvPr/>
        </p:nvSpPr>
        <p:spPr>
          <a:xfrm>
            <a:off x="6553199" y="165227"/>
            <a:ext cx="5529943" cy="4418582"/>
          </a:xfrm>
          <a:prstGeom prst="rect">
            <a:avLst/>
          </a:prstGeom>
        </p:spPr>
        <p:txBody>
          <a:bodyPr vert="horz" lIns="91440" tIns="45720" rIns="91440" bIns="45720" rtlCol="0" anchor="ctr">
            <a:noAutofit/>
          </a:bodyPr>
          <a:lstStyle/>
          <a:p>
            <a:pPr marL="274638" indent="-274638">
              <a:spcAft>
                <a:spcPts val="600"/>
              </a:spcAft>
              <a:buClr>
                <a:schemeClr val="accent1"/>
              </a:buClr>
              <a:buFont typeface="Arial" panose="020B0604020202020204" pitchFamily="34" charset="0"/>
              <a:buChar char="•"/>
            </a:pPr>
            <a:r>
              <a:rPr lang="en-US" sz="2200" dirty="0">
                <a:solidFill>
                  <a:schemeClr val="tx2"/>
                </a:solidFill>
                <a:latin typeface="Times New Roman" panose="02020603050405020304" pitchFamily="18" charset="0"/>
                <a:cs typeface="Times New Roman" panose="02020603050405020304" pitchFamily="18" charset="0"/>
              </a:rPr>
              <a:t>Characteristics of Sound and Digital Audio </a:t>
            </a:r>
          </a:p>
          <a:p>
            <a:pPr marL="274638" indent="-274638">
              <a:spcAft>
                <a:spcPts val="600"/>
              </a:spcAft>
              <a:buClr>
                <a:schemeClr val="accent1"/>
              </a:buClr>
              <a:buFont typeface="Arial" panose="020B0604020202020204" pitchFamily="34" charset="0"/>
              <a:buChar char="•"/>
            </a:pPr>
            <a:r>
              <a:rPr lang="en-US" sz="2200" dirty="0">
                <a:solidFill>
                  <a:schemeClr val="tx2"/>
                </a:solidFill>
                <a:latin typeface="Times New Roman" panose="02020603050405020304" pitchFamily="18" charset="0"/>
                <a:cs typeface="Times New Roman" panose="02020603050405020304" pitchFamily="18" charset="0"/>
              </a:rPr>
              <a:t>Sound comprises the spoken word, voices,   </a:t>
            </a:r>
          </a:p>
          <a:p>
            <a:pPr>
              <a:spcAft>
                <a:spcPts val="600"/>
              </a:spcAft>
              <a:buClr>
                <a:schemeClr val="accent1"/>
              </a:buClr>
            </a:pPr>
            <a:r>
              <a:rPr lang="en-US" sz="2200" dirty="0">
                <a:solidFill>
                  <a:schemeClr val="tx2"/>
                </a:solidFill>
                <a:latin typeface="Times New Roman" panose="02020603050405020304" pitchFamily="18" charset="0"/>
                <a:cs typeface="Times New Roman" panose="02020603050405020304" pitchFamily="18" charset="0"/>
              </a:rPr>
              <a:t>    music and even noise. </a:t>
            </a:r>
          </a:p>
          <a:p>
            <a:pPr marL="342900" indent="-342900">
              <a:spcAft>
                <a:spcPts val="600"/>
              </a:spcAft>
              <a:buClr>
                <a:schemeClr val="accent1"/>
              </a:buClr>
              <a:buFont typeface="Arial" panose="020B0604020202020204" pitchFamily="34" charset="0"/>
              <a:buChar char="•"/>
            </a:pPr>
            <a:r>
              <a:rPr lang="en-US" sz="2200" dirty="0">
                <a:solidFill>
                  <a:schemeClr val="tx2"/>
                </a:solidFill>
                <a:latin typeface="Times New Roman" panose="02020603050405020304" pitchFamily="18" charset="0"/>
                <a:cs typeface="Times New Roman" panose="02020603050405020304" pitchFamily="18" charset="0"/>
              </a:rPr>
              <a:t>It is a complex relationship involving: </a:t>
            </a:r>
          </a:p>
          <a:p>
            <a:pPr defTabSz="534988">
              <a:spcAft>
                <a:spcPts val="600"/>
              </a:spcAft>
              <a:buClr>
                <a:schemeClr val="accent1"/>
              </a:buClr>
            </a:pPr>
            <a:r>
              <a:rPr lang="en-US" sz="2200" dirty="0">
                <a:solidFill>
                  <a:schemeClr val="tx2"/>
                </a:solidFill>
                <a:latin typeface="Times New Roman" panose="02020603050405020304" pitchFamily="18" charset="0"/>
                <a:cs typeface="Times New Roman" panose="02020603050405020304" pitchFamily="18" charset="0"/>
              </a:rPr>
              <a:t>	1. a vibrating object (sound source)</a:t>
            </a:r>
          </a:p>
          <a:p>
            <a:pPr defTabSz="534988">
              <a:spcAft>
                <a:spcPts val="600"/>
              </a:spcAft>
              <a:buClr>
                <a:schemeClr val="accent1"/>
              </a:buClr>
            </a:pPr>
            <a:r>
              <a:rPr lang="en-US" sz="2200" dirty="0">
                <a:solidFill>
                  <a:schemeClr val="tx2"/>
                </a:solidFill>
                <a:latin typeface="Times New Roman" panose="02020603050405020304" pitchFamily="18" charset="0"/>
                <a:cs typeface="Times New Roman" panose="02020603050405020304" pitchFamily="18" charset="0"/>
              </a:rPr>
              <a:t>	2. a transmission medium (usually air) </a:t>
            </a:r>
          </a:p>
          <a:p>
            <a:pPr defTabSz="534988">
              <a:spcAft>
                <a:spcPts val="600"/>
              </a:spcAft>
              <a:buClr>
                <a:schemeClr val="accent1"/>
              </a:buClr>
            </a:pPr>
            <a:r>
              <a:rPr lang="en-US" sz="2200" dirty="0">
                <a:solidFill>
                  <a:schemeClr val="tx2"/>
                </a:solidFill>
                <a:latin typeface="Times New Roman" panose="02020603050405020304" pitchFamily="18" charset="0"/>
                <a:cs typeface="Times New Roman" panose="02020603050405020304" pitchFamily="18" charset="0"/>
              </a:rPr>
              <a:t>	3. a receiver (ear) and</a:t>
            </a:r>
          </a:p>
          <a:p>
            <a:pPr defTabSz="534988">
              <a:spcAft>
                <a:spcPts val="600"/>
              </a:spcAft>
              <a:buClr>
                <a:schemeClr val="accent1"/>
              </a:buClr>
            </a:pPr>
            <a:r>
              <a:rPr lang="en-US" sz="2200" dirty="0">
                <a:solidFill>
                  <a:schemeClr val="tx2"/>
                </a:solidFill>
                <a:latin typeface="Times New Roman" panose="02020603050405020304" pitchFamily="18" charset="0"/>
                <a:cs typeface="Times New Roman" panose="02020603050405020304" pitchFamily="18" charset="0"/>
              </a:rPr>
              <a:t>	4. a preceptor (brain). </a:t>
            </a:r>
          </a:p>
          <a:p>
            <a:pPr marL="342900" indent="-228600">
              <a:spcAft>
                <a:spcPts val="600"/>
              </a:spcAft>
              <a:buClr>
                <a:schemeClr val="accent1"/>
              </a:buClr>
              <a:buFont typeface="Arial" panose="020B0604020202020204" pitchFamily="34" charset="0"/>
              <a:buChar char="•"/>
            </a:pPr>
            <a:endParaRPr lang="en-US" sz="2200" dirty="0">
              <a:solidFill>
                <a:schemeClr val="tx2"/>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a:xfrm>
            <a:off x="10186908" y="6327648"/>
            <a:ext cx="1166892" cy="365125"/>
          </a:xfrm>
        </p:spPr>
        <p:txBody>
          <a:bodyPr vert="horz" lIns="91440" tIns="45720" rIns="91440" bIns="45720" rtlCol="0" anchor="ctr">
            <a:normAutofit/>
          </a:bodyPr>
          <a:lstStyle/>
          <a:p>
            <a:pPr>
              <a:spcAft>
                <a:spcPts val="600"/>
              </a:spcAft>
            </a:pPr>
            <a:r>
              <a:rPr lang="en-US" dirty="0"/>
              <a:t>2</a:t>
            </a:r>
            <a:endParaRPr lang="en-US"/>
          </a:p>
        </p:txBody>
      </p:sp>
      <p:sp>
        <p:nvSpPr>
          <p:cNvPr id="3" name="TextBox 2">
            <a:extLst>
              <a:ext uri="{FF2B5EF4-FFF2-40B4-BE49-F238E27FC236}">
                <a16:creationId xmlns:a16="http://schemas.microsoft.com/office/drawing/2014/main" id="{6F89BE05-A530-4206-43A8-12BD78E3F75A}"/>
              </a:ext>
            </a:extLst>
          </p:cNvPr>
          <p:cNvSpPr txBox="1"/>
          <p:nvPr/>
        </p:nvSpPr>
        <p:spPr>
          <a:xfrm>
            <a:off x="1885950" y="5184123"/>
            <a:ext cx="7246620" cy="769441"/>
          </a:xfrm>
          <a:prstGeom prst="rect">
            <a:avLst/>
          </a:prstGeom>
          <a:noFill/>
        </p:spPr>
        <p:txBody>
          <a:bodyPr wrap="square" rtlCol="0">
            <a:spAutoFit/>
          </a:bodyPr>
          <a:lstStyle/>
          <a:p>
            <a:r>
              <a:rPr lang="en-IN" sz="4400" dirty="0"/>
              <a:t>Concepts use study…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B49FC-1160-C368-E2E2-EC1EF69018E3}"/>
              </a:ext>
            </a:extLst>
          </p:cNvPr>
          <p:cNvSpPr>
            <a:spLocks noGrp="1"/>
          </p:cNvSpPr>
          <p:nvPr>
            <p:ph type="title"/>
          </p:nvPr>
        </p:nvSpPr>
        <p:spPr>
          <a:xfrm>
            <a:off x="838201" y="559813"/>
            <a:ext cx="10348146" cy="1283471"/>
          </a:xfrm>
        </p:spPr>
        <p:txBody>
          <a:bodyPr anchor="t">
            <a:normAutofit/>
          </a:bodyPr>
          <a:lstStyle/>
          <a:p>
            <a:r>
              <a:rPr lang="en-IN" b="1"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What is Audio-Visual Coding?</a:t>
            </a:r>
            <a:endParaRPr lang="en-IN" dirty="0">
              <a:solidFill>
                <a:schemeClr val="tx2"/>
              </a:solidFill>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6FF51763-8F8B-6522-6F0B-AB1BFC5707BA}"/>
              </a:ext>
            </a:extLst>
          </p:cNvPr>
          <p:cNvGraphicFramePr>
            <a:graphicFrameLocks noGrp="1"/>
          </p:cNvGraphicFramePr>
          <p:nvPr>
            <p:ph idx="1"/>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3532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descr="Escalator Moving Up">
            <a:extLst>
              <a:ext uri="{FF2B5EF4-FFF2-40B4-BE49-F238E27FC236}">
                <a16:creationId xmlns:a16="http://schemas.microsoft.com/office/drawing/2014/main" id="{8DCF60DD-3E44-B777-774D-8F3D2D08524C}"/>
              </a:ext>
            </a:extLst>
          </p:cNvPr>
          <p:cNvPicPr>
            <a:picLocks noChangeAspect="1"/>
          </p:cNvPicPr>
          <p:nvPr>
            <a:videoFile r:link="rId2"/>
            <p:extLst>
              <p:ext uri="{DAA4B4D4-6D71-4841-9C94-3DE7FCFB9230}">
                <p14:media xmlns:p14="http://schemas.microsoft.com/office/powerpoint/2010/main" r:embed="rId1"/>
              </p:ext>
            </p:extLst>
          </p:nvPr>
        </p:nvPicPr>
        <p:blipFill>
          <a:blip r:embed="rId4">
            <a:alphaModFix/>
          </a:blip>
          <a:srcRect t="304" r="-1" b="-1"/>
          <a:stretch/>
        </p:blipFill>
        <p:spPr>
          <a:xfrm>
            <a:off x="0" y="1386"/>
            <a:ext cx="12191980" cy="6856614"/>
          </a:xfrm>
          <a:prstGeom prst="rect">
            <a:avLst/>
          </a:prstGeom>
        </p:spPr>
      </p:pic>
      <p:sp>
        <p:nvSpPr>
          <p:cNvPr id="4" name="Title 3">
            <a:extLst>
              <a:ext uri="{FF2B5EF4-FFF2-40B4-BE49-F238E27FC236}">
                <a16:creationId xmlns:a16="http://schemas.microsoft.com/office/drawing/2014/main" id="{887BEDFF-548B-70B1-9EF1-80E710610DB6}"/>
              </a:ext>
            </a:extLst>
          </p:cNvPr>
          <p:cNvSpPr>
            <a:spLocks noGrp="1"/>
          </p:cNvSpPr>
          <p:nvPr>
            <p:ph type="ctrTitle"/>
          </p:nvPr>
        </p:nvSpPr>
        <p:spPr>
          <a:xfrm>
            <a:off x="1523990" y="382135"/>
            <a:ext cx="9144000" cy="1392237"/>
          </a:xfrm>
        </p:spPr>
        <p:txBody>
          <a:bodyPr anchor="b">
            <a:normAutofit/>
          </a:bodyPr>
          <a:lstStyle/>
          <a:p>
            <a:r>
              <a:rPr lang="en-IN" sz="5400" dirty="0">
                <a:latin typeface="Times New Roman" panose="02020603050405020304" pitchFamily="18" charset="0"/>
                <a:cs typeface="Times New Roman" panose="02020603050405020304" pitchFamily="18" charset="0"/>
              </a:rPr>
              <a:t>Importance of Standards</a:t>
            </a:r>
          </a:p>
        </p:txBody>
      </p:sp>
    </p:spTree>
    <p:extLst>
      <p:ext uri="{BB962C8B-B14F-4D97-AF65-F5344CB8AC3E}">
        <p14:creationId xmlns:p14="http://schemas.microsoft.com/office/powerpoint/2010/main" val="28023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223</TotalTime>
  <Words>2872</Words>
  <Application>Microsoft Office PowerPoint</Application>
  <PresentationFormat>Widescreen</PresentationFormat>
  <Paragraphs>311</Paragraphs>
  <Slides>41</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Aptos</vt:lpstr>
      <vt:lpstr>Aptos Display</vt:lpstr>
      <vt:lpstr>Arial</vt:lpstr>
      <vt:lpstr>Avenir Next LT Pro</vt:lpstr>
      <vt:lpstr>AvenirNext LT Pro Medium</vt:lpstr>
      <vt:lpstr>Times New Roman</vt:lpstr>
      <vt:lpstr>Office Theme</vt:lpstr>
      <vt:lpstr>BlockprintVTI</vt:lpstr>
      <vt:lpstr>Coding of Audio-Visual  Objects: JPEG, MPEG &amp; JVET</vt:lpstr>
      <vt:lpstr>Contents</vt:lpstr>
      <vt:lpstr>PowerPoint Presentation</vt:lpstr>
      <vt:lpstr>Concepts you study..</vt:lpstr>
      <vt:lpstr>AUDIO PROCESSING </vt:lpstr>
      <vt:lpstr>PowerPoint Presentation</vt:lpstr>
      <vt:lpstr>PowerPoint Presentation</vt:lpstr>
      <vt:lpstr>What is Audio-Visual Coding?</vt:lpstr>
      <vt:lpstr>Importance of Standards</vt:lpstr>
      <vt:lpstr>Why are Coding Standards needed?</vt:lpstr>
      <vt:lpstr>Data Compression</vt:lpstr>
      <vt:lpstr>Interoperability: </vt:lpstr>
      <vt:lpstr>Efficiency:</vt:lpstr>
      <vt:lpstr>Quality:</vt:lpstr>
      <vt:lpstr>Scalability:</vt:lpstr>
      <vt:lpstr>Future-proofing:</vt:lpstr>
      <vt:lpstr>Overview of JPEG</vt:lpstr>
      <vt:lpstr>   The ISO standard for JPEG (Joint Photographic Experts Group) is ISO/IEC 10918. This standard defines the method for compressing and encoding still images, making it one of the most widely used image compression standards in the world.</vt:lpstr>
      <vt:lpstr>Advantages of JPEG: </vt:lpstr>
      <vt:lpstr>Disadvantages of JPEG: </vt:lpstr>
      <vt:lpstr>Overview of MPEG</vt:lpstr>
      <vt:lpstr>Overview of MPEG</vt:lpstr>
      <vt:lpstr>What does IS/ISO/IEC 14496 series of Standards Cover?</vt:lpstr>
      <vt:lpstr>Coded representation of media objects</vt:lpstr>
      <vt:lpstr>IS/ISO/IEC 14496 - A system for the communication of interactive audio-visual scenes</vt:lpstr>
      <vt:lpstr>Architecture</vt:lpstr>
      <vt:lpstr>PowerPoint Presentation</vt:lpstr>
      <vt:lpstr>Syntax and Symantics</vt:lpstr>
      <vt:lpstr>Composition of Media Objects</vt:lpstr>
      <vt:lpstr>Detailed Technical Description of MPEG 4 Standard</vt:lpstr>
      <vt:lpstr>Detailed Technical Description of MPEG 4 Standard</vt:lpstr>
      <vt:lpstr>Introduction to JVET </vt:lpstr>
      <vt:lpstr>Some Important Standards in the field of Coding of Audio and Video Objects</vt:lpstr>
      <vt:lpstr>PowerPoint Presentation</vt:lpstr>
      <vt:lpstr>PowerPoint Presentation</vt:lpstr>
      <vt:lpstr>PowerPoint Presentation</vt:lpstr>
      <vt:lpstr>What would have been the scenario in the absence of these standards?</vt:lpstr>
      <vt:lpstr>What would have been the scenario in the absence of these standards?</vt:lpstr>
      <vt:lpstr>Conclusion:</vt:lpstr>
      <vt:lpstr>Bibliography:</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SUDHEER BISHNOI</dc:creator>
  <cp:lastModifiedBy>SUDHEER BISHNOI</cp:lastModifiedBy>
  <cp:revision>4</cp:revision>
  <dcterms:created xsi:type="dcterms:W3CDTF">2024-08-10T07:30:09Z</dcterms:created>
  <dcterms:modified xsi:type="dcterms:W3CDTF">2024-08-11T14:20:25Z</dcterms:modified>
</cp:coreProperties>
</file>