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33" r:id="rId1"/>
  </p:sldMasterIdLst>
  <p:notesMasterIdLst>
    <p:notesMasterId r:id="rId38"/>
  </p:notesMasterIdLst>
  <p:handoutMasterIdLst>
    <p:handoutMasterId r:id="rId39"/>
  </p:handoutMasterIdLst>
  <p:sldIdLst>
    <p:sldId id="357" r:id="rId2"/>
    <p:sldId id="378" r:id="rId3"/>
    <p:sldId id="320" r:id="rId4"/>
    <p:sldId id="383" r:id="rId5"/>
    <p:sldId id="339" r:id="rId6"/>
    <p:sldId id="353" r:id="rId7"/>
    <p:sldId id="368" r:id="rId8"/>
    <p:sldId id="354" r:id="rId9"/>
    <p:sldId id="328" r:id="rId10"/>
    <p:sldId id="369" r:id="rId11"/>
    <p:sldId id="379" r:id="rId12"/>
    <p:sldId id="326" r:id="rId13"/>
    <p:sldId id="335" r:id="rId14"/>
    <p:sldId id="376" r:id="rId15"/>
    <p:sldId id="372" r:id="rId16"/>
    <p:sldId id="380" r:id="rId17"/>
    <p:sldId id="381" r:id="rId18"/>
    <p:sldId id="382" r:id="rId19"/>
    <p:sldId id="370" r:id="rId20"/>
    <p:sldId id="371" r:id="rId21"/>
    <p:sldId id="321" r:id="rId22"/>
    <p:sldId id="323" r:id="rId23"/>
    <p:sldId id="331" r:id="rId24"/>
    <p:sldId id="377" r:id="rId25"/>
    <p:sldId id="358" r:id="rId26"/>
    <p:sldId id="315" r:id="rId27"/>
    <p:sldId id="334" r:id="rId28"/>
    <p:sldId id="355" r:id="rId29"/>
    <p:sldId id="349" r:id="rId30"/>
    <p:sldId id="348" r:id="rId31"/>
    <p:sldId id="345" r:id="rId32"/>
    <p:sldId id="346" r:id="rId33"/>
    <p:sldId id="298" r:id="rId34"/>
    <p:sldId id="296" r:id="rId35"/>
    <p:sldId id="297" r:id="rId36"/>
    <p:sldId id="264" r:id="rId37"/>
  </p:sldIdLst>
  <p:sldSz cx="18288000" cy="10287000"/>
  <p:notesSz cx="9296400" cy="7010400"/>
  <p:embeddedFontLst>
    <p:embeddedFont>
      <p:font typeface="Wingdings 3" panose="05040102010807070707" pitchFamily="18" charset="2"/>
      <p:regular r:id="rId40"/>
    </p:embeddedFont>
    <p:embeddedFont>
      <p:font typeface="Times" panose="02020603050405020304" pitchFamily="18" charset="0"/>
      <p:regular r:id="rId41"/>
      <p:bold r:id="rId42"/>
      <p:italic r:id="rId43"/>
      <p:boldItalic r:id="rId44"/>
    </p:embeddedFont>
    <p:embeddedFont>
      <p:font typeface="Century Gothic" panose="020B0502020202020204" pitchFamily="3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Garamond" panose="02020404030301010803" pitchFamily="18" charset="0"/>
      <p:regular r:id="rId53"/>
      <p:bold r:id="rId54"/>
      <p:italic r:id="rId55"/>
      <p:boldItalic r:id="rId56"/>
    </p:embeddedFont>
    <p:embeddedFont>
      <p:font typeface="Broadway" panose="04040905080B02020502" pitchFamily="82" charset="0"/>
      <p:regular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rafil" initials="I" lastIdx="1" clrIdx="0">
    <p:extLst>
      <p:ext uri="{19B8F6BF-5375-455C-9EA6-DF929625EA0E}">
        <p15:presenceInfo xmlns:p15="http://schemas.microsoft.com/office/powerpoint/2012/main" userId="israfi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09B"/>
    <a:srgbClr val="44A299"/>
    <a:srgbClr val="169E8E"/>
    <a:srgbClr val="10766A"/>
    <a:srgbClr val="1BC3AF"/>
    <a:srgbClr val="78ECDE"/>
    <a:srgbClr val="3F968E"/>
    <a:srgbClr val="C9F7F2"/>
    <a:srgbClr val="24DC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E37496-C9FA-413F-99DE-381D7B96B936}">
  <a:tblStyle styleId="{FEE37496-C9FA-413F-99DE-381D7B96B93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4676"/>
  </p:normalViewPr>
  <p:slideViewPr>
    <p:cSldViewPr snapToGrid="0">
      <p:cViewPr varScale="1">
        <p:scale>
          <a:sx n="70" d="100"/>
          <a:sy n="70" d="100"/>
        </p:scale>
        <p:origin x="696" y="84"/>
      </p:cViewPr>
      <p:guideLst>
        <p:guide orient="horz" pos="2160"/>
        <p:guide pos="2880"/>
      </p:guideLst>
    </p:cSldViewPr>
  </p:slideViewPr>
  <p:outlineViewPr>
    <p:cViewPr>
      <p:scale>
        <a:sx n="33" d="100"/>
        <a:sy n="33" d="100"/>
      </p:scale>
      <p:origin x="0" y="-42480"/>
    </p:cViewPr>
  </p:outlin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D3BB0-A4FF-4146-9A7B-BEEE6106E824}" type="doc">
      <dgm:prSet loTypeId="urn:microsoft.com/office/officeart/2005/8/layout/orgChart1" loCatId="" qsTypeId="urn:microsoft.com/office/officeart/2005/8/quickstyle/simple1" qsCatId="simple" csTypeId="urn:microsoft.com/office/officeart/2005/8/colors/colorful5" csCatId="colorful" phldr="1"/>
      <dgm:spPr/>
      <dgm:t>
        <a:bodyPr/>
        <a:lstStyle/>
        <a:p>
          <a:endParaRPr lang="en-GB"/>
        </a:p>
      </dgm:t>
    </dgm:pt>
    <dgm:pt modelId="{ED121B1E-D381-DB45-A3EA-45ECD8363453}">
      <dgm:prSet phldrT="[Text]" custT="1"/>
      <dgm:spPr/>
      <dgm:t>
        <a:bodyPr/>
        <a:lstStyle/>
        <a:p>
          <a:r>
            <a:rPr lang="en-GB" sz="2500" b="1" dirty="0"/>
            <a:t>Bushing</a:t>
          </a:r>
        </a:p>
      </dgm:t>
    </dgm:pt>
    <dgm:pt modelId="{2832FE88-5516-9C4B-81DE-A7880B55D95E}" type="parTrans" cxnId="{0256F375-C7C1-FE40-B39A-CFAA5C4067D1}">
      <dgm:prSet/>
      <dgm:spPr/>
      <dgm:t>
        <a:bodyPr/>
        <a:lstStyle/>
        <a:p>
          <a:endParaRPr lang="en-GB"/>
        </a:p>
      </dgm:t>
    </dgm:pt>
    <dgm:pt modelId="{16A8D46E-98E8-4B49-9093-47DF36D38F44}" type="sibTrans" cxnId="{0256F375-C7C1-FE40-B39A-CFAA5C4067D1}">
      <dgm:prSet/>
      <dgm:spPr/>
      <dgm:t>
        <a:bodyPr/>
        <a:lstStyle/>
        <a:p>
          <a:endParaRPr lang="en-GB"/>
        </a:p>
      </dgm:t>
    </dgm:pt>
    <dgm:pt modelId="{3BA2B084-D5AC-8949-A4F8-4AEA0029FD0C}">
      <dgm:prSet phldrT="[Text]" custT="1"/>
      <dgm:spPr/>
      <dgm:t>
        <a:bodyPr/>
        <a:lstStyle/>
        <a:p>
          <a:r>
            <a:rPr lang="en-GB" sz="2000" b="1" u="none" dirty="0">
              <a:solidFill>
                <a:srgbClr val="002060"/>
              </a:solidFill>
            </a:rPr>
            <a:t>Current Transformer</a:t>
          </a:r>
          <a:endParaRPr lang="en-GB" sz="2000" b="1" u="none" dirty="0"/>
        </a:p>
      </dgm:t>
    </dgm:pt>
    <dgm:pt modelId="{97052BC6-6CEF-864D-A522-2EF8B6A80AF1}" type="parTrans" cxnId="{ADEEF86B-88A3-C547-B812-6223CD2DE352}">
      <dgm:prSet/>
      <dgm:spPr/>
      <dgm:t>
        <a:bodyPr/>
        <a:lstStyle/>
        <a:p>
          <a:endParaRPr lang="en-GB"/>
        </a:p>
      </dgm:t>
    </dgm:pt>
    <dgm:pt modelId="{12E5A013-5805-974B-A6F5-68C90EC5CA13}" type="sibTrans" cxnId="{ADEEF86B-88A3-C547-B812-6223CD2DE352}">
      <dgm:prSet/>
      <dgm:spPr/>
      <dgm:t>
        <a:bodyPr/>
        <a:lstStyle/>
        <a:p>
          <a:endParaRPr lang="en-GB"/>
        </a:p>
      </dgm:t>
    </dgm:pt>
    <dgm:pt modelId="{A9EA09F4-5B0C-8B4C-9C0D-DA14420CA4D7}">
      <dgm:prSet custT="1"/>
      <dgm:spPr/>
      <dgm:t>
        <a:bodyPr/>
        <a:lstStyle/>
        <a:p>
          <a:r>
            <a:rPr lang="en-GB" sz="2000" b="1" u="none" dirty="0">
              <a:solidFill>
                <a:srgbClr val="002060"/>
              </a:solidFill>
            </a:rPr>
            <a:t>Voltage Transformer</a:t>
          </a:r>
          <a:endParaRPr lang="en-GB" sz="2000" b="1" u="none" dirty="0"/>
        </a:p>
      </dgm:t>
    </dgm:pt>
    <dgm:pt modelId="{5DDECDC9-DC50-384A-843E-7DFF11EE7AFE}" type="parTrans" cxnId="{F9D35811-845D-A84F-88E0-25D3BB19F7BB}">
      <dgm:prSet/>
      <dgm:spPr/>
      <dgm:t>
        <a:bodyPr/>
        <a:lstStyle/>
        <a:p>
          <a:endParaRPr lang="en-GB"/>
        </a:p>
      </dgm:t>
    </dgm:pt>
    <dgm:pt modelId="{FBD97830-07EB-E64D-B74C-92B8543360B1}" type="sibTrans" cxnId="{F9D35811-845D-A84F-88E0-25D3BB19F7BB}">
      <dgm:prSet/>
      <dgm:spPr/>
      <dgm:t>
        <a:bodyPr/>
        <a:lstStyle/>
        <a:p>
          <a:endParaRPr lang="en-GB"/>
        </a:p>
      </dgm:t>
    </dgm:pt>
    <dgm:pt modelId="{4359BEEF-9D4E-E343-8C19-6302D4E926B5}">
      <dgm:prSet custT="1"/>
      <dgm:spPr/>
      <dgm:t>
        <a:bodyPr/>
        <a:lstStyle/>
        <a:p>
          <a:r>
            <a:rPr lang="en-GB" sz="2000" b="1" u="none" dirty="0">
              <a:solidFill>
                <a:srgbClr val="002060"/>
              </a:solidFill>
            </a:rPr>
            <a:t>Circuit Breaker</a:t>
          </a:r>
          <a:endParaRPr lang="en-GB" sz="2000" b="1" u="none" dirty="0"/>
        </a:p>
      </dgm:t>
    </dgm:pt>
    <dgm:pt modelId="{2F463C6F-00B8-524E-837A-53F09485AE6D}" type="parTrans" cxnId="{0CCC0215-BEE6-9443-8E86-D2063F03EAA0}">
      <dgm:prSet/>
      <dgm:spPr/>
      <dgm:t>
        <a:bodyPr/>
        <a:lstStyle/>
        <a:p>
          <a:endParaRPr lang="en-GB"/>
        </a:p>
      </dgm:t>
    </dgm:pt>
    <dgm:pt modelId="{DB55B9DE-DD00-984E-B53E-878754BCF63C}" type="sibTrans" cxnId="{0CCC0215-BEE6-9443-8E86-D2063F03EAA0}">
      <dgm:prSet/>
      <dgm:spPr/>
      <dgm:t>
        <a:bodyPr/>
        <a:lstStyle/>
        <a:p>
          <a:endParaRPr lang="en-GB"/>
        </a:p>
      </dgm:t>
    </dgm:pt>
    <dgm:pt modelId="{35CA11F3-75A6-4544-A6CF-CE390C1227F2}">
      <dgm:prSet phldrT="[Text]" custT="1"/>
      <dgm:spPr/>
      <dgm:t>
        <a:bodyPr/>
        <a:lstStyle/>
        <a:p>
          <a:pPr algn="ctr">
            <a:buNone/>
          </a:pPr>
          <a:endParaRPr lang="en-GB" sz="2000" b="1" u="sng" dirty="0">
            <a:solidFill>
              <a:srgbClr val="002060"/>
            </a:solidFill>
          </a:endParaRPr>
        </a:p>
        <a:p>
          <a:pPr algn="ctr">
            <a:buFontTx/>
            <a:buNone/>
          </a:pPr>
          <a:r>
            <a:rPr lang="en-GB" sz="2000" b="1" dirty="0">
              <a:solidFill>
                <a:srgbClr val="002060"/>
              </a:solidFill>
            </a:rPr>
            <a:t>Power Transformer</a:t>
          </a:r>
        </a:p>
        <a:p>
          <a:pPr algn="ctr">
            <a:buFontTx/>
            <a:buNone/>
          </a:pPr>
          <a:r>
            <a:rPr lang="en-GB" sz="2000" b="1" dirty="0">
              <a:solidFill>
                <a:srgbClr val="002060"/>
              </a:solidFill>
            </a:rPr>
            <a:t>Distribution Transformer</a:t>
          </a:r>
        </a:p>
        <a:p>
          <a:pPr algn="ctr">
            <a:buNone/>
          </a:pPr>
          <a:endParaRPr lang="en-GB" sz="700" dirty="0"/>
        </a:p>
        <a:p>
          <a:pPr algn="ctr">
            <a:buNone/>
          </a:pPr>
          <a:endParaRPr lang="en-GB" sz="700" dirty="0"/>
        </a:p>
        <a:p>
          <a:pPr algn="ctr">
            <a:buNone/>
          </a:pPr>
          <a:endParaRPr lang="en-GB" sz="700" dirty="0"/>
        </a:p>
      </dgm:t>
    </dgm:pt>
    <dgm:pt modelId="{48D173FE-B5D9-3040-88C1-5EFAB9DE3168}" type="sibTrans" cxnId="{5305E3B2-DC4C-3244-BEF4-3C30604DFABF}">
      <dgm:prSet/>
      <dgm:spPr/>
      <dgm:t>
        <a:bodyPr/>
        <a:lstStyle/>
        <a:p>
          <a:endParaRPr lang="en-GB"/>
        </a:p>
      </dgm:t>
    </dgm:pt>
    <dgm:pt modelId="{8E273C6F-8A61-F149-BFF7-4A274E51DAE0}" type="parTrans" cxnId="{5305E3B2-DC4C-3244-BEF4-3C30604DFABF}">
      <dgm:prSet/>
      <dgm:spPr/>
      <dgm:t>
        <a:bodyPr/>
        <a:lstStyle/>
        <a:p>
          <a:endParaRPr lang="en-GB"/>
        </a:p>
      </dgm:t>
    </dgm:pt>
    <dgm:pt modelId="{9DD2E803-358F-FF41-9DFA-7533438D9E0C}">
      <dgm:prSet custT="1"/>
      <dgm:spPr/>
      <dgm:t>
        <a:bodyPr/>
        <a:lstStyle/>
        <a:p>
          <a:r>
            <a:rPr lang="en-GB" sz="2000" b="1" u="none" dirty="0">
              <a:solidFill>
                <a:srgbClr val="002060"/>
              </a:solidFill>
            </a:rPr>
            <a:t>Surge Arrester</a:t>
          </a:r>
          <a:endParaRPr lang="en-GB" sz="2000" b="1" u="none" dirty="0"/>
        </a:p>
      </dgm:t>
    </dgm:pt>
    <dgm:pt modelId="{E82B4752-CB52-434B-BB86-CFE8ED829621}" type="parTrans" cxnId="{78E3A9EA-3B36-3A44-B973-78DB9A1498BC}">
      <dgm:prSet/>
      <dgm:spPr/>
      <dgm:t>
        <a:bodyPr/>
        <a:lstStyle/>
        <a:p>
          <a:endParaRPr lang="en-GB"/>
        </a:p>
      </dgm:t>
    </dgm:pt>
    <dgm:pt modelId="{4BC63D07-C3CB-714F-9954-C5514A46455C}" type="sibTrans" cxnId="{78E3A9EA-3B36-3A44-B973-78DB9A1498BC}">
      <dgm:prSet/>
      <dgm:spPr/>
      <dgm:t>
        <a:bodyPr/>
        <a:lstStyle/>
        <a:p>
          <a:endParaRPr lang="en-GB"/>
        </a:p>
      </dgm:t>
    </dgm:pt>
    <dgm:pt modelId="{E314B778-A5AA-4142-A719-CD57971B0776}" type="pres">
      <dgm:prSet presAssocID="{CD7D3BB0-A4FF-4146-9A7B-BEEE6106E824}" presName="hierChild1" presStyleCnt="0">
        <dgm:presLayoutVars>
          <dgm:orgChart val="1"/>
          <dgm:chPref val="1"/>
          <dgm:dir/>
          <dgm:animOne val="branch"/>
          <dgm:animLvl val="lvl"/>
          <dgm:resizeHandles/>
        </dgm:presLayoutVars>
      </dgm:prSet>
      <dgm:spPr/>
      <dgm:t>
        <a:bodyPr/>
        <a:lstStyle/>
        <a:p>
          <a:endParaRPr lang="en-US"/>
        </a:p>
      </dgm:t>
    </dgm:pt>
    <dgm:pt modelId="{25D9290D-F2A1-4D42-B3EE-88FE6B353D95}" type="pres">
      <dgm:prSet presAssocID="{ED121B1E-D381-DB45-A3EA-45ECD8363453}" presName="hierRoot1" presStyleCnt="0">
        <dgm:presLayoutVars>
          <dgm:hierBranch val="init"/>
        </dgm:presLayoutVars>
      </dgm:prSet>
      <dgm:spPr/>
    </dgm:pt>
    <dgm:pt modelId="{84DC16C7-CD82-EA4E-BB50-17F5692773A3}" type="pres">
      <dgm:prSet presAssocID="{ED121B1E-D381-DB45-A3EA-45ECD8363453}" presName="rootComposite1" presStyleCnt="0"/>
      <dgm:spPr/>
    </dgm:pt>
    <dgm:pt modelId="{219C7D69-45D1-5C41-91D5-0003489059B0}" type="pres">
      <dgm:prSet presAssocID="{ED121B1E-D381-DB45-A3EA-45ECD8363453}" presName="rootText1" presStyleLbl="node0" presStyleIdx="0" presStyleCnt="1" custLinFactX="36686" custLinFactY="-100000" custLinFactNeighborX="100000" custLinFactNeighborY="-107766">
        <dgm:presLayoutVars>
          <dgm:chPref val="3"/>
        </dgm:presLayoutVars>
      </dgm:prSet>
      <dgm:spPr/>
      <dgm:t>
        <a:bodyPr/>
        <a:lstStyle/>
        <a:p>
          <a:endParaRPr lang="en-US"/>
        </a:p>
      </dgm:t>
    </dgm:pt>
    <dgm:pt modelId="{EDEBABD8-0A2C-5946-A06E-859CC624FD15}" type="pres">
      <dgm:prSet presAssocID="{ED121B1E-D381-DB45-A3EA-45ECD8363453}" presName="rootConnector1" presStyleLbl="node1" presStyleIdx="0" presStyleCnt="0"/>
      <dgm:spPr/>
      <dgm:t>
        <a:bodyPr/>
        <a:lstStyle/>
        <a:p>
          <a:endParaRPr lang="en-US"/>
        </a:p>
      </dgm:t>
    </dgm:pt>
    <dgm:pt modelId="{DF063A2E-F32D-8040-A445-894101402310}" type="pres">
      <dgm:prSet presAssocID="{ED121B1E-D381-DB45-A3EA-45ECD8363453}" presName="hierChild2" presStyleCnt="0"/>
      <dgm:spPr/>
    </dgm:pt>
    <dgm:pt modelId="{7D858CC9-7DDB-E749-A812-AB6E7742E327}" type="pres">
      <dgm:prSet presAssocID="{97052BC6-6CEF-864D-A522-2EF8B6A80AF1}" presName="Name37" presStyleLbl="parChTrans1D2" presStyleIdx="0" presStyleCnt="5"/>
      <dgm:spPr/>
      <dgm:t>
        <a:bodyPr/>
        <a:lstStyle/>
        <a:p>
          <a:endParaRPr lang="en-US"/>
        </a:p>
      </dgm:t>
    </dgm:pt>
    <dgm:pt modelId="{1C4D1F9F-688C-444D-934B-78CCD80C9496}" type="pres">
      <dgm:prSet presAssocID="{3BA2B084-D5AC-8949-A4F8-4AEA0029FD0C}" presName="hierRoot2" presStyleCnt="0">
        <dgm:presLayoutVars>
          <dgm:hierBranch val="init"/>
        </dgm:presLayoutVars>
      </dgm:prSet>
      <dgm:spPr/>
    </dgm:pt>
    <dgm:pt modelId="{B7AD0ACD-E99F-BC4B-B0D5-0EA211759CCE}" type="pres">
      <dgm:prSet presAssocID="{3BA2B084-D5AC-8949-A4F8-4AEA0029FD0C}" presName="rootComposite" presStyleCnt="0"/>
      <dgm:spPr/>
    </dgm:pt>
    <dgm:pt modelId="{260B38F0-2FFF-4340-AD0B-CDAB4EA1EFCE}" type="pres">
      <dgm:prSet presAssocID="{3BA2B084-D5AC-8949-A4F8-4AEA0029FD0C}" presName="rootText" presStyleLbl="node2" presStyleIdx="0" presStyleCnt="5" custScaleX="113002" custScaleY="106752" custLinFactX="200000" custLinFactY="56338" custLinFactNeighborX="240636" custLinFactNeighborY="100000">
        <dgm:presLayoutVars>
          <dgm:chPref val="3"/>
        </dgm:presLayoutVars>
      </dgm:prSet>
      <dgm:spPr/>
      <dgm:t>
        <a:bodyPr/>
        <a:lstStyle/>
        <a:p>
          <a:endParaRPr lang="en-US"/>
        </a:p>
      </dgm:t>
    </dgm:pt>
    <dgm:pt modelId="{974A9261-F44C-8946-803C-63F1AC811733}" type="pres">
      <dgm:prSet presAssocID="{3BA2B084-D5AC-8949-A4F8-4AEA0029FD0C}" presName="rootConnector" presStyleLbl="node2" presStyleIdx="0" presStyleCnt="5"/>
      <dgm:spPr/>
      <dgm:t>
        <a:bodyPr/>
        <a:lstStyle/>
        <a:p>
          <a:endParaRPr lang="en-US"/>
        </a:p>
      </dgm:t>
    </dgm:pt>
    <dgm:pt modelId="{14EFB6C9-2642-D24F-B812-272D641529A3}" type="pres">
      <dgm:prSet presAssocID="{3BA2B084-D5AC-8949-A4F8-4AEA0029FD0C}" presName="hierChild4" presStyleCnt="0"/>
      <dgm:spPr/>
    </dgm:pt>
    <dgm:pt modelId="{2EB41EC5-46D1-8741-8767-77476858E1D6}" type="pres">
      <dgm:prSet presAssocID="{3BA2B084-D5AC-8949-A4F8-4AEA0029FD0C}" presName="hierChild5" presStyleCnt="0"/>
      <dgm:spPr/>
    </dgm:pt>
    <dgm:pt modelId="{AE4E5A4E-8DCA-844F-9D89-EECC4E8185B9}" type="pres">
      <dgm:prSet presAssocID="{5DDECDC9-DC50-384A-843E-7DFF11EE7AFE}" presName="Name37" presStyleLbl="parChTrans1D2" presStyleIdx="1" presStyleCnt="5"/>
      <dgm:spPr/>
      <dgm:t>
        <a:bodyPr/>
        <a:lstStyle/>
        <a:p>
          <a:endParaRPr lang="en-US"/>
        </a:p>
      </dgm:t>
    </dgm:pt>
    <dgm:pt modelId="{37C7FBE4-A529-604C-9A80-58D67EA8037C}" type="pres">
      <dgm:prSet presAssocID="{A9EA09F4-5B0C-8B4C-9C0D-DA14420CA4D7}" presName="hierRoot2" presStyleCnt="0">
        <dgm:presLayoutVars>
          <dgm:hierBranch val="init"/>
        </dgm:presLayoutVars>
      </dgm:prSet>
      <dgm:spPr/>
    </dgm:pt>
    <dgm:pt modelId="{5E1EF4BF-784D-0A4B-A51B-FB590A38B7B2}" type="pres">
      <dgm:prSet presAssocID="{A9EA09F4-5B0C-8B4C-9C0D-DA14420CA4D7}" presName="rootComposite" presStyleCnt="0"/>
      <dgm:spPr/>
    </dgm:pt>
    <dgm:pt modelId="{3131F564-3471-A445-9441-435BF205D30F}" type="pres">
      <dgm:prSet presAssocID="{A9EA09F4-5B0C-8B4C-9C0D-DA14420CA4D7}" presName="rootText" presStyleLbl="node2" presStyleIdx="1" presStyleCnt="5" custScaleX="113002" custScaleY="106752" custLinFactX="200000" custLinFactNeighborX="263499" custLinFactNeighborY="56878">
        <dgm:presLayoutVars>
          <dgm:chPref val="3"/>
        </dgm:presLayoutVars>
      </dgm:prSet>
      <dgm:spPr/>
      <dgm:t>
        <a:bodyPr/>
        <a:lstStyle/>
        <a:p>
          <a:endParaRPr lang="en-US"/>
        </a:p>
      </dgm:t>
    </dgm:pt>
    <dgm:pt modelId="{6B4F43C7-1763-FE4A-929F-68CB4EE83BC4}" type="pres">
      <dgm:prSet presAssocID="{A9EA09F4-5B0C-8B4C-9C0D-DA14420CA4D7}" presName="rootConnector" presStyleLbl="node2" presStyleIdx="1" presStyleCnt="5"/>
      <dgm:spPr/>
      <dgm:t>
        <a:bodyPr/>
        <a:lstStyle/>
        <a:p>
          <a:endParaRPr lang="en-US"/>
        </a:p>
      </dgm:t>
    </dgm:pt>
    <dgm:pt modelId="{35B68F5F-E3FD-4645-9D4E-C273D69900AF}" type="pres">
      <dgm:prSet presAssocID="{A9EA09F4-5B0C-8B4C-9C0D-DA14420CA4D7}" presName="hierChild4" presStyleCnt="0"/>
      <dgm:spPr/>
    </dgm:pt>
    <dgm:pt modelId="{D330AEB7-AD6C-B249-A583-7487FAE5DE34}" type="pres">
      <dgm:prSet presAssocID="{A9EA09F4-5B0C-8B4C-9C0D-DA14420CA4D7}" presName="hierChild5" presStyleCnt="0"/>
      <dgm:spPr/>
    </dgm:pt>
    <dgm:pt modelId="{578DE4B3-7986-6E45-877A-44C1CB616CB3}" type="pres">
      <dgm:prSet presAssocID="{8E273C6F-8A61-F149-BFF7-4A274E51DAE0}" presName="Name37" presStyleLbl="parChTrans1D2" presStyleIdx="2" presStyleCnt="5"/>
      <dgm:spPr/>
      <dgm:t>
        <a:bodyPr/>
        <a:lstStyle/>
        <a:p>
          <a:endParaRPr lang="en-US"/>
        </a:p>
      </dgm:t>
    </dgm:pt>
    <dgm:pt modelId="{3E654720-3EBC-7843-9886-C4E42AB70F3F}" type="pres">
      <dgm:prSet presAssocID="{35CA11F3-75A6-4544-A6CF-CE390C1227F2}" presName="hierRoot2" presStyleCnt="0">
        <dgm:presLayoutVars>
          <dgm:hierBranch val="init"/>
        </dgm:presLayoutVars>
      </dgm:prSet>
      <dgm:spPr/>
    </dgm:pt>
    <dgm:pt modelId="{CD849C18-0F4C-1B40-9E70-0444510B70A2}" type="pres">
      <dgm:prSet presAssocID="{35CA11F3-75A6-4544-A6CF-CE390C1227F2}" presName="rootComposite" presStyleCnt="0"/>
      <dgm:spPr/>
    </dgm:pt>
    <dgm:pt modelId="{D6D97AB4-3078-3441-AD86-622A1FC645F5}" type="pres">
      <dgm:prSet presAssocID="{35CA11F3-75A6-4544-A6CF-CE390C1227F2}" presName="rootText" presStyleLbl="node2" presStyleIdx="2" presStyleCnt="5" custScaleX="187254" custScaleY="120471" custLinFactX="100000" custLinFactY="-21175" custLinFactNeighborX="147657" custLinFactNeighborY="-100000">
        <dgm:presLayoutVars>
          <dgm:chPref val="3"/>
        </dgm:presLayoutVars>
      </dgm:prSet>
      <dgm:spPr/>
      <dgm:t>
        <a:bodyPr/>
        <a:lstStyle/>
        <a:p>
          <a:endParaRPr lang="en-US"/>
        </a:p>
      </dgm:t>
    </dgm:pt>
    <dgm:pt modelId="{FBA08BB1-63CF-3C4E-8732-31205C83FCC8}" type="pres">
      <dgm:prSet presAssocID="{35CA11F3-75A6-4544-A6CF-CE390C1227F2}" presName="rootConnector" presStyleLbl="node2" presStyleIdx="2" presStyleCnt="5"/>
      <dgm:spPr/>
      <dgm:t>
        <a:bodyPr/>
        <a:lstStyle/>
        <a:p>
          <a:endParaRPr lang="en-US"/>
        </a:p>
      </dgm:t>
    </dgm:pt>
    <dgm:pt modelId="{AD2A29AE-D2FB-8147-AE54-320827D663DC}" type="pres">
      <dgm:prSet presAssocID="{35CA11F3-75A6-4544-A6CF-CE390C1227F2}" presName="hierChild4" presStyleCnt="0"/>
      <dgm:spPr/>
    </dgm:pt>
    <dgm:pt modelId="{47AF932A-A992-8D48-8575-0BFAE1649618}" type="pres">
      <dgm:prSet presAssocID="{35CA11F3-75A6-4544-A6CF-CE390C1227F2}" presName="hierChild5" presStyleCnt="0"/>
      <dgm:spPr/>
    </dgm:pt>
    <dgm:pt modelId="{DB10F72F-B751-8C42-A781-1A8C11CA47DC}" type="pres">
      <dgm:prSet presAssocID="{2F463C6F-00B8-524E-837A-53F09485AE6D}" presName="Name37" presStyleLbl="parChTrans1D2" presStyleIdx="3" presStyleCnt="5"/>
      <dgm:spPr/>
      <dgm:t>
        <a:bodyPr/>
        <a:lstStyle/>
        <a:p>
          <a:endParaRPr lang="en-US"/>
        </a:p>
      </dgm:t>
    </dgm:pt>
    <dgm:pt modelId="{06CF0A3C-C602-0C4D-ADB7-CE83EC30FDE4}" type="pres">
      <dgm:prSet presAssocID="{4359BEEF-9D4E-E343-8C19-6302D4E926B5}" presName="hierRoot2" presStyleCnt="0">
        <dgm:presLayoutVars>
          <dgm:hierBranch val="init"/>
        </dgm:presLayoutVars>
      </dgm:prSet>
      <dgm:spPr/>
    </dgm:pt>
    <dgm:pt modelId="{2EBCB7E7-4A28-0B44-BFB3-408C9286B3EA}" type="pres">
      <dgm:prSet presAssocID="{4359BEEF-9D4E-E343-8C19-6302D4E926B5}" presName="rootComposite" presStyleCnt="0"/>
      <dgm:spPr/>
    </dgm:pt>
    <dgm:pt modelId="{CAB7542E-B6D3-6441-9B16-FF4D5FD4A98F}" type="pres">
      <dgm:prSet presAssocID="{4359BEEF-9D4E-E343-8C19-6302D4E926B5}" presName="rootText" presStyleLbl="node2" presStyleIdx="3" presStyleCnt="5" custScaleX="113002" custScaleY="64634" custLinFactX="-36546" custLinFactY="-52906" custLinFactNeighborX="-100000" custLinFactNeighborY="-100000">
        <dgm:presLayoutVars>
          <dgm:chPref val="3"/>
        </dgm:presLayoutVars>
      </dgm:prSet>
      <dgm:spPr/>
      <dgm:t>
        <a:bodyPr/>
        <a:lstStyle/>
        <a:p>
          <a:endParaRPr lang="en-US"/>
        </a:p>
      </dgm:t>
    </dgm:pt>
    <dgm:pt modelId="{BB3EB65A-6231-E943-BA85-97807B456257}" type="pres">
      <dgm:prSet presAssocID="{4359BEEF-9D4E-E343-8C19-6302D4E926B5}" presName="rootConnector" presStyleLbl="node2" presStyleIdx="3" presStyleCnt="5"/>
      <dgm:spPr/>
      <dgm:t>
        <a:bodyPr/>
        <a:lstStyle/>
        <a:p>
          <a:endParaRPr lang="en-US"/>
        </a:p>
      </dgm:t>
    </dgm:pt>
    <dgm:pt modelId="{72E6BCAC-324D-944E-8891-1FE7DD8D309F}" type="pres">
      <dgm:prSet presAssocID="{4359BEEF-9D4E-E343-8C19-6302D4E926B5}" presName="hierChild4" presStyleCnt="0"/>
      <dgm:spPr/>
    </dgm:pt>
    <dgm:pt modelId="{1EFB6795-1F66-4D41-971A-5F6E1194C2D5}" type="pres">
      <dgm:prSet presAssocID="{4359BEEF-9D4E-E343-8C19-6302D4E926B5}" presName="hierChild5" presStyleCnt="0"/>
      <dgm:spPr/>
    </dgm:pt>
    <dgm:pt modelId="{204E3AC3-AB85-EA43-88CA-19ACD406B83C}" type="pres">
      <dgm:prSet presAssocID="{E82B4752-CB52-434B-BB86-CFE8ED829621}" presName="Name37" presStyleLbl="parChTrans1D2" presStyleIdx="4" presStyleCnt="5"/>
      <dgm:spPr/>
      <dgm:t>
        <a:bodyPr/>
        <a:lstStyle/>
        <a:p>
          <a:endParaRPr lang="en-US"/>
        </a:p>
      </dgm:t>
    </dgm:pt>
    <dgm:pt modelId="{753E8919-4C75-F742-AB20-07AD4C06AEA8}" type="pres">
      <dgm:prSet presAssocID="{9DD2E803-358F-FF41-9DFA-7533438D9E0C}" presName="hierRoot2" presStyleCnt="0">
        <dgm:presLayoutVars>
          <dgm:hierBranch val="init"/>
        </dgm:presLayoutVars>
      </dgm:prSet>
      <dgm:spPr/>
    </dgm:pt>
    <dgm:pt modelId="{EE15F5BE-4786-E44D-9BA4-1FDD99E4C537}" type="pres">
      <dgm:prSet presAssocID="{9DD2E803-358F-FF41-9DFA-7533438D9E0C}" presName="rootComposite" presStyleCnt="0"/>
      <dgm:spPr/>
    </dgm:pt>
    <dgm:pt modelId="{687023D0-F2E6-4C43-AB94-067FBB981E98}" type="pres">
      <dgm:prSet presAssocID="{9DD2E803-358F-FF41-9DFA-7533438D9E0C}" presName="rootText" presStyleLbl="node2" presStyleIdx="4" presStyleCnt="5" custScaleX="113002" custScaleY="62773" custLinFactX="-100000" custLinFactNeighborX="-168529" custLinFactNeighborY="-12760">
        <dgm:presLayoutVars>
          <dgm:chPref val="3"/>
        </dgm:presLayoutVars>
      </dgm:prSet>
      <dgm:spPr/>
      <dgm:t>
        <a:bodyPr/>
        <a:lstStyle/>
        <a:p>
          <a:endParaRPr lang="en-US"/>
        </a:p>
      </dgm:t>
    </dgm:pt>
    <dgm:pt modelId="{70A052D5-0AD2-C34A-BD41-27A29765F9F4}" type="pres">
      <dgm:prSet presAssocID="{9DD2E803-358F-FF41-9DFA-7533438D9E0C}" presName="rootConnector" presStyleLbl="node2" presStyleIdx="4" presStyleCnt="5"/>
      <dgm:spPr/>
      <dgm:t>
        <a:bodyPr/>
        <a:lstStyle/>
        <a:p>
          <a:endParaRPr lang="en-US"/>
        </a:p>
      </dgm:t>
    </dgm:pt>
    <dgm:pt modelId="{90D77E78-982D-0040-BC62-84BF008EC7E8}" type="pres">
      <dgm:prSet presAssocID="{9DD2E803-358F-FF41-9DFA-7533438D9E0C}" presName="hierChild4" presStyleCnt="0"/>
      <dgm:spPr/>
    </dgm:pt>
    <dgm:pt modelId="{534E4E9D-268E-F043-8D3F-CCBB457AAFF8}" type="pres">
      <dgm:prSet presAssocID="{9DD2E803-358F-FF41-9DFA-7533438D9E0C}" presName="hierChild5" presStyleCnt="0"/>
      <dgm:spPr/>
    </dgm:pt>
    <dgm:pt modelId="{29611EE9-E78F-F74E-9965-D431B562E07A}" type="pres">
      <dgm:prSet presAssocID="{ED121B1E-D381-DB45-A3EA-45ECD8363453}" presName="hierChild3" presStyleCnt="0"/>
      <dgm:spPr/>
    </dgm:pt>
  </dgm:ptLst>
  <dgm:cxnLst>
    <dgm:cxn modelId="{0CCC0215-BEE6-9443-8E86-D2063F03EAA0}" srcId="{ED121B1E-D381-DB45-A3EA-45ECD8363453}" destId="{4359BEEF-9D4E-E343-8C19-6302D4E926B5}" srcOrd="3" destOrd="0" parTransId="{2F463C6F-00B8-524E-837A-53F09485AE6D}" sibTransId="{DB55B9DE-DD00-984E-B53E-878754BCF63C}"/>
    <dgm:cxn modelId="{0256F375-C7C1-FE40-B39A-CFAA5C4067D1}" srcId="{CD7D3BB0-A4FF-4146-9A7B-BEEE6106E824}" destId="{ED121B1E-D381-DB45-A3EA-45ECD8363453}" srcOrd="0" destOrd="0" parTransId="{2832FE88-5516-9C4B-81DE-A7880B55D95E}" sibTransId="{16A8D46E-98E8-4B49-9093-47DF36D38F44}"/>
    <dgm:cxn modelId="{F3D341E6-A62C-E947-89CB-19497B476C07}" type="presOf" srcId="{8E273C6F-8A61-F149-BFF7-4A274E51DAE0}" destId="{578DE4B3-7986-6E45-877A-44C1CB616CB3}" srcOrd="0" destOrd="0" presId="urn:microsoft.com/office/officeart/2005/8/layout/orgChart1"/>
    <dgm:cxn modelId="{ADEEF86B-88A3-C547-B812-6223CD2DE352}" srcId="{ED121B1E-D381-DB45-A3EA-45ECD8363453}" destId="{3BA2B084-D5AC-8949-A4F8-4AEA0029FD0C}" srcOrd="0" destOrd="0" parTransId="{97052BC6-6CEF-864D-A522-2EF8B6A80AF1}" sibTransId="{12E5A013-5805-974B-A6F5-68C90EC5CA13}"/>
    <dgm:cxn modelId="{78E3A9EA-3B36-3A44-B973-78DB9A1498BC}" srcId="{ED121B1E-D381-DB45-A3EA-45ECD8363453}" destId="{9DD2E803-358F-FF41-9DFA-7533438D9E0C}" srcOrd="4" destOrd="0" parTransId="{E82B4752-CB52-434B-BB86-CFE8ED829621}" sibTransId="{4BC63D07-C3CB-714F-9954-C5514A46455C}"/>
    <dgm:cxn modelId="{3104B49D-137E-014A-9AEE-CCA50BBF2841}" type="presOf" srcId="{A9EA09F4-5B0C-8B4C-9C0D-DA14420CA4D7}" destId="{6B4F43C7-1763-FE4A-929F-68CB4EE83BC4}" srcOrd="1" destOrd="0" presId="urn:microsoft.com/office/officeart/2005/8/layout/orgChart1"/>
    <dgm:cxn modelId="{B33B1476-BD44-F24B-A08D-564ADD330475}" type="presOf" srcId="{35CA11F3-75A6-4544-A6CF-CE390C1227F2}" destId="{FBA08BB1-63CF-3C4E-8732-31205C83FCC8}" srcOrd="1" destOrd="0" presId="urn:microsoft.com/office/officeart/2005/8/layout/orgChart1"/>
    <dgm:cxn modelId="{FB941635-7FF4-3248-91CF-854BE9429151}" type="presOf" srcId="{9DD2E803-358F-FF41-9DFA-7533438D9E0C}" destId="{687023D0-F2E6-4C43-AB94-067FBB981E98}" srcOrd="0" destOrd="0" presId="urn:microsoft.com/office/officeart/2005/8/layout/orgChart1"/>
    <dgm:cxn modelId="{C6369A12-7099-174B-AFFD-A9CCBAC07E70}" type="presOf" srcId="{E82B4752-CB52-434B-BB86-CFE8ED829621}" destId="{204E3AC3-AB85-EA43-88CA-19ACD406B83C}" srcOrd="0" destOrd="0" presId="urn:microsoft.com/office/officeart/2005/8/layout/orgChart1"/>
    <dgm:cxn modelId="{9C5D8F57-5E11-EB4B-B8C7-A53BBD89595C}" type="presOf" srcId="{4359BEEF-9D4E-E343-8C19-6302D4E926B5}" destId="{BB3EB65A-6231-E943-BA85-97807B456257}" srcOrd="1" destOrd="0" presId="urn:microsoft.com/office/officeart/2005/8/layout/orgChart1"/>
    <dgm:cxn modelId="{5305E3B2-DC4C-3244-BEF4-3C30604DFABF}" srcId="{ED121B1E-D381-DB45-A3EA-45ECD8363453}" destId="{35CA11F3-75A6-4544-A6CF-CE390C1227F2}" srcOrd="2" destOrd="0" parTransId="{8E273C6F-8A61-F149-BFF7-4A274E51DAE0}" sibTransId="{48D173FE-B5D9-3040-88C1-5EFAB9DE3168}"/>
    <dgm:cxn modelId="{6809939F-076F-1646-939F-64F2E90001ED}" type="presOf" srcId="{ED121B1E-D381-DB45-A3EA-45ECD8363453}" destId="{219C7D69-45D1-5C41-91D5-0003489059B0}" srcOrd="0" destOrd="0" presId="urn:microsoft.com/office/officeart/2005/8/layout/orgChart1"/>
    <dgm:cxn modelId="{D3B68277-EEF0-A444-8165-007D8378BE0E}" type="presOf" srcId="{5DDECDC9-DC50-384A-843E-7DFF11EE7AFE}" destId="{AE4E5A4E-8DCA-844F-9D89-EECC4E8185B9}" srcOrd="0" destOrd="0" presId="urn:microsoft.com/office/officeart/2005/8/layout/orgChart1"/>
    <dgm:cxn modelId="{217C3A54-26A2-9C41-8D3A-F13F9758A11F}" type="presOf" srcId="{2F463C6F-00B8-524E-837A-53F09485AE6D}" destId="{DB10F72F-B751-8C42-A781-1A8C11CA47DC}" srcOrd="0" destOrd="0" presId="urn:microsoft.com/office/officeart/2005/8/layout/orgChart1"/>
    <dgm:cxn modelId="{34AB98FA-0DA9-004D-B507-38D6F5A26A3C}" type="presOf" srcId="{CD7D3BB0-A4FF-4146-9A7B-BEEE6106E824}" destId="{E314B778-A5AA-4142-A719-CD57971B0776}" srcOrd="0" destOrd="0" presId="urn:microsoft.com/office/officeart/2005/8/layout/orgChart1"/>
    <dgm:cxn modelId="{E28D82DA-B1E9-B645-995A-37D9042C05EC}" type="presOf" srcId="{3BA2B084-D5AC-8949-A4F8-4AEA0029FD0C}" destId="{260B38F0-2FFF-4340-AD0B-CDAB4EA1EFCE}" srcOrd="0" destOrd="0" presId="urn:microsoft.com/office/officeart/2005/8/layout/orgChart1"/>
    <dgm:cxn modelId="{D47D8819-0936-C243-B5E5-C0E0AA17B92E}" type="presOf" srcId="{3BA2B084-D5AC-8949-A4F8-4AEA0029FD0C}" destId="{974A9261-F44C-8946-803C-63F1AC811733}" srcOrd="1" destOrd="0" presId="urn:microsoft.com/office/officeart/2005/8/layout/orgChart1"/>
    <dgm:cxn modelId="{D52F3A91-950D-7C4A-A674-703FE47CD1FF}" type="presOf" srcId="{ED121B1E-D381-DB45-A3EA-45ECD8363453}" destId="{EDEBABD8-0A2C-5946-A06E-859CC624FD15}" srcOrd="1" destOrd="0" presId="urn:microsoft.com/office/officeart/2005/8/layout/orgChart1"/>
    <dgm:cxn modelId="{9F78FD40-C212-844E-9EAF-AAE0415933DD}" type="presOf" srcId="{A9EA09F4-5B0C-8B4C-9C0D-DA14420CA4D7}" destId="{3131F564-3471-A445-9441-435BF205D30F}" srcOrd="0" destOrd="0" presId="urn:microsoft.com/office/officeart/2005/8/layout/orgChart1"/>
    <dgm:cxn modelId="{F9D35811-845D-A84F-88E0-25D3BB19F7BB}" srcId="{ED121B1E-D381-DB45-A3EA-45ECD8363453}" destId="{A9EA09F4-5B0C-8B4C-9C0D-DA14420CA4D7}" srcOrd="1" destOrd="0" parTransId="{5DDECDC9-DC50-384A-843E-7DFF11EE7AFE}" sibTransId="{FBD97830-07EB-E64D-B74C-92B8543360B1}"/>
    <dgm:cxn modelId="{517D9007-BC40-EC49-8EEB-E03305C46814}" type="presOf" srcId="{4359BEEF-9D4E-E343-8C19-6302D4E926B5}" destId="{CAB7542E-B6D3-6441-9B16-FF4D5FD4A98F}" srcOrd="0" destOrd="0" presId="urn:microsoft.com/office/officeart/2005/8/layout/orgChart1"/>
    <dgm:cxn modelId="{79733377-D593-C546-803C-0A45156CCA18}" type="presOf" srcId="{35CA11F3-75A6-4544-A6CF-CE390C1227F2}" destId="{D6D97AB4-3078-3441-AD86-622A1FC645F5}" srcOrd="0" destOrd="0" presId="urn:microsoft.com/office/officeart/2005/8/layout/orgChart1"/>
    <dgm:cxn modelId="{1F99979B-810D-6346-96F1-C8F5D4422FA0}" type="presOf" srcId="{9DD2E803-358F-FF41-9DFA-7533438D9E0C}" destId="{70A052D5-0AD2-C34A-BD41-27A29765F9F4}" srcOrd="1" destOrd="0" presId="urn:microsoft.com/office/officeart/2005/8/layout/orgChart1"/>
    <dgm:cxn modelId="{3D431FDA-3636-E84A-B80A-8F7424DBDC41}" type="presOf" srcId="{97052BC6-6CEF-864D-A522-2EF8B6A80AF1}" destId="{7D858CC9-7DDB-E749-A812-AB6E7742E327}" srcOrd="0" destOrd="0" presId="urn:microsoft.com/office/officeart/2005/8/layout/orgChart1"/>
    <dgm:cxn modelId="{5E29618C-1178-0147-A842-1F0C66DC6F52}" type="presParOf" srcId="{E314B778-A5AA-4142-A719-CD57971B0776}" destId="{25D9290D-F2A1-4D42-B3EE-88FE6B353D95}" srcOrd="0" destOrd="0" presId="urn:microsoft.com/office/officeart/2005/8/layout/orgChart1"/>
    <dgm:cxn modelId="{68B8F645-5945-7E4B-AA89-AC346E8CDA0D}" type="presParOf" srcId="{25D9290D-F2A1-4D42-B3EE-88FE6B353D95}" destId="{84DC16C7-CD82-EA4E-BB50-17F5692773A3}" srcOrd="0" destOrd="0" presId="urn:microsoft.com/office/officeart/2005/8/layout/orgChart1"/>
    <dgm:cxn modelId="{8CA81D3E-FB6C-884A-B21B-5DF84D87A643}" type="presParOf" srcId="{84DC16C7-CD82-EA4E-BB50-17F5692773A3}" destId="{219C7D69-45D1-5C41-91D5-0003489059B0}" srcOrd="0" destOrd="0" presId="urn:microsoft.com/office/officeart/2005/8/layout/orgChart1"/>
    <dgm:cxn modelId="{D8F6DC2A-73B4-AF48-AB26-5FCF6AE3A693}" type="presParOf" srcId="{84DC16C7-CD82-EA4E-BB50-17F5692773A3}" destId="{EDEBABD8-0A2C-5946-A06E-859CC624FD15}" srcOrd="1" destOrd="0" presId="urn:microsoft.com/office/officeart/2005/8/layout/orgChart1"/>
    <dgm:cxn modelId="{877DB51B-BBD7-A842-AEC7-820B6641D47C}" type="presParOf" srcId="{25D9290D-F2A1-4D42-B3EE-88FE6B353D95}" destId="{DF063A2E-F32D-8040-A445-894101402310}" srcOrd="1" destOrd="0" presId="urn:microsoft.com/office/officeart/2005/8/layout/orgChart1"/>
    <dgm:cxn modelId="{F6FB3FCD-A973-8C4F-9A44-AE682B138633}" type="presParOf" srcId="{DF063A2E-F32D-8040-A445-894101402310}" destId="{7D858CC9-7DDB-E749-A812-AB6E7742E327}" srcOrd="0" destOrd="0" presId="urn:microsoft.com/office/officeart/2005/8/layout/orgChart1"/>
    <dgm:cxn modelId="{03D59DCB-072D-7640-BAE5-4821229E0DB6}" type="presParOf" srcId="{DF063A2E-F32D-8040-A445-894101402310}" destId="{1C4D1F9F-688C-444D-934B-78CCD80C9496}" srcOrd="1" destOrd="0" presId="urn:microsoft.com/office/officeart/2005/8/layout/orgChart1"/>
    <dgm:cxn modelId="{0E29BBCF-7918-5E4C-8D21-AC37E4C4BCA5}" type="presParOf" srcId="{1C4D1F9F-688C-444D-934B-78CCD80C9496}" destId="{B7AD0ACD-E99F-BC4B-B0D5-0EA211759CCE}" srcOrd="0" destOrd="0" presId="urn:microsoft.com/office/officeart/2005/8/layout/orgChart1"/>
    <dgm:cxn modelId="{513A8E05-B96F-4D46-9287-F13CFD5CD5BF}" type="presParOf" srcId="{B7AD0ACD-E99F-BC4B-B0D5-0EA211759CCE}" destId="{260B38F0-2FFF-4340-AD0B-CDAB4EA1EFCE}" srcOrd="0" destOrd="0" presId="urn:microsoft.com/office/officeart/2005/8/layout/orgChart1"/>
    <dgm:cxn modelId="{0417C7D5-4371-BD46-AF8D-615F9C423B78}" type="presParOf" srcId="{B7AD0ACD-E99F-BC4B-B0D5-0EA211759CCE}" destId="{974A9261-F44C-8946-803C-63F1AC811733}" srcOrd="1" destOrd="0" presId="urn:microsoft.com/office/officeart/2005/8/layout/orgChart1"/>
    <dgm:cxn modelId="{F6DA2192-5726-8E45-8923-DBA92ABE837A}" type="presParOf" srcId="{1C4D1F9F-688C-444D-934B-78CCD80C9496}" destId="{14EFB6C9-2642-D24F-B812-272D641529A3}" srcOrd="1" destOrd="0" presId="urn:microsoft.com/office/officeart/2005/8/layout/orgChart1"/>
    <dgm:cxn modelId="{617063FD-B2F1-8747-9331-FEFF74DFA024}" type="presParOf" srcId="{1C4D1F9F-688C-444D-934B-78CCD80C9496}" destId="{2EB41EC5-46D1-8741-8767-77476858E1D6}" srcOrd="2" destOrd="0" presId="urn:microsoft.com/office/officeart/2005/8/layout/orgChart1"/>
    <dgm:cxn modelId="{D895528C-E91C-A246-8878-4954FC21C401}" type="presParOf" srcId="{DF063A2E-F32D-8040-A445-894101402310}" destId="{AE4E5A4E-8DCA-844F-9D89-EECC4E8185B9}" srcOrd="2" destOrd="0" presId="urn:microsoft.com/office/officeart/2005/8/layout/orgChart1"/>
    <dgm:cxn modelId="{129665E3-2F56-6648-BA11-DC574E048933}" type="presParOf" srcId="{DF063A2E-F32D-8040-A445-894101402310}" destId="{37C7FBE4-A529-604C-9A80-58D67EA8037C}" srcOrd="3" destOrd="0" presId="urn:microsoft.com/office/officeart/2005/8/layout/orgChart1"/>
    <dgm:cxn modelId="{EBA0E32B-5FB7-4C4A-B1B9-9C23AE3C3D41}" type="presParOf" srcId="{37C7FBE4-A529-604C-9A80-58D67EA8037C}" destId="{5E1EF4BF-784D-0A4B-A51B-FB590A38B7B2}" srcOrd="0" destOrd="0" presId="urn:microsoft.com/office/officeart/2005/8/layout/orgChart1"/>
    <dgm:cxn modelId="{1B2E4980-BE63-634B-BD88-EE06CE80302F}" type="presParOf" srcId="{5E1EF4BF-784D-0A4B-A51B-FB590A38B7B2}" destId="{3131F564-3471-A445-9441-435BF205D30F}" srcOrd="0" destOrd="0" presId="urn:microsoft.com/office/officeart/2005/8/layout/orgChart1"/>
    <dgm:cxn modelId="{78948772-E90C-2F4E-AF1A-6AEAED79DCD3}" type="presParOf" srcId="{5E1EF4BF-784D-0A4B-A51B-FB590A38B7B2}" destId="{6B4F43C7-1763-FE4A-929F-68CB4EE83BC4}" srcOrd="1" destOrd="0" presId="urn:microsoft.com/office/officeart/2005/8/layout/orgChart1"/>
    <dgm:cxn modelId="{1E346088-6C39-7E40-BCFC-33904DAFA53F}" type="presParOf" srcId="{37C7FBE4-A529-604C-9A80-58D67EA8037C}" destId="{35B68F5F-E3FD-4645-9D4E-C273D69900AF}" srcOrd="1" destOrd="0" presId="urn:microsoft.com/office/officeart/2005/8/layout/orgChart1"/>
    <dgm:cxn modelId="{96209A0B-6FB7-B148-9C2C-311D078C0F39}" type="presParOf" srcId="{37C7FBE4-A529-604C-9A80-58D67EA8037C}" destId="{D330AEB7-AD6C-B249-A583-7487FAE5DE34}" srcOrd="2" destOrd="0" presId="urn:microsoft.com/office/officeart/2005/8/layout/orgChart1"/>
    <dgm:cxn modelId="{67AF206E-0E6B-B047-99F3-24AE4D84A109}" type="presParOf" srcId="{DF063A2E-F32D-8040-A445-894101402310}" destId="{578DE4B3-7986-6E45-877A-44C1CB616CB3}" srcOrd="4" destOrd="0" presId="urn:microsoft.com/office/officeart/2005/8/layout/orgChart1"/>
    <dgm:cxn modelId="{E54EB29E-DF92-F840-99DB-40B438CB7FFA}" type="presParOf" srcId="{DF063A2E-F32D-8040-A445-894101402310}" destId="{3E654720-3EBC-7843-9886-C4E42AB70F3F}" srcOrd="5" destOrd="0" presId="urn:microsoft.com/office/officeart/2005/8/layout/orgChart1"/>
    <dgm:cxn modelId="{B684553F-9C19-7446-9CD0-03D957182C19}" type="presParOf" srcId="{3E654720-3EBC-7843-9886-C4E42AB70F3F}" destId="{CD849C18-0F4C-1B40-9E70-0444510B70A2}" srcOrd="0" destOrd="0" presId="urn:microsoft.com/office/officeart/2005/8/layout/orgChart1"/>
    <dgm:cxn modelId="{7423E234-EFAD-0F49-A8BA-467D017BB778}" type="presParOf" srcId="{CD849C18-0F4C-1B40-9E70-0444510B70A2}" destId="{D6D97AB4-3078-3441-AD86-622A1FC645F5}" srcOrd="0" destOrd="0" presId="urn:microsoft.com/office/officeart/2005/8/layout/orgChart1"/>
    <dgm:cxn modelId="{B102DD73-0D17-7747-992E-E28AC9E66417}" type="presParOf" srcId="{CD849C18-0F4C-1B40-9E70-0444510B70A2}" destId="{FBA08BB1-63CF-3C4E-8732-31205C83FCC8}" srcOrd="1" destOrd="0" presId="urn:microsoft.com/office/officeart/2005/8/layout/orgChart1"/>
    <dgm:cxn modelId="{C20D2322-CD36-1345-883A-F73F3B1C367A}" type="presParOf" srcId="{3E654720-3EBC-7843-9886-C4E42AB70F3F}" destId="{AD2A29AE-D2FB-8147-AE54-320827D663DC}" srcOrd="1" destOrd="0" presId="urn:microsoft.com/office/officeart/2005/8/layout/orgChart1"/>
    <dgm:cxn modelId="{69FE0554-46A6-7245-8F26-1DA3B6EF54F2}" type="presParOf" srcId="{3E654720-3EBC-7843-9886-C4E42AB70F3F}" destId="{47AF932A-A992-8D48-8575-0BFAE1649618}" srcOrd="2" destOrd="0" presId="urn:microsoft.com/office/officeart/2005/8/layout/orgChart1"/>
    <dgm:cxn modelId="{EB10A5C4-D8EE-7743-9B1A-4C5457A54210}" type="presParOf" srcId="{DF063A2E-F32D-8040-A445-894101402310}" destId="{DB10F72F-B751-8C42-A781-1A8C11CA47DC}" srcOrd="6" destOrd="0" presId="urn:microsoft.com/office/officeart/2005/8/layout/orgChart1"/>
    <dgm:cxn modelId="{8F49D2B3-72B2-A94E-97FE-D21746244909}" type="presParOf" srcId="{DF063A2E-F32D-8040-A445-894101402310}" destId="{06CF0A3C-C602-0C4D-ADB7-CE83EC30FDE4}" srcOrd="7" destOrd="0" presId="urn:microsoft.com/office/officeart/2005/8/layout/orgChart1"/>
    <dgm:cxn modelId="{E53DAB87-B162-A942-B0A8-3AB4E0B64A3C}" type="presParOf" srcId="{06CF0A3C-C602-0C4D-ADB7-CE83EC30FDE4}" destId="{2EBCB7E7-4A28-0B44-BFB3-408C9286B3EA}" srcOrd="0" destOrd="0" presId="urn:microsoft.com/office/officeart/2005/8/layout/orgChart1"/>
    <dgm:cxn modelId="{BF7943DA-322B-D04D-85AD-19A3E7478EF7}" type="presParOf" srcId="{2EBCB7E7-4A28-0B44-BFB3-408C9286B3EA}" destId="{CAB7542E-B6D3-6441-9B16-FF4D5FD4A98F}" srcOrd="0" destOrd="0" presId="urn:microsoft.com/office/officeart/2005/8/layout/orgChart1"/>
    <dgm:cxn modelId="{3F294F57-424F-9C43-A043-F4793290B82F}" type="presParOf" srcId="{2EBCB7E7-4A28-0B44-BFB3-408C9286B3EA}" destId="{BB3EB65A-6231-E943-BA85-97807B456257}" srcOrd="1" destOrd="0" presId="urn:microsoft.com/office/officeart/2005/8/layout/orgChart1"/>
    <dgm:cxn modelId="{4CD1995E-6FE3-4244-81D3-25FF2A0195B7}" type="presParOf" srcId="{06CF0A3C-C602-0C4D-ADB7-CE83EC30FDE4}" destId="{72E6BCAC-324D-944E-8891-1FE7DD8D309F}" srcOrd="1" destOrd="0" presId="urn:microsoft.com/office/officeart/2005/8/layout/orgChart1"/>
    <dgm:cxn modelId="{E1CA4E15-4047-114C-B75D-EDB1E8560429}" type="presParOf" srcId="{06CF0A3C-C602-0C4D-ADB7-CE83EC30FDE4}" destId="{1EFB6795-1F66-4D41-971A-5F6E1194C2D5}" srcOrd="2" destOrd="0" presId="urn:microsoft.com/office/officeart/2005/8/layout/orgChart1"/>
    <dgm:cxn modelId="{52C3F4B1-C737-CB45-8D97-FBB6E1801FA9}" type="presParOf" srcId="{DF063A2E-F32D-8040-A445-894101402310}" destId="{204E3AC3-AB85-EA43-88CA-19ACD406B83C}" srcOrd="8" destOrd="0" presId="urn:microsoft.com/office/officeart/2005/8/layout/orgChart1"/>
    <dgm:cxn modelId="{777D9B19-E8FF-2645-9951-57B7B0F72AFF}" type="presParOf" srcId="{DF063A2E-F32D-8040-A445-894101402310}" destId="{753E8919-4C75-F742-AB20-07AD4C06AEA8}" srcOrd="9" destOrd="0" presId="urn:microsoft.com/office/officeart/2005/8/layout/orgChart1"/>
    <dgm:cxn modelId="{851C2B40-AB20-7F4C-9C50-637A89EC552A}" type="presParOf" srcId="{753E8919-4C75-F742-AB20-07AD4C06AEA8}" destId="{EE15F5BE-4786-E44D-9BA4-1FDD99E4C537}" srcOrd="0" destOrd="0" presId="urn:microsoft.com/office/officeart/2005/8/layout/orgChart1"/>
    <dgm:cxn modelId="{F8789845-3DF4-2143-9B28-262A76B6802D}" type="presParOf" srcId="{EE15F5BE-4786-E44D-9BA4-1FDD99E4C537}" destId="{687023D0-F2E6-4C43-AB94-067FBB981E98}" srcOrd="0" destOrd="0" presId="urn:microsoft.com/office/officeart/2005/8/layout/orgChart1"/>
    <dgm:cxn modelId="{A120EE88-AA3C-7D4A-A843-6697D28D7696}" type="presParOf" srcId="{EE15F5BE-4786-E44D-9BA4-1FDD99E4C537}" destId="{70A052D5-0AD2-C34A-BD41-27A29765F9F4}" srcOrd="1" destOrd="0" presId="urn:microsoft.com/office/officeart/2005/8/layout/orgChart1"/>
    <dgm:cxn modelId="{29999C1D-C6AF-7B4A-A54E-9F72FB020338}" type="presParOf" srcId="{753E8919-4C75-F742-AB20-07AD4C06AEA8}" destId="{90D77E78-982D-0040-BC62-84BF008EC7E8}" srcOrd="1" destOrd="0" presId="urn:microsoft.com/office/officeart/2005/8/layout/orgChart1"/>
    <dgm:cxn modelId="{AB872318-EBCF-6E42-AD04-F010A6F39A25}" type="presParOf" srcId="{753E8919-4C75-F742-AB20-07AD4C06AEA8}" destId="{534E4E9D-268E-F043-8D3F-CCBB457AAFF8}" srcOrd="2" destOrd="0" presId="urn:microsoft.com/office/officeart/2005/8/layout/orgChart1"/>
    <dgm:cxn modelId="{736144A4-EB6E-8246-BD37-24A3EE6B59FB}" type="presParOf" srcId="{25D9290D-F2A1-4D42-B3EE-88FE6B353D95}" destId="{29611EE9-E78F-F74E-9965-D431B562E07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3DF74C-6505-4C8A-9AB5-79668720BACE}"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79C037D5-5C53-46D9-A62C-C512805B13FC}">
      <dgm:prSet phldrT="[Text]" custT="1"/>
      <dgm:spPr/>
      <dgm:t>
        <a:bodyPr/>
        <a:lstStyle/>
        <a:p>
          <a:r>
            <a:rPr lang="en-US" sz="3200" dirty="0"/>
            <a:t>TESTS</a:t>
          </a:r>
        </a:p>
      </dgm:t>
    </dgm:pt>
    <dgm:pt modelId="{59094E12-3F3B-4297-A834-3F9A18310FAD}" type="parTrans" cxnId="{DA77891B-3B72-4588-AD8B-2A47F957F584}">
      <dgm:prSet/>
      <dgm:spPr/>
      <dgm:t>
        <a:bodyPr/>
        <a:lstStyle/>
        <a:p>
          <a:endParaRPr lang="en-US"/>
        </a:p>
      </dgm:t>
    </dgm:pt>
    <dgm:pt modelId="{DE9F0BAF-F327-4DB1-8AE7-E30E94281F5C}" type="sibTrans" cxnId="{DA77891B-3B72-4588-AD8B-2A47F957F584}">
      <dgm:prSet/>
      <dgm:spPr/>
      <dgm:t>
        <a:bodyPr/>
        <a:lstStyle/>
        <a:p>
          <a:endParaRPr lang="en-US"/>
        </a:p>
      </dgm:t>
    </dgm:pt>
    <dgm:pt modelId="{E67B5CBE-D6F2-4046-9F90-BDCECECD792A}">
      <dgm:prSet phldrT="[Text]"/>
      <dgm:spPr/>
      <dgm:t>
        <a:bodyPr/>
        <a:lstStyle/>
        <a:p>
          <a:r>
            <a:rPr lang="en-US" dirty="0"/>
            <a:t>ELECTRICAL</a:t>
          </a:r>
        </a:p>
      </dgm:t>
    </dgm:pt>
    <dgm:pt modelId="{72C72800-035F-41A0-B95B-42A602678860}" type="parTrans" cxnId="{4520746F-C4F8-47B7-9E62-5B0B293671B5}">
      <dgm:prSet/>
      <dgm:spPr/>
      <dgm:t>
        <a:bodyPr/>
        <a:lstStyle/>
        <a:p>
          <a:endParaRPr lang="en-US"/>
        </a:p>
      </dgm:t>
    </dgm:pt>
    <dgm:pt modelId="{ACB63076-6078-4334-BB97-12B78B467C21}" type="sibTrans" cxnId="{4520746F-C4F8-47B7-9E62-5B0B293671B5}">
      <dgm:prSet/>
      <dgm:spPr/>
      <dgm:t>
        <a:bodyPr/>
        <a:lstStyle/>
        <a:p>
          <a:endParaRPr lang="en-US"/>
        </a:p>
      </dgm:t>
    </dgm:pt>
    <dgm:pt modelId="{922FBC9F-0545-4EA0-8BCB-5B9C7E2806EF}">
      <dgm:prSet phldrT="[Text]"/>
      <dgm:spPr/>
      <dgm:t>
        <a:bodyPr/>
        <a:lstStyle/>
        <a:p>
          <a:r>
            <a:rPr lang="en-US" dirty="0"/>
            <a:t>Pressure withstand</a:t>
          </a:r>
        </a:p>
      </dgm:t>
    </dgm:pt>
    <dgm:pt modelId="{B6CECD41-EED5-4A9C-AA15-3685235940A1}" type="parTrans" cxnId="{3932424B-8759-4FE5-9146-A99F0267D2B0}">
      <dgm:prSet/>
      <dgm:spPr/>
      <dgm:t>
        <a:bodyPr/>
        <a:lstStyle/>
        <a:p>
          <a:endParaRPr lang="en-US"/>
        </a:p>
      </dgm:t>
    </dgm:pt>
    <dgm:pt modelId="{63A8A182-4A84-4FC9-8B4B-31A282BFB5B9}" type="sibTrans" cxnId="{3932424B-8759-4FE5-9146-A99F0267D2B0}">
      <dgm:prSet/>
      <dgm:spPr/>
      <dgm:t>
        <a:bodyPr/>
        <a:lstStyle/>
        <a:p>
          <a:endParaRPr lang="en-US"/>
        </a:p>
      </dgm:t>
    </dgm:pt>
    <dgm:pt modelId="{1B068DC3-BAC2-4334-9C82-95D605D24A4B}">
      <dgm:prSet phldrT="[Text]"/>
      <dgm:spPr/>
      <dgm:t>
        <a:bodyPr/>
        <a:lstStyle/>
        <a:p>
          <a:r>
            <a:rPr lang="en-US" dirty="0"/>
            <a:t>Thermal stability</a:t>
          </a:r>
        </a:p>
      </dgm:t>
    </dgm:pt>
    <dgm:pt modelId="{925CB34A-8F02-46D5-A492-730001FE5E6C}" type="parTrans" cxnId="{E43DA9E8-6F66-4DD6-9528-7031BCB9A268}">
      <dgm:prSet/>
      <dgm:spPr/>
      <dgm:t>
        <a:bodyPr/>
        <a:lstStyle/>
        <a:p>
          <a:endParaRPr lang="en-US"/>
        </a:p>
      </dgm:t>
    </dgm:pt>
    <dgm:pt modelId="{0FF68538-D4CA-42E0-8451-5D409F68BBC0}" type="sibTrans" cxnId="{E43DA9E8-6F66-4DD6-9528-7031BCB9A268}">
      <dgm:prSet/>
      <dgm:spPr/>
      <dgm:t>
        <a:bodyPr/>
        <a:lstStyle/>
        <a:p>
          <a:endParaRPr lang="en-US"/>
        </a:p>
      </dgm:t>
    </dgm:pt>
    <dgm:pt modelId="{53F75198-EA29-4C2A-A84E-E2E3B510C5E4}">
      <dgm:prSet phldrT="[Text]"/>
      <dgm:spPr/>
      <dgm:t>
        <a:bodyPr/>
        <a:lstStyle/>
        <a:p>
          <a:r>
            <a:rPr lang="en-US" dirty="0"/>
            <a:t>Interchangeability</a:t>
          </a:r>
        </a:p>
      </dgm:t>
    </dgm:pt>
    <dgm:pt modelId="{CCB88CAE-C269-4105-BDBF-69F6B15D29A8}" type="parTrans" cxnId="{343E9663-64D5-4147-8A2F-43C5E2C88872}">
      <dgm:prSet/>
      <dgm:spPr/>
      <dgm:t>
        <a:bodyPr/>
        <a:lstStyle/>
        <a:p>
          <a:endParaRPr lang="en-US"/>
        </a:p>
      </dgm:t>
    </dgm:pt>
    <dgm:pt modelId="{B3A42968-83A9-4EC7-BE28-24F8ECC16276}" type="sibTrans" cxnId="{343E9663-64D5-4147-8A2F-43C5E2C88872}">
      <dgm:prSet/>
      <dgm:spPr/>
      <dgm:t>
        <a:bodyPr/>
        <a:lstStyle/>
        <a:p>
          <a:endParaRPr lang="en-US"/>
        </a:p>
      </dgm:t>
    </dgm:pt>
    <dgm:pt modelId="{1756AB0C-8030-4463-9E48-70ED6E21C1D6}">
      <dgm:prSet phldrT="[Text]"/>
      <dgm:spPr/>
      <dgm:t>
        <a:bodyPr/>
        <a:lstStyle/>
        <a:p>
          <a:r>
            <a:rPr lang="en-US" dirty="0"/>
            <a:t>Dimension</a:t>
          </a:r>
        </a:p>
      </dgm:t>
    </dgm:pt>
    <dgm:pt modelId="{0275053B-06D4-4835-9F74-6F6EF923317C}" type="parTrans" cxnId="{7E4B4710-A61C-4525-BAFC-6A3251966DAA}">
      <dgm:prSet/>
      <dgm:spPr/>
      <dgm:t>
        <a:bodyPr/>
        <a:lstStyle/>
        <a:p>
          <a:endParaRPr lang="en-US"/>
        </a:p>
      </dgm:t>
    </dgm:pt>
    <dgm:pt modelId="{DEBE0488-689A-4401-B5CE-7095110114D8}" type="sibTrans" cxnId="{7E4B4710-A61C-4525-BAFC-6A3251966DAA}">
      <dgm:prSet/>
      <dgm:spPr/>
      <dgm:t>
        <a:bodyPr/>
        <a:lstStyle/>
        <a:p>
          <a:endParaRPr lang="en-US"/>
        </a:p>
      </dgm:t>
    </dgm:pt>
    <dgm:pt modelId="{A0B9CDCC-52A2-415A-B3E7-74692311F030}">
      <dgm:prSet phldrT="[Text]"/>
      <dgm:spPr/>
      <dgm:t>
        <a:bodyPr/>
        <a:lstStyle/>
        <a:p>
          <a:r>
            <a:rPr lang="en-US" dirty="0"/>
            <a:t>MECHANICAL</a:t>
          </a:r>
        </a:p>
      </dgm:t>
    </dgm:pt>
    <dgm:pt modelId="{E23D4EF7-4428-4EC3-8138-640B6E1CF49D}" type="parTrans" cxnId="{97D7F483-ADE3-4E59-831D-47247EA2BAEB}">
      <dgm:prSet/>
      <dgm:spPr/>
      <dgm:t>
        <a:bodyPr/>
        <a:lstStyle/>
        <a:p>
          <a:endParaRPr lang="en-US"/>
        </a:p>
      </dgm:t>
    </dgm:pt>
    <dgm:pt modelId="{32C24F08-9F3B-4530-AC8A-AF4F679A6600}" type="sibTrans" cxnId="{97D7F483-ADE3-4E59-831D-47247EA2BAEB}">
      <dgm:prSet/>
      <dgm:spPr/>
      <dgm:t>
        <a:bodyPr/>
        <a:lstStyle/>
        <a:p>
          <a:endParaRPr lang="en-US"/>
        </a:p>
      </dgm:t>
    </dgm:pt>
    <dgm:pt modelId="{9B7C0662-9026-4352-9D07-0E52964FF5D6}">
      <dgm:prSet phldrT="[Text]"/>
      <dgm:spPr/>
      <dgm:t>
        <a:bodyPr/>
        <a:lstStyle/>
        <a:p>
          <a:r>
            <a:rPr lang="en-US" dirty="0"/>
            <a:t>Cantilever load withstand</a:t>
          </a:r>
        </a:p>
      </dgm:t>
    </dgm:pt>
    <dgm:pt modelId="{B2C5543B-EA82-4DFB-829C-004C9FC6DF66}" type="parTrans" cxnId="{0D894AAD-0B8F-40F7-ACB1-AE62F0DA61FB}">
      <dgm:prSet/>
      <dgm:spPr/>
      <dgm:t>
        <a:bodyPr/>
        <a:lstStyle/>
        <a:p>
          <a:endParaRPr lang="en-US"/>
        </a:p>
      </dgm:t>
    </dgm:pt>
    <dgm:pt modelId="{03FDDCB7-3CC7-4947-93CE-66CCC97FEF20}" type="sibTrans" cxnId="{0D894AAD-0B8F-40F7-ACB1-AE62F0DA61FB}">
      <dgm:prSet/>
      <dgm:spPr/>
      <dgm:t>
        <a:bodyPr/>
        <a:lstStyle/>
        <a:p>
          <a:endParaRPr lang="en-US"/>
        </a:p>
      </dgm:t>
    </dgm:pt>
    <dgm:pt modelId="{85256E81-D9AC-4287-BB6D-BE4DBB1CA868}">
      <dgm:prSet phldrT="[Text]"/>
      <dgm:spPr/>
      <dgm:t>
        <a:bodyPr/>
        <a:lstStyle/>
        <a:p>
          <a:r>
            <a:rPr lang="en-US" dirty="0"/>
            <a:t>Rating</a:t>
          </a:r>
        </a:p>
      </dgm:t>
    </dgm:pt>
    <dgm:pt modelId="{0D81972E-3217-4E75-A509-8EF5AF703A5E}" type="parTrans" cxnId="{EFB10D12-D442-4E86-8294-007752F75F8C}">
      <dgm:prSet/>
      <dgm:spPr/>
      <dgm:t>
        <a:bodyPr/>
        <a:lstStyle/>
        <a:p>
          <a:endParaRPr lang="en-US"/>
        </a:p>
      </dgm:t>
    </dgm:pt>
    <dgm:pt modelId="{21C07DCA-F7FA-4AE2-BD6A-2FDEE866C979}" type="sibTrans" cxnId="{EFB10D12-D442-4E86-8294-007752F75F8C}">
      <dgm:prSet/>
      <dgm:spPr/>
      <dgm:t>
        <a:bodyPr/>
        <a:lstStyle/>
        <a:p>
          <a:endParaRPr lang="en-US"/>
        </a:p>
      </dgm:t>
    </dgm:pt>
    <dgm:pt modelId="{BCE4F6DD-867C-472F-B891-7889A5E6F1E2}">
      <dgm:prSet phldrT="[Text]"/>
      <dgm:spPr/>
      <dgm:t>
        <a:bodyPr/>
        <a:lstStyle/>
        <a:p>
          <a:r>
            <a:rPr lang="en-US" dirty="0"/>
            <a:t>Temperature rise</a:t>
          </a:r>
        </a:p>
      </dgm:t>
    </dgm:pt>
    <dgm:pt modelId="{12D7E687-EACB-46E4-993B-221A1DF64855}" type="parTrans" cxnId="{13FA437E-98A6-4144-8F80-39D54D280BBA}">
      <dgm:prSet/>
      <dgm:spPr/>
      <dgm:t>
        <a:bodyPr/>
        <a:lstStyle/>
        <a:p>
          <a:endParaRPr lang="en-US"/>
        </a:p>
      </dgm:t>
    </dgm:pt>
    <dgm:pt modelId="{33E2F081-7A67-4A43-BBF6-0DE03C8AE037}" type="sibTrans" cxnId="{13FA437E-98A6-4144-8F80-39D54D280BBA}">
      <dgm:prSet/>
      <dgm:spPr/>
      <dgm:t>
        <a:bodyPr/>
        <a:lstStyle/>
        <a:p>
          <a:endParaRPr lang="en-US"/>
        </a:p>
      </dgm:t>
    </dgm:pt>
    <dgm:pt modelId="{53B0AD80-C6EC-4D34-95E3-4F178260177F}">
      <dgm:prSet phldrT="[Text]"/>
      <dgm:spPr/>
      <dgm:t>
        <a:bodyPr/>
        <a:lstStyle/>
        <a:p>
          <a:r>
            <a:rPr lang="en-US" dirty="0"/>
            <a:t>  Voltage withstand test</a:t>
          </a:r>
        </a:p>
      </dgm:t>
    </dgm:pt>
    <dgm:pt modelId="{B080D58A-FEEA-40B5-A611-984EB2F1BE60}" type="parTrans" cxnId="{478E2D7B-8E23-40DE-AF51-B5D392E1BCB1}">
      <dgm:prSet/>
      <dgm:spPr/>
      <dgm:t>
        <a:bodyPr/>
        <a:lstStyle/>
        <a:p>
          <a:endParaRPr lang="en-US"/>
        </a:p>
      </dgm:t>
    </dgm:pt>
    <dgm:pt modelId="{BD328B3A-A9A4-45C1-8154-A934F4227B41}" type="sibTrans" cxnId="{478E2D7B-8E23-40DE-AF51-B5D392E1BCB1}">
      <dgm:prSet/>
      <dgm:spPr/>
      <dgm:t>
        <a:bodyPr/>
        <a:lstStyle/>
        <a:p>
          <a:endParaRPr lang="en-US"/>
        </a:p>
      </dgm:t>
    </dgm:pt>
    <dgm:pt modelId="{CC0F1777-DE8C-4C16-B69A-A4DB4214D383}">
      <dgm:prSet phldrT="[Text]"/>
      <dgm:spPr/>
      <dgm:t>
        <a:bodyPr/>
        <a:lstStyle/>
        <a:p>
          <a:r>
            <a:rPr lang="en-US" dirty="0"/>
            <a:t>Electromagnetic compatibility</a:t>
          </a:r>
        </a:p>
      </dgm:t>
    </dgm:pt>
    <dgm:pt modelId="{A4BCC37B-5907-43BF-89D8-7C88F53E673B}" type="parTrans" cxnId="{6EDFE211-B8EB-4313-BF5E-77F8FFA5BAE2}">
      <dgm:prSet/>
      <dgm:spPr/>
      <dgm:t>
        <a:bodyPr/>
        <a:lstStyle/>
        <a:p>
          <a:endParaRPr lang="en-US"/>
        </a:p>
      </dgm:t>
    </dgm:pt>
    <dgm:pt modelId="{64727E2C-4CBD-42A9-B91C-583DDBB5CD59}" type="sibTrans" cxnId="{6EDFE211-B8EB-4313-BF5E-77F8FFA5BAE2}">
      <dgm:prSet/>
      <dgm:spPr/>
      <dgm:t>
        <a:bodyPr/>
        <a:lstStyle/>
        <a:p>
          <a:endParaRPr lang="en-US"/>
        </a:p>
      </dgm:t>
    </dgm:pt>
    <dgm:pt modelId="{87C4AF43-413A-41E8-901E-8C5D57661299}" type="pres">
      <dgm:prSet presAssocID="{BA3DF74C-6505-4C8A-9AB5-79668720BACE}" presName="diagram" presStyleCnt="0">
        <dgm:presLayoutVars>
          <dgm:chPref val="1"/>
          <dgm:dir/>
          <dgm:animOne val="branch"/>
          <dgm:animLvl val="lvl"/>
          <dgm:resizeHandles val="exact"/>
        </dgm:presLayoutVars>
      </dgm:prSet>
      <dgm:spPr/>
      <dgm:t>
        <a:bodyPr/>
        <a:lstStyle/>
        <a:p>
          <a:endParaRPr lang="en-US"/>
        </a:p>
      </dgm:t>
    </dgm:pt>
    <dgm:pt modelId="{03D0B87F-81DD-4BA7-872F-5E11F399A9F5}" type="pres">
      <dgm:prSet presAssocID="{79C037D5-5C53-46D9-A62C-C512805B13FC}" presName="root1" presStyleCnt="0"/>
      <dgm:spPr/>
    </dgm:pt>
    <dgm:pt modelId="{6EC052E8-339A-4198-B73E-46575C7A0F68}" type="pres">
      <dgm:prSet presAssocID="{79C037D5-5C53-46D9-A62C-C512805B13FC}" presName="LevelOneTextNode" presStyleLbl="node0" presStyleIdx="0" presStyleCnt="1" custScaleX="98073" custScaleY="99343" custLinFactX="-82317" custLinFactNeighborX="-100000" custLinFactNeighborY="22414">
        <dgm:presLayoutVars>
          <dgm:chPref val="3"/>
        </dgm:presLayoutVars>
      </dgm:prSet>
      <dgm:spPr/>
      <dgm:t>
        <a:bodyPr/>
        <a:lstStyle/>
        <a:p>
          <a:endParaRPr lang="en-US"/>
        </a:p>
      </dgm:t>
    </dgm:pt>
    <dgm:pt modelId="{ABB51C48-37FD-43A7-8839-5C78EBA44040}" type="pres">
      <dgm:prSet presAssocID="{79C037D5-5C53-46D9-A62C-C512805B13FC}" presName="level2hierChild" presStyleCnt="0"/>
      <dgm:spPr/>
    </dgm:pt>
    <dgm:pt modelId="{83F152F3-978F-4BD5-9417-111AEEC12BF7}" type="pres">
      <dgm:prSet presAssocID="{72C72800-035F-41A0-B95B-42A602678860}" presName="conn2-1" presStyleLbl="parChTrans1D2" presStyleIdx="0" presStyleCnt="3"/>
      <dgm:spPr/>
      <dgm:t>
        <a:bodyPr/>
        <a:lstStyle/>
        <a:p>
          <a:endParaRPr lang="en-US"/>
        </a:p>
      </dgm:t>
    </dgm:pt>
    <dgm:pt modelId="{1382B12F-B49E-4A80-8BB2-75FCF964EF32}" type="pres">
      <dgm:prSet presAssocID="{72C72800-035F-41A0-B95B-42A602678860}" presName="connTx" presStyleLbl="parChTrans1D2" presStyleIdx="0" presStyleCnt="3"/>
      <dgm:spPr/>
      <dgm:t>
        <a:bodyPr/>
        <a:lstStyle/>
        <a:p>
          <a:endParaRPr lang="en-US"/>
        </a:p>
      </dgm:t>
    </dgm:pt>
    <dgm:pt modelId="{088E641D-471A-4CBF-AB7C-0072D6BE5288}" type="pres">
      <dgm:prSet presAssocID="{E67B5CBE-D6F2-4046-9F90-BDCECECD792A}" presName="root2" presStyleCnt="0"/>
      <dgm:spPr/>
    </dgm:pt>
    <dgm:pt modelId="{1B317C5D-C1E1-4BED-9DC8-120F87CD2454}" type="pres">
      <dgm:prSet presAssocID="{E67B5CBE-D6F2-4046-9F90-BDCECECD792A}" presName="LevelTwoTextNode" presStyleLbl="node2" presStyleIdx="0" presStyleCnt="3" custLinFactNeighborX="-862" custLinFactNeighborY="22414">
        <dgm:presLayoutVars>
          <dgm:chPref val="3"/>
        </dgm:presLayoutVars>
      </dgm:prSet>
      <dgm:spPr/>
      <dgm:t>
        <a:bodyPr/>
        <a:lstStyle/>
        <a:p>
          <a:endParaRPr lang="en-US"/>
        </a:p>
      </dgm:t>
    </dgm:pt>
    <dgm:pt modelId="{3D553C6A-847A-4AF8-9991-4E9B7FA3F705}" type="pres">
      <dgm:prSet presAssocID="{E67B5CBE-D6F2-4046-9F90-BDCECECD792A}" presName="level3hierChild" presStyleCnt="0"/>
      <dgm:spPr/>
    </dgm:pt>
    <dgm:pt modelId="{275BB3A1-6139-458C-A59F-056E1EF6BB19}" type="pres">
      <dgm:prSet presAssocID="{B080D58A-FEEA-40B5-A611-984EB2F1BE60}" presName="conn2-1" presStyleLbl="parChTrans1D3" presStyleIdx="0" presStyleCnt="8"/>
      <dgm:spPr/>
      <dgm:t>
        <a:bodyPr/>
        <a:lstStyle/>
        <a:p>
          <a:endParaRPr lang="en-US"/>
        </a:p>
      </dgm:t>
    </dgm:pt>
    <dgm:pt modelId="{5F756B34-E854-4973-BF70-56C0FD9C1396}" type="pres">
      <dgm:prSet presAssocID="{B080D58A-FEEA-40B5-A611-984EB2F1BE60}" presName="connTx" presStyleLbl="parChTrans1D3" presStyleIdx="0" presStyleCnt="8"/>
      <dgm:spPr/>
      <dgm:t>
        <a:bodyPr/>
        <a:lstStyle/>
        <a:p>
          <a:endParaRPr lang="en-US"/>
        </a:p>
      </dgm:t>
    </dgm:pt>
    <dgm:pt modelId="{E01641D1-7C77-492A-A339-274AD0F5DD66}" type="pres">
      <dgm:prSet presAssocID="{53B0AD80-C6EC-4D34-95E3-4F178260177F}" presName="root2" presStyleCnt="0"/>
      <dgm:spPr/>
    </dgm:pt>
    <dgm:pt modelId="{0DD7BC1B-F90E-413A-9B9B-32061AFA2FF5}" type="pres">
      <dgm:prSet presAssocID="{53B0AD80-C6EC-4D34-95E3-4F178260177F}" presName="LevelTwoTextNode" presStyleLbl="node3" presStyleIdx="0" presStyleCnt="8" custLinFactX="100000" custLinFactNeighborX="107763" custLinFactNeighborY="-97">
        <dgm:presLayoutVars>
          <dgm:chPref val="3"/>
        </dgm:presLayoutVars>
      </dgm:prSet>
      <dgm:spPr/>
      <dgm:t>
        <a:bodyPr/>
        <a:lstStyle/>
        <a:p>
          <a:endParaRPr lang="en-US"/>
        </a:p>
      </dgm:t>
    </dgm:pt>
    <dgm:pt modelId="{1D970730-5AEA-4386-A4FB-3BEEF6E6DF24}" type="pres">
      <dgm:prSet presAssocID="{53B0AD80-C6EC-4D34-95E3-4F178260177F}" presName="level3hierChild" presStyleCnt="0"/>
      <dgm:spPr/>
    </dgm:pt>
    <dgm:pt modelId="{765956F4-EF72-4771-8E0D-B93ABB692475}" type="pres">
      <dgm:prSet presAssocID="{A4BCC37B-5907-43BF-89D8-7C88F53E673B}" presName="conn2-1" presStyleLbl="parChTrans1D3" presStyleIdx="1" presStyleCnt="8"/>
      <dgm:spPr/>
      <dgm:t>
        <a:bodyPr/>
        <a:lstStyle/>
        <a:p>
          <a:endParaRPr lang="en-US"/>
        </a:p>
      </dgm:t>
    </dgm:pt>
    <dgm:pt modelId="{AFC5623A-4DC2-4842-9963-A810640C87D8}" type="pres">
      <dgm:prSet presAssocID="{A4BCC37B-5907-43BF-89D8-7C88F53E673B}" presName="connTx" presStyleLbl="parChTrans1D3" presStyleIdx="1" presStyleCnt="8"/>
      <dgm:spPr/>
      <dgm:t>
        <a:bodyPr/>
        <a:lstStyle/>
        <a:p>
          <a:endParaRPr lang="en-US"/>
        </a:p>
      </dgm:t>
    </dgm:pt>
    <dgm:pt modelId="{FB0C8322-DEA3-42F9-9B37-584DBE7C357B}" type="pres">
      <dgm:prSet presAssocID="{CC0F1777-DE8C-4C16-B69A-A4DB4214D383}" presName="root2" presStyleCnt="0"/>
      <dgm:spPr/>
    </dgm:pt>
    <dgm:pt modelId="{7E3EC383-7B38-4AD5-B90D-F9D4242B2AF7}" type="pres">
      <dgm:prSet presAssocID="{CC0F1777-DE8C-4C16-B69A-A4DB4214D383}" presName="LevelTwoTextNode" presStyleLbl="node3" presStyleIdx="1" presStyleCnt="8" custLinFactX="100000" custLinFactNeighborX="108625" custLinFactNeighborY="17242">
        <dgm:presLayoutVars>
          <dgm:chPref val="3"/>
        </dgm:presLayoutVars>
      </dgm:prSet>
      <dgm:spPr/>
      <dgm:t>
        <a:bodyPr/>
        <a:lstStyle/>
        <a:p>
          <a:endParaRPr lang="en-US"/>
        </a:p>
      </dgm:t>
    </dgm:pt>
    <dgm:pt modelId="{7CD63C69-7082-4D41-A63C-FE6D555C7C52}" type="pres">
      <dgm:prSet presAssocID="{CC0F1777-DE8C-4C16-B69A-A4DB4214D383}" presName="level3hierChild" presStyleCnt="0"/>
      <dgm:spPr/>
    </dgm:pt>
    <dgm:pt modelId="{8F812630-CE84-4175-BA65-0A2DD0E88F9E}" type="pres">
      <dgm:prSet presAssocID="{E23D4EF7-4428-4EC3-8138-640B6E1CF49D}" presName="conn2-1" presStyleLbl="parChTrans1D2" presStyleIdx="1" presStyleCnt="3"/>
      <dgm:spPr/>
      <dgm:t>
        <a:bodyPr/>
        <a:lstStyle/>
        <a:p>
          <a:endParaRPr lang="en-US"/>
        </a:p>
      </dgm:t>
    </dgm:pt>
    <dgm:pt modelId="{EECDA1DA-E2CE-43F8-8407-63594B9AE2FD}" type="pres">
      <dgm:prSet presAssocID="{E23D4EF7-4428-4EC3-8138-640B6E1CF49D}" presName="connTx" presStyleLbl="parChTrans1D2" presStyleIdx="1" presStyleCnt="3"/>
      <dgm:spPr/>
      <dgm:t>
        <a:bodyPr/>
        <a:lstStyle/>
        <a:p>
          <a:endParaRPr lang="en-US"/>
        </a:p>
      </dgm:t>
    </dgm:pt>
    <dgm:pt modelId="{7950A0F4-FDF5-4F1F-A56F-002969C10E71}" type="pres">
      <dgm:prSet presAssocID="{A0B9CDCC-52A2-415A-B3E7-74692311F030}" presName="root2" presStyleCnt="0"/>
      <dgm:spPr/>
    </dgm:pt>
    <dgm:pt modelId="{5ED8CAAE-7250-4F1E-AE14-0B214297EBE3}" type="pres">
      <dgm:prSet presAssocID="{A0B9CDCC-52A2-415A-B3E7-74692311F030}" presName="LevelTwoTextNode" presStyleLbl="node2" presStyleIdx="1" presStyleCnt="3">
        <dgm:presLayoutVars>
          <dgm:chPref val="3"/>
        </dgm:presLayoutVars>
      </dgm:prSet>
      <dgm:spPr/>
      <dgm:t>
        <a:bodyPr/>
        <a:lstStyle/>
        <a:p>
          <a:endParaRPr lang="en-US"/>
        </a:p>
      </dgm:t>
    </dgm:pt>
    <dgm:pt modelId="{8760DEF1-54BC-4D05-AFCA-C2FA3A9F7395}" type="pres">
      <dgm:prSet presAssocID="{A0B9CDCC-52A2-415A-B3E7-74692311F030}" presName="level3hierChild" presStyleCnt="0"/>
      <dgm:spPr/>
    </dgm:pt>
    <dgm:pt modelId="{2DC4261B-1B91-4E6A-A90C-5D27B6066B83}" type="pres">
      <dgm:prSet presAssocID="{B6CECD41-EED5-4A9C-AA15-3685235940A1}" presName="conn2-1" presStyleLbl="parChTrans1D3" presStyleIdx="2" presStyleCnt="8"/>
      <dgm:spPr/>
      <dgm:t>
        <a:bodyPr/>
        <a:lstStyle/>
        <a:p>
          <a:endParaRPr lang="en-US"/>
        </a:p>
      </dgm:t>
    </dgm:pt>
    <dgm:pt modelId="{DB1CAC74-392F-44FE-9700-719027417F17}" type="pres">
      <dgm:prSet presAssocID="{B6CECD41-EED5-4A9C-AA15-3685235940A1}" presName="connTx" presStyleLbl="parChTrans1D3" presStyleIdx="2" presStyleCnt="8"/>
      <dgm:spPr/>
      <dgm:t>
        <a:bodyPr/>
        <a:lstStyle/>
        <a:p>
          <a:endParaRPr lang="en-US"/>
        </a:p>
      </dgm:t>
    </dgm:pt>
    <dgm:pt modelId="{A6B18207-5365-4B11-BC45-A2800141EFBE}" type="pres">
      <dgm:prSet presAssocID="{922FBC9F-0545-4EA0-8BCB-5B9C7E2806EF}" presName="root2" presStyleCnt="0"/>
      <dgm:spPr/>
    </dgm:pt>
    <dgm:pt modelId="{E94C767F-5667-4D3A-914E-BEB64F32E5EE}" type="pres">
      <dgm:prSet presAssocID="{922FBC9F-0545-4EA0-8BCB-5B9C7E2806EF}" presName="LevelTwoTextNode" presStyleLbl="node3" presStyleIdx="2" presStyleCnt="8">
        <dgm:presLayoutVars>
          <dgm:chPref val="3"/>
        </dgm:presLayoutVars>
      </dgm:prSet>
      <dgm:spPr/>
      <dgm:t>
        <a:bodyPr/>
        <a:lstStyle/>
        <a:p>
          <a:endParaRPr lang="en-US"/>
        </a:p>
      </dgm:t>
    </dgm:pt>
    <dgm:pt modelId="{0875CA6C-F5D9-4558-B67A-1C51F6DB5C4B}" type="pres">
      <dgm:prSet presAssocID="{922FBC9F-0545-4EA0-8BCB-5B9C7E2806EF}" presName="level3hierChild" presStyleCnt="0"/>
      <dgm:spPr/>
    </dgm:pt>
    <dgm:pt modelId="{0EEDCAD3-113C-430A-9686-2DB36CAF280A}" type="pres">
      <dgm:prSet presAssocID="{925CB34A-8F02-46D5-A492-730001FE5E6C}" presName="conn2-1" presStyleLbl="parChTrans1D3" presStyleIdx="3" presStyleCnt="8"/>
      <dgm:spPr/>
      <dgm:t>
        <a:bodyPr/>
        <a:lstStyle/>
        <a:p>
          <a:endParaRPr lang="en-US"/>
        </a:p>
      </dgm:t>
    </dgm:pt>
    <dgm:pt modelId="{220B3E24-67B5-4441-9C02-9FE68EECFA23}" type="pres">
      <dgm:prSet presAssocID="{925CB34A-8F02-46D5-A492-730001FE5E6C}" presName="connTx" presStyleLbl="parChTrans1D3" presStyleIdx="3" presStyleCnt="8"/>
      <dgm:spPr/>
      <dgm:t>
        <a:bodyPr/>
        <a:lstStyle/>
        <a:p>
          <a:endParaRPr lang="en-US"/>
        </a:p>
      </dgm:t>
    </dgm:pt>
    <dgm:pt modelId="{FF00228F-3F9B-45FB-9EEE-D483F12EB881}" type="pres">
      <dgm:prSet presAssocID="{1B068DC3-BAC2-4334-9C82-95D605D24A4B}" presName="root2" presStyleCnt="0"/>
      <dgm:spPr/>
    </dgm:pt>
    <dgm:pt modelId="{E4E0AF61-DD8C-4C28-9C0F-AEF82D8F4BF8}" type="pres">
      <dgm:prSet presAssocID="{1B068DC3-BAC2-4334-9C82-95D605D24A4B}" presName="LevelTwoTextNode" presStyleLbl="node3" presStyleIdx="3" presStyleCnt="8">
        <dgm:presLayoutVars>
          <dgm:chPref val="3"/>
        </dgm:presLayoutVars>
      </dgm:prSet>
      <dgm:spPr/>
      <dgm:t>
        <a:bodyPr/>
        <a:lstStyle/>
        <a:p>
          <a:endParaRPr lang="en-US"/>
        </a:p>
      </dgm:t>
    </dgm:pt>
    <dgm:pt modelId="{2F03FFE5-A428-47C1-83EA-C78085ABD378}" type="pres">
      <dgm:prSet presAssocID="{1B068DC3-BAC2-4334-9C82-95D605D24A4B}" presName="level3hierChild" presStyleCnt="0"/>
      <dgm:spPr/>
    </dgm:pt>
    <dgm:pt modelId="{A52D3B46-0960-473D-80B6-96318A220E92}" type="pres">
      <dgm:prSet presAssocID="{12D7E687-EACB-46E4-993B-221A1DF64855}" presName="conn2-1" presStyleLbl="parChTrans1D3" presStyleIdx="4" presStyleCnt="8"/>
      <dgm:spPr/>
      <dgm:t>
        <a:bodyPr/>
        <a:lstStyle/>
        <a:p>
          <a:endParaRPr lang="en-US"/>
        </a:p>
      </dgm:t>
    </dgm:pt>
    <dgm:pt modelId="{DB5CFB2C-6F5A-4BC8-9ABD-4C7396E6B131}" type="pres">
      <dgm:prSet presAssocID="{12D7E687-EACB-46E4-993B-221A1DF64855}" presName="connTx" presStyleLbl="parChTrans1D3" presStyleIdx="4" presStyleCnt="8"/>
      <dgm:spPr/>
      <dgm:t>
        <a:bodyPr/>
        <a:lstStyle/>
        <a:p>
          <a:endParaRPr lang="en-US"/>
        </a:p>
      </dgm:t>
    </dgm:pt>
    <dgm:pt modelId="{B78B0FEB-D3A1-4919-A759-6A5EE4C75D0B}" type="pres">
      <dgm:prSet presAssocID="{BCE4F6DD-867C-472F-B891-7889A5E6F1E2}" presName="root2" presStyleCnt="0"/>
      <dgm:spPr/>
    </dgm:pt>
    <dgm:pt modelId="{ADFACF1E-95DC-46E6-B10F-861619C84B50}" type="pres">
      <dgm:prSet presAssocID="{BCE4F6DD-867C-472F-B891-7889A5E6F1E2}" presName="LevelTwoTextNode" presStyleLbl="node3" presStyleIdx="4" presStyleCnt="8">
        <dgm:presLayoutVars>
          <dgm:chPref val="3"/>
        </dgm:presLayoutVars>
      </dgm:prSet>
      <dgm:spPr/>
      <dgm:t>
        <a:bodyPr/>
        <a:lstStyle/>
        <a:p>
          <a:endParaRPr lang="en-US"/>
        </a:p>
      </dgm:t>
    </dgm:pt>
    <dgm:pt modelId="{286364C1-49DF-45EA-887A-321D851AD1CB}" type="pres">
      <dgm:prSet presAssocID="{BCE4F6DD-867C-472F-B891-7889A5E6F1E2}" presName="level3hierChild" presStyleCnt="0"/>
      <dgm:spPr/>
    </dgm:pt>
    <dgm:pt modelId="{ED500F0E-A6E7-4025-AF4F-64D8D96DE5DF}" type="pres">
      <dgm:prSet presAssocID="{CCB88CAE-C269-4105-BDBF-69F6B15D29A8}" presName="conn2-1" presStyleLbl="parChTrans1D2" presStyleIdx="2" presStyleCnt="3"/>
      <dgm:spPr/>
      <dgm:t>
        <a:bodyPr/>
        <a:lstStyle/>
        <a:p>
          <a:endParaRPr lang="en-US"/>
        </a:p>
      </dgm:t>
    </dgm:pt>
    <dgm:pt modelId="{AB11C527-0E96-4E7F-87FD-161F152A51BD}" type="pres">
      <dgm:prSet presAssocID="{CCB88CAE-C269-4105-BDBF-69F6B15D29A8}" presName="connTx" presStyleLbl="parChTrans1D2" presStyleIdx="2" presStyleCnt="3"/>
      <dgm:spPr/>
      <dgm:t>
        <a:bodyPr/>
        <a:lstStyle/>
        <a:p>
          <a:endParaRPr lang="en-US"/>
        </a:p>
      </dgm:t>
    </dgm:pt>
    <dgm:pt modelId="{12AAF32A-DF19-4B74-981C-2253FA1CAFD2}" type="pres">
      <dgm:prSet presAssocID="{53F75198-EA29-4C2A-A84E-E2E3B510C5E4}" presName="root2" presStyleCnt="0"/>
      <dgm:spPr/>
    </dgm:pt>
    <dgm:pt modelId="{7E02B75F-E820-417C-AF92-F92F656E5EF4}" type="pres">
      <dgm:prSet presAssocID="{53F75198-EA29-4C2A-A84E-E2E3B510C5E4}" presName="LevelTwoTextNode" presStyleLbl="node2" presStyleIdx="2" presStyleCnt="3" custScaleX="124045">
        <dgm:presLayoutVars>
          <dgm:chPref val="3"/>
        </dgm:presLayoutVars>
      </dgm:prSet>
      <dgm:spPr/>
      <dgm:t>
        <a:bodyPr/>
        <a:lstStyle/>
        <a:p>
          <a:endParaRPr lang="en-US"/>
        </a:p>
      </dgm:t>
    </dgm:pt>
    <dgm:pt modelId="{FE9A941F-8016-437B-9B38-C67E27FF7732}" type="pres">
      <dgm:prSet presAssocID="{53F75198-EA29-4C2A-A84E-E2E3B510C5E4}" presName="level3hierChild" presStyleCnt="0"/>
      <dgm:spPr/>
    </dgm:pt>
    <dgm:pt modelId="{7A2817F5-3E79-462F-A3C2-53CA0F78116A}" type="pres">
      <dgm:prSet presAssocID="{0275053B-06D4-4835-9F74-6F6EF923317C}" presName="conn2-1" presStyleLbl="parChTrans1D3" presStyleIdx="5" presStyleCnt="8"/>
      <dgm:spPr/>
      <dgm:t>
        <a:bodyPr/>
        <a:lstStyle/>
        <a:p>
          <a:endParaRPr lang="en-US"/>
        </a:p>
      </dgm:t>
    </dgm:pt>
    <dgm:pt modelId="{A2C8E683-269B-4876-AFDC-DB306C744232}" type="pres">
      <dgm:prSet presAssocID="{0275053B-06D4-4835-9F74-6F6EF923317C}" presName="connTx" presStyleLbl="parChTrans1D3" presStyleIdx="5" presStyleCnt="8"/>
      <dgm:spPr/>
      <dgm:t>
        <a:bodyPr/>
        <a:lstStyle/>
        <a:p>
          <a:endParaRPr lang="en-US"/>
        </a:p>
      </dgm:t>
    </dgm:pt>
    <dgm:pt modelId="{1A352840-7B01-4C17-BFBB-1628798142F1}" type="pres">
      <dgm:prSet presAssocID="{1756AB0C-8030-4463-9E48-70ED6E21C1D6}" presName="root2" presStyleCnt="0"/>
      <dgm:spPr/>
    </dgm:pt>
    <dgm:pt modelId="{B2290C3B-30E2-441E-AC0F-498D59CBF5D9}" type="pres">
      <dgm:prSet presAssocID="{1756AB0C-8030-4463-9E48-70ED6E21C1D6}" presName="LevelTwoTextNode" presStyleLbl="node3" presStyleIdx="5" presStyleCnt="8" custLinFactX="100000" custLinFactNeighborX="108625" custLinFactNeighborY="-18966">
        <dgm:presLayoutVars>
          <dgm:chPref val="3"/>
        </dgm:presLayoutVars>
      </dgm:prSet>
      <dgm:spPr/>
      <dgm:t>
        <a:bodyPr/>
        <a:lstStyle/>
        <a:p>
          <a:endParaRPr lang="en-US"/>
        </a:p>
      </dgm:t>
    </dgm:pt>
    <dgm:pt modelId="{BD19D2F0-F6D3-4CDC-B418-919D33A8CECF}" type="pres">
      <dgm:prSet presAssocID="{1756AB0C-8030-4463-9E48-70ED6E21C1D6}" presName="level3hierChild" presStyleCnt="0"/>
      <dgm:spPr/>
    </dgm:pt>
    <dgm:pt modelId="{7293977B-D6C5-430B-AA30-2E9F772C5805}" type="pres">
      <dgm:prSet presAssocID="{B2C5543B-EA82-4DFB-829C-004C9FC6DF66}" presName="conn2-1" presStyleLbl="parChTrans1D3" presStyleIdx="6" presStyleCnt="8"/>
      <dgm:spPr/>
      <dgm:t>
        <a:bodyPr/>
        <a:lstStyle/>
        <a:p>
          <a:endParaRPr lang="en-US"/>
        </a:p>
      </dgm:t>
    </dgm:pt>
    <dgm:pt modelId="{98E777C3-2D7D-4733-9D7F-570769B23E0A}" type="pres">
      <dgm:prSet presAssocID="{B2C5543B-EA82-4DFB-829C-004C9FC6DF66}" presName="connTx" presStyleLbl="parChTrans1D3" presStyleIdx="6" presStyleCnt="8"/>
      <dgm:spPr/>
      <dgm:t>
        <a:bodyPr/>
        <a:lstStyle/>
        <a:p>
          <a:endParaRPr lang="en-US"/>
        </a:p>
      </dgm:t>
    </dgm:pt>
    <dgm:pt modelId="{6BF31073-7D65-4691-8877-C504D5164B50}" type="pres">
      <dgm:prSet presAssocID="{9B7C0662-9026-4352-9D07-0E52964FF5D6}" presName="root2" presStyleCnt="0"/>
      <dgm:spPr/>
    </dgm:pt>
    <dgm:pt modelId="{A2CD9707-B631-4B6E-B2FB-C5AA0B8D74BA}" type="pres">
      <dgm:prSet presAssocID="{9B7C0662-9026-4352-9D07-0E52964FF5D6}" presName="LevelTwoTextNode" presStyleLbl="node3" presStyleIdx="6" presStyleCnt="8" custLinFactX="100000" custLinFactNeighborX="109488" custLinFactNeighborY="-5173">
        <dgm:presLayoutVars>
          <dgm:chPref val="3"/>
        </dgm:presLayoutVars>
      </dgm:prSet>
      <dgm:spPr/>
      <dgm:t>
        <a:bodyPr/>
        <a:lstStyle/>
        <a:p>
          <a:endParaRPr lang="en-US"/>
        </a:p>
      </dgm:t>
    </dgm:pt>
    <dgm:pt modelId="{86B4E026-837F-4F1B-8DFF-A8A6ECA0B8A9}" type="pres">
      <dgm:prSet presAssocID="{9B7C0662-9026-4352-9D07-0E52964FF5D6}" presName="level3hierChild" presStyleCnt="0"/>
      <dgm:spPr/>
    </dgm:pt>
    <dgm:pt modelId="{0902F867-3A48-46C7-811A-382AAE261F7C}" type="pres">
      <dgm:prSet presAssocID="{0D81972E-3217-4E75-A509-8EF5AF703A5E}" presName="conn2-1" presStyleLbl="parChTrans1D3" presStyleIdx="7" presStyleCnt="8"/>
      <dgm:spPr/>
      <dgm:t>
        <a:bodyPr/>
        <a:lstStyle/>
        <a:p>
          <a:endParaRPr lang="en-US"/>
        </a:p>
      </dgm:t>
    </dgm:pt>
    <dgm:pt modelId="{9BB8042A-95ED-479F-9A02-AB01A3DC6ACE}" type="pres">
      <dgm:prSet presAssocID="{0D81972E-3217-4E75-A509-8EF5AF703A5E}" presName="connTx" presStyleLbl="parChTrans1D3" presStyleIdx="7" presStyleCnt="8"/>
      <dgm:spPr/>
      <dgm:t>
        <a:bodyPr/>
        <a:lstStyle/>
        <a:p>
          <a:endParaRPr lang="en-US"/>
        </a:p>
      </dgm:t>
    </dgm:pt>
    <dgm:pt modelId="{4046192D-AE52-45C6-80D4-396908406734}" type="pres">
      <dgm:prSet presAssocID="{85256E81-D9AC-4287-BB6D-BE4DBB1CA868}" presName="root2" presStyleCnt="0"/>
      <dgm:spPr/>
    </dgm:pt>
    <dgm:pt modelId="{94E816CD-0D4F-4086-9901-A939802D444A}" type="pres">
      <dgm:prSet presAssocID="{85256E81-D9AC-4287-BB6D-BE4DBB1CA868}" presName="LevelTwoTextNode" presStyleLbl="node3" presStyleIdx="7" presStyleCnt="8" custLinFactX="100000" custLinFactNeighborX="112074" custLinFactNeighborY="97">
        <dgm:presLayoutVars>
          <dgm:chPref val="3"/>
        </dgm:presLayoutVars>
      </dgm:prSet>
      <dgm:spPr/>
      <dgm:t>
        <a:bodyPr/>
        <a:lstStyle/>
        <a:p>
          <a:endParaRPr lang="en-US"/>
        </a:p>
      </dgm:t>
    </dgm:pt>
    <dgm:pt modelId="{E2F644CC-7D69-4272-BE18-286C78B4BA26}" type="pres">
      <dgm:prSet presAssocID="{85256E81-D9AC-4287-BB6D-BE4DBB1CA868}" presName="level3hierChild" presStyleCnt="0"/>
      <dgm:spPr/>
    </dgm:pt>
  </dgm:ptLst>
  <dgm:cxnLst>
    <dgm:cxn modelId="{45268800-CF44-4F5F-8B0D-A6C64BA58368}" type="presOf" srcId="{0D81972E-3217-4E75-A509-8EF5AF703A5E}" destId="{9BB8042A-95ED-479F-9A02-AB01A3DC6ACE}" srcOrd="1" destOrd="0" presId="urn:microsoft.com/office/officeart/2005/8/layout/hierarchy2"/>
    <dgm:cxn modelId="{742F5F0A-2B94-42A1-ABCF-78D1F88CC871}" type="presOf" srcId="{53F75198-EA29-4C2A-A84E-E2E3B510C5E4}" destId="{7E02B75F-E820-417C-AF92-F92F656E5EF4}" srcOrd="0" destOrd="0" presId="urn:microsoft.com/office/officeart/2005/8/layout/hierarchy2"/>
    <dgm:cxn modelId="{1D956554-9787-44EF-8167-E44AB9E26946}" type="presOf" srcId="{CCB88CAE-C269-4105-BDBF-69F6B15D29A8}" destId="{ED500F0E-A6E7-4025-AF4F-64D8D96DE5DF}" srcOrd="0" destOrd="0" presId="urn:microsoft.com/office/officeart/2005/8/layout/hierarchy2"/>
    <dgm:cxn modelId="{343E9663-64D5-4147-8A2F-43C5E2C88872}" srcId="{79C037D5-5C53-46D9-A62C-C512805B13FC}" destId="{53F75198-EA29-4C2A-A84E-E2E3B510C5E4}" srcOrd="2" destOrd="0" parTransId="{CCB88CAE-C269-4105-BDBF-69F6B15D29A8}" sibTransId="{B3A42968-83A9-4EC7-BE28-24F8ECC16276}"/>
    <dgm:cxn modelId="{12323978-6894-4C30-BF27-91C359F99C90}" type="presOf" srcId="{A4BCC37B-5907-43BF-89D8-7C88F53E673B}" destId="{765956F4-EF72-4771-8E0D-B93ABB692475}" srcOrd="0" destOrd="0" presId="urn:microsoft.com/office/officeart/2005/8/layout/hierarchy2"/>
    <dgm:cxn modelId="{13FA437E-98A6-4144-8F80-39D54D280BBA}" srcId="{A0B9CDCC-52A2-415A-B3E7-74692311F030}" destId="{BCE4F6DD-867C-472F-B891-7889A5E6F1E2}" srcOrd="2" destOrd="0" parTransId="{12D7E687-EACB-46E4-993B-221A1DF64855}" sibTransId="{33E2F081-7A67-4A43-BBF6-0DE03C8AE037}"/>
    <dgm:cxn modelId="{BC5879D3-3CCF-44AA-848F-BF124370D523}" type="presOf" srcId="{72C72800-035F-41A0-B95B-42A602678860}" destId="{1382B12F-B49E-4A80-8BB2-75FCF964EF32}" srcOrd="1" destOrd="0" presId="urn:microsoft.com/office/officeart/2005/8/layout/hierarchy2"/>
    <dgm:cxn modelId="{B4267B7B-59B4-4D19-B095-D0984D86558A}" type="presOf" srcId="{0275053B-06D4-4835-9F74-6F6EF923317C}" destId="{A2C8E683-269B-4876-AFDC-DB306C744232}" srcOrd="1" destOrd="0" presId="urn:microsoft.com/office/officeart/2005/8/layout/hierarchy2"/>
    <dgm:cxn modelId="{6EDFE211-B8EB-4313-BF5E-77F8FFA5BAE2}" srcId="{E67B5CBE-D6F2-4046-9F90-BDCECECD792A}" destId="{CC0F1777-DE8C-4C16-B69A-A4DB4214D383}" srcOrd="1" destOrd="0" parTransId="{A4BCC37B-5907-43BF-89D8-7C88F53E673B}" sibTransId="{64727E2C-4CBD-42A9-B91C-583DDBB5CD59}"/>
    <dgm:cxn modelId="{DA77891B-3B72-4588-AD8B-2A47F957F584}" srcId="{BA3DF74C-6505-4C8A-9AB5-79668720BACE}" destId="{79C037D5-5C53-46D9-A62C-C512805B13FC}" srcOrd="0" destOrd="0" parTransId="{59094E12-3F3B-4297-A834-3F9A18310FAD}" sibTransId="{DE9F0BAF-F327-4DB1-8AE7-E30E94281F5C}"/>
    <dgm:cxn modelId="{C383B8CC-3A34-4D93-BFB0-A827C290E594}" type="presOf" srcId="{0D81972E-3217-4E75-A509-8EF5AF703A5E}" destId="{0902F867-3A48-46C7-811A-382AAE261F7C}" srcOrd="0" destOrd="0" presId="urn:microsoft.com/office/officeart/2005/8/layout/hierarchy2"/>
    <dgm:cxn modelId="{B99A866E-7B25-4E28-9FA5-5BE86073FC02}" type="presOf" srcId="{1B068DC3-BAC2-4334-9C82-95D605D24A4B}" destId="{E4E0AF61-DD8C-4C28-9C0F-AEF82D8F4BF8}" srcOrd="0" destOrd="0" presId="urn:microsoft.com/office/officeart/2005/8/layout/hierarchy2"/>
    <dgm:cxn modelId="{93226B93-08B6-4B31-BA68-9CDD7CF90762}" type="presOf" srcId="{85256E81-D9AC-4287-BB6D-BE4DBB1CA868}" destId="{94E816CD-0D4F-4086-9901-A939802D444A}" srcOrd="0" destOrd="0" presId="urn:microsoft.com/office/officeart/2005/8/layout/hierarchy2"/>
    <dgm:cxn modelId="{A4A7B2B6-9521-49D5-B11C-79804A219816}" type="presOf" srcId="{925CB34A-8F02-46D5-A492-730001FE5E6C}" destId="{220B3E24-67B5-4441-9C02-9FE68EECFA23}" srcOrd="1" destOrd="0" presId="urn:microsoft.com/office/officeart/2005/8/layout/hierarchy2"/>
    <dgm:cxn modelId="{3932424B-8759-4FE5-9146-A99F0267D2B0}" srcId="{A0B9CDCC-52A2-415A-B3E7-74692311F030}" destId="{922FBC9F-0545-4EA0-8BCB-5B9C7E2806EF}" srcOrd="0" destOrd="0" parTransId="{B6CECD41-EED5-4A9C-AA15-3685235940A1}" sibTransId="{63A8A182-4A84-4FC9-8B4B-31A282BFB5B9}"/>
    <dgm:cxn modelId="{725293E0-4785-4288-B2C8-23A85105680D}" type="presOf" srcId="{B2C5543B-EA82-4DFB-829C-004C9FC6DF66}" destId="{98E777C3-2D7D-4733-9D7F-570769B23E0A}" srcOrd="1" destOrd="0" presId="urn:microsoft.com/office/officeart/2005/8/layout/hierarchy2"/>
    <dgm:cxn modelId="{FD1E43E5-55D2-4B26-B263-D022CAAF0D60}" type="presOf" srcId="{925CB34A-8F02-46D5-A492-730001FE5E6C}" destId="{0EEDCAD3-113C-430A-9686-2DB36CAF280A}" srcOrd="0" destOrd="0" presId="urn:microsoft.com/office/officeart/2005/8/layout/hierarchy2"/>
    <dgm:cxn modelId="{97D7F483-ADE3-4E59-831D-47247EA2BAEB}" srcId="{79C037D5-5C53-46D9-A62C-C512805B13FC}" destId="{A0B9CDCC-52A2-415A-B3E7-74692311F030}" srcOrd="1" destOrd="0" parTransId="{E23D4EF7-4428-4EC3-8138-640B6E1CF49D}" sibTransId="{32C24F08-9F3B-4530-AC8A-AF4F679A6600}"/>
    <dgm:cxn modelId="{66BCE0C8-94E8-4C7B-94C7-B7D9FE56A3BB}" type="presOf" srcId="{12D7E687-EACB-46E4-993B-221A1DF64855}" destId="{DB5CFB2C-6F5A-4BC8-9ABD-4C7396E6B131}" srcOrd="1" destOrd="0" presId="urn:microsoft.com/office/officeart/2005/8/layout/hierarchy2"/>
    <dgm:cxn modelId="{94916B2A-4C9E-49B6-8378-B5D2589877B2}" type="presOf" srcId="{79C037D5-5C53-46D9-A62C-C512805B13FC}" destId="{6EC052E8-339A-4198-B73E-46575C7A0F68}" srcOrd="0" destOrd="0" presId="urn:microsoft.com/office/officeart/2005/8/layout/hierarchy2"/>
    <dgm:cxn modelId="{21E68924-5996-44AC-B7B5-A2E932B5A547}" type="presOf" srcId="{0275053B-06D4-4835-9F74-6F6EF923317C}" destId="{7A2817F5-3E79-462F-A3C2-53CA0F78116A}" srcOrd="0" destOrd="0" presId="urn:microsoft.com/office/officeart/2005/8/layout/hierarchy2"/>
    <dgm:cxn modelId="{37944A54-3CA6-4D75-A41A-DBAF988CE177}" type="presOf" srcId="{B6CECD41-EED5-4A9C-AA15-3685235940A1}" destId="{2DC4261B-1B91-4E6A-A90C-5D27B6066B83}" srcOrd="0" destOrd="0" presId="urn:microsoft.com/office/officeart/2005/8/layout/hierarchy2"/>
    <dgm:cxn modelId="{0D894AAD-0B8F-40F7-ACB1-AE62F0DA61FB}" srcId="{53F75198-EA29-4C2A-A84E-E2E3B510C5E4}" destId="{9B7C0662-9026-4352-9D07-0E52964FF5D6}" srcOrd="1" destOrd="0" parTransId="{B2C5543B-EA82-4DFB-829C-004C9FC6DF66}" sibTransId="{03FDDCB7-3CC7-4947-93CE-66CCC97FEF20}"/>
    <dgm:cxn modelId="{913DDE66-4FE2-490E-86CC-FA6339FAEF9D}" type="presOf" srcId="{B080D58A-FEEA-40B5-A611-984EB2F1BE60}" destId="{5F756B34-E854-4973-BF70-56C0FD9C1396}" srcOrd="1" destOrd="0" presId="urn:microsoft.com/office/officeart/2005/8/layout/hierarchy2"/>
    <dgm:cxn modelId="{371AD134-0F79-4CF8-8EFC-E46B85E269DE}" type="presOf" srcId="{BA3DF74C-6505-4C8A-9AB5-79668720BACE}" destId="{87C4AF43-413A-41E8-901E-8C5D57661299}" srcOrd="0" destOrd="0" presId="urn:microsoft.com/office/officeart/2005/8/layout/hierarchy2"/>
    <dgm:cxn modelId="{BA36C2BE-7CDC-454C-A3AA-17566CE4EFE9}" type="presOf" srcId="{53B0AD80-C6EC-4D34-95E3-4F178260177F}" destId="{0DD7BC1B-F90E-413A-9B9B-32061AFA2FF5}" srcOrd="0" destOrd="0" presId="urn:microsoft.com/office/officeart/2005/8/layout/hierarchy2"/>
    <dgm:cxn modelId="{6270292C-BB5C-4678-A5D2-AA2EF321630B}" type="presOf" srcId="{922FBC9F-0545-4EA0-8BCB-5B9C7E2806EF}" destId="{E94C767F-5667-4D3A-914E-BEB64F32E5EE}" srcOrd="0" destOrd="0" presId="urn:microsoft.com/office/officeart/2005/8/layout/hierarchy2"/>
    <dgm:cxn modelId="{0DBEDF8A-7758-4136-AD25-A647EB1608AD}" type="presOf" srcId="{9B7C0662-9026-4352-9D07-0E52964FF5D6}" destId="{A2CD9707-B631-4B6E-B2FB-C5AA0B8D74BA}" srcOrd="0" destOrd="0" presId="urn:microsoft.com/office/officeart/2005/8/layout/hierarchy2"/>
    <dgm:cxn modelId="{506CEC7A-268E-494E-B189-3EBC3AE9FF05}" type="presOf" srcId="{E67B5CBE-D6F2-4046-9F90-BDCECECD792A}" destId="{1B317C5D-C1E1-4BED-9DC8-120F87CD2454}" srcOrd="0" destOrd="0" presId="urn:microsoft.com/office/officeart/2005/8/layout/hierarchy2"/>
    <dgm:cxn modelId="{F48C1F81-83B3-4A7E-8F4A-234D36D7A967}" type="presOf" srcId="{BCE4F6DD-867C-472F-B891-7889A5E6F1E2}" destId="{ADFACF1E-95DC-46E6-B10F-861619C84B50}" srcOrd="0" destOrd="0" presId="urn:microsoft.com/office/officeart/2005/8/layout/hierarchy2"/>
    <dgm:cxn modelId="{32901FF3-CC57-4BBC-8A5B-D50CA4B6F64C}" type="presOf" srcId="{A0B9CDCC-52A2-415A-B3E7-74692311F030}" destId="{5ED8CAAE-7250-4F1E-AE14-0B214297EBE3}" srcOrd="0" destOrd="0" presId="urn:microsoft.com/office/officeart/2005/8/layout/hierarchy2"/>
    <dgm:cxn modelId="{687B874A-9FAB-42C7-A115-BC63C415FEE7}" type="presOf" srcId="{12D7E687-EACB-46E4-993B-221A1DF64855}" destId="{A52D3B46-0960-473D-80B6-96318A220E92}" srcOrd="0" destOrd="0" presId="urn:microsoft.com/office/officeart/2005/8/layout/hierarchy2"/>
    <dgm:cxn modelId="{78507B18-FB04-4502-B111-30600C0E0B4A}" type="presOf" srcId="{E23D4EF7-4428-4EC3-8138-640B6E1CF49D}" destId="{8F812630-CE84-4175-BA65-0A2DD0E88F9E}" srcOrd="0" destOrd="0" presId="urn:microsoft.com/office/officeart/2005/8/layout/hierarchy2"/>
    <dgm:cxn modelId="{7E4B4710-A61C-4525-BAFC-6A3251966DAA}" srcId="{53F75198-EA29-4C2A-A84E-E2E3B510C5E4}" destId="{1756AB0C-8030-4463-9E48-70ED6E21C1D6}" srcOrd="0" destOrd="0" parTransId="{0275053B-06D4-4835-9F74-6F6EF923317C}" sibTransId="{DEBE0488-689A-4401-B5CE-7095110114D8}"/>
    <dgm:cxn modelId="{D542BAC1-C4E9-4E5F-88A7-D40EF3AB9134}" type="presOf" srcId="{B2C5543B-EA82-4DFB-829C-004C9FC6DF66}" destId="{7293977B-D6C5-430B-AA30-2E9F772C5805}" srcOrd="0" destOrd="0" presId="urn:microsoft.com/office/officeart/2005/8/layout/hierarchy2"/>
    <dgm:cxn modelId="{478E2D7B-8E23-40DE-AF51-B5D392E1BCB1}" srcId="{E67B5CBE-D6F2-4046-9F90-BDCECECD792A}" destId="{53B0AD80-C6EC-4D34-95E3-4F178260177F}" srcOrd="0" destOrd="0" parTransId="{B080D58A-FEEA-40B5-A611-984EB2F1BE60}" sibTransId="{BD328B3A-A9A4-45C1-8154-A934F4227B41}"/>
    <dgm:cxn modelId="{BD44C9B8-A2AC-4AFB-8828-75CA95EFC0F0}" type="presOf" srcId="{72C72800-035F-41A0-B95B-42A602678860}" destId="{83F152F3-978F-4BD5-9417-111AEEC12BF7}" srcOrd="0" destOrd="0" presId="urn:microsoft.com/office/officeart/2005/8/layout/hierarchy2"/>
    <dgm:cxn modelId="{1E007E3E-88BD-493C-A614-1E207F679334}" type="presOf" srcId="{A4BCC37B-5907-43BF-89D8-7C88F53E673B}" destId="{AFC5623A-4DC2-4842-9963-A810640C87D8}" srcOrd="1" destOrd="0" presId="urn:microsoft.com/office/officeart/2005/8/layout/hierarchy2"/>
    <dgm:cxn modelId="{F1CFF711-198B-4364-BAC2-4909744EC6EC}" type="presOf" srcId="{B080D58A-FEEA-40B5-A611-984EB2F1BE60}" destId="{275BB3A1-6139-458C-A59F-056E1EF6BB19}" srcOrd="0" destOrd="0" presId="urn:microsoft.com/office/officeart/2005/8/layout/hierarchy2"/>
    <dgm:cxn modelId="{4520746F-C4F8-47B7-9E62-5B0B293671B5}" srcId="{79C037D5-5C53-46D9-A62C-C512805B13FC}" destId="{E67B5CBE-D6F2-4046-9F90-BDCECECD792A}" srcOrd="0" destOrd="0" parTransId="{72C72800-035F-41A0-B95B-42A602678860}" sibTransId="{ACB63076-6078-4334-BB97-12B78B467C21}"/>
    <dgm:cxn modelId="{CEDFD23A-9B0A-43D5-8DF7-050FB5DC1F8E}" type="presOf" srcId="{CCB88CAE-C269-4105-BDBF-69F6B15D29A8}" destId="{AB11C527-0E96-4E7F-87FD-161F152A51BD}" srcOrd="1" destOrd="0" presId="urn:microsoft.com/office/officeart/2005/8/layout/hierarchy2"/>
    <dgm:cxn modelId="{BD52BAF0-3D44-430F-BDD9-61FF099C290A}" type="presOf" srcId="{B6CECD41-EED5-4A9C-AA15-3685235940A1}" destId="{DB1CAC74-392F-44FE-9700-719027417F17}" srcOrd="1" destOrd="0" presId="urn:microsoft.com/office/officeart/2005/8/layout/hierarchy2"/>
    <dgm:cxn modelId="{C25046CA-F526-4037-AA9C-8544EA963DB1}" type="presOf" srcId="{E23D4EF7-4428-4EC3-8138-640B6E1CF49D}" destId="{EECDA1DA-E2CE-43F8-8407-63594B9AE2FD}" srcOrd="1" destOrd="0" presId="urn:microsoft.com/office/officeart/2005/8/layout/hierarchy2"/>
    <dgm:cxn modelId="{EFB10D12-D442-4E86-8294-007752F75F8C}" srcId="{53F75198-EA29-4C2A-A84E-E2E3B510C5E4}" destId="{85256E81-D9AC-4287-BB6D-BE4DBB1CA868}" srcOrd="2" destOrd="0" parTransId="{0D81972E-3217-4E75-A509-8EF5AF703A5E}" sibTransId="{21C07DCA-F7FA-4AE2-BD6A-2FDEE866C979}"/>
    <dgm:cxn modelId="{193BA0A8-A01F-41E3-98AC-F4D412B5E5CF}" type="presOf" srcId="{1756AB0C-8030-4463-9E48-70ED6E21C1D6}" destId="{B2290C3B-30E2-441E-AC0F-498D59CBF5D9}" srcOrd="0" destOrd="0" presId="urn:microsoft.com/office/officeart/2005/8/layout/hierarchy2"/>
    <dgm:cxn modelId="{594D5C17-DB75-4A11-85DF-2DA23D13B666}" type="presOf" srcId="{CC0F1777-DE8C-4C16-B69A-A4DB4214D383}" destId="{7E3EC383-7B38-4AD5-B90D-F9D4242B2AF7}" srcOrd="0" destOrd="0" presId="urn:microsoft.com/office/officeart/2005/8/layout/hierarchy2"/>
    <dgm:cxn modelId="{E43DA9E8-6F66-4DD6-9528-7031BCB9A268}" srcId="{A0B9CDCC-52A2-415A-B3E7-74692311F030}" destId="{1B068DC3-BAC2-4334-9C82-95D605D24A4B}" srcOrd="1" destOrd="0" parTransId="{925CB34A-8F02-46D5-A492-730001FE5E6C}" sibTransId="{0FF68538-D4CA-42E0-8451-5D409F68BBC0}"/>
    <dgm:cxn modelId="{E0F17A09-FAEB-4DA4-A15C-9DA34E5DDD54}" type="presParOf" srcId="{87C4AF43-413A-41E8-901E-8C5D57661299}" destId="{03D0B87F-81DD-4BA7-872F-5E11F399A9F5}" srcOrd="0" destOrd="0" presId="urn:microsoft.com/office/officeart/2005/8/layout/hierarchy2"/>
    <dgm:cxn modelId="{1C46D64A-C6D2-4485-94B4-E00530DC40D5}" type="presParOf" srcId="{03D0B87F-81DD-4BA7-872F-5E11F399A9F5}" destId="{6EC052E8-339A-4198-B73E-46575C7A0F68}" srcOrd="0" destOrd="0" presId="urn:microsoft.com/office/officeart/2005/8/layout/hierarchy2"/>
    <dgm:cxn modelId="{CAC4F029-7CAC-47F2-8F79-DB6B4A7C1348}" type="presParOf" srcId="{03D0B87F-81DD-4BA7-872F-5E11F399A9F5}" destId="{ABB51C48-37FD-43A7-8839-5C78EBA44040}" srcOrd="1" destOrd="0" presId="urn:microsoft.com/office/officeart/2005/8/layout/hierarchy2"/>
    <dgm:cxn modelId="{1E0E16E2-24A6-453C-8214-31AAC4AEAE59}" type="presParOf" srcId="{ABB51C48-37FD-43A7-8839-5C78EBA44040}" destId="{83F152F3-978F-4BD5-9417-111AEEC12BF7}" srcOrd="0" destOrd="0" presId="urn:microsoft.com/office/officeart/2005/8/layout/hierarchy2"/>
    <dgm:cxn modelId="{F4E13D16-889D-49A6-B860-73FE3F45ED26}" type="presParOf" srcId="{83F152F3-978F-4BD5-9417-111AEEC12BF7}" destId="{1382B12F-B49E-4A80-8BB2-75FCF964EF32}" srcOrd="0" destOrd="0" presId="urn:microsoft.com/office/officeart/2005/8/layout/hierarchy2"/>
    <dgm:cxn modelId="{586F4536-DCE5-46E1-86EE-A0F9D499E9C8}" type="presParOf" srcId="{ABB51C48-37FD-43A7-8839-5C78EBA44040}" destId="{088E641D-471A-4CBF-AB7C-0072D6BE5288}" srcOrd="1" destOrd="0" presId="urn:microsoft.com/office/officeart/2005/8/layout/hierarchy2"/>
    <dgm:cxn modelId="{3D3BC856-2C90-4D66-B45A-F8016FE3263B}" type="presParOf" srcId="{088E641D-471A-4CBF-AB7C-0072D6BE5288}" destId="{1B317C5D-C1E1-4BED-9DC8-120F87CD2454}" srcOrd="0" destOrd="0" presId="urn:microsoft.com/office/officeart/2005/8/layout/hierarchy2"/>
    <dgm:cxn modelId="{46F586D1-204B-4237-8D68-5DCC7E472E67}" type="presParOf" srcId="{088E641D-471A-4CBF-AB7C-0072D6BE5288}" destId="{3D553C6A-847A-4AF8-9991-4E9B7FA3F705}" srcOrd="1" destOrd="0" presId="urn:microsoft.com/office/officeart/2005/8/layout/hierarchy2"/>
    <dgm:cxn modelId="{1B92DB95-156B-4C4B-BA17-BE0BCA8BE12F}" type="presParOf" srcId="{3D553C6A-847A-4AF8-9991-4E9B7FA3F705}" destId="{275BB3A1-6139-458C-A59F-056E1EF6BB19}" srcOrd="0" destOrd="0" presId="urn:microsoft.com/office/officeart/2005/8/layout/hierarchy2"/>
    <dgm:cxn modelId="{89D008D3-4BAD-4F84-91C5-6540997F3497}" type="presParOf" srcId="{275BB3A1-6139-458C-A59F-056E1EF6BB19}" destId="{5F756B34-E854-4973-BF70-56C0FD9C1396}" srcOrd="0" destOrd="0" presId="urn:microsoft.com/office/officeart/2005/8/layout/hierarchy2"/>
    <dgm:cxn modelId="{7D81B92A-60E8-420C-9946-0339F0C4A94E}" type="presParOf" srcId="{3D553C6A-847A-4AF8-9991-4E9B7FA3F705}" destId="{E01641D1-7C77-492A-A339-274AD0F5DD66}" srcOrd="1" destOrd="0" presId="urn:microsoft.com/office/officeart/2005/8/layout/hierarchy2"/>
    <dgm:cxn modelId="{F272F9D6-1D6C-4127-9D54-E3E8DE7375BF}" type="presParOf" srcId="{E01641D1-7C77-492A-A339-274AD0F5DD66}" destId="{0DD7BC1B-F90E-413A-9B9B-32061AFA2FF5}" srcOrd="0" destOrd="0" presId="urn:microsoft.com/office/officeart/2005/8/layout/hierarchy2"/>
    <dgm:cxn modelId="{14854202-2963-4770-9F6B-AED2064E725E}" type="presParOf" srcId="{E01641D1-7C77-492A-A339-274AD0F5DD66}" destId="{1D970730-5AEA-4386-A4FB-3BEEF6E6DF24}" srcOrd="1" destOrd="0" presId="urn:microsoft.com/office/officeart/2005/8/layout/hierarchy2"/>
    <dgm:cxn modelId="{62CF261A-083F-4644-800D-7A2E15FCBBC0}" type="presParOf" srcId="{3D553C6A-847A-4AF8-9991-4E9B7FA3F705}" destId="{765956F4-EF72-4771-8E0D-B93ABB692475}" srcOrd="2" destOrd="0" presId="urn:microsoft.com/office/officeart/2005/8/layout/hierarchy2"/>
    <dgm:cxn modelId="{2D0B6BA4-D9F7-431E-9B6E-73DA15126F4D}" type="presParOf" srcId="{765956F4-EF72-4771-8E0D-B93ABB692475}" destId="{AFC5623A-4DC2-4842-9963-A810640C87D8}" srcOrd="0" destOrd="0" presId="urn:microsoft.com/office/officeart/2005/8/layout/hierarchy2"/>
    <dgm:cxn modelId="{4B404EAB-A00A-4BD2-BDD8-410941EBE0A2}" type="presParOf" srcId="{3D553C6A-847A-4AF8-9991-4E9B7FA3F705}" destId="{FB0C8322-DEA3-42F9-9B37-584DBE7C357B}" srcOrd="3" destOrd="0" presId="urn:microsoft.com/office/officeart/2005/8/layout/hierarchy2"/>
    <dgm:cxn modelId="{0E2F5DE5-F3DE-4E7B-AC6B-37EB1942AC9A}" type="presParOf" srcId="{FB0C8322-DEA3-42F9-9B37-584DBE7C357B}" destId="{7E3EC383-7B38-4AD5-B90D-F9D4242B2AF7}" srcOrd="0" destOrd="0" presId="urn:microsoft.com/office/officeart/2005/8/layout/hierarchy2"/>
    <dgm:cxn modelId="{FD12CB6E-CAAC-4DD2-AE56-62C3E8E6B901}" type="presParOf" srcId="{FB0C8322-DEA3-42F9-9B37-584DBE7C357B}" destId="{7CD63C69-7082-4D41-A63C-FE6D555C7C52}" srcOrd="1" destOrd="0" presId="urn:microsoft.com/office/officeart/2005/8/layout/hierarchy2"/>
    <dgm:cxn modelId="{2A9A67FF-50D2-4362-B30C-CF9EFD6AFC0F}" type="presParOf" srcId="{ABB51C48-37FD-43A7-8839-5C78EBA44040}" destId="{8F812630-CE84-4175-BA65-0A2DD0E88F9E}" srcOrd="2" destOrd="0" presId="urn:microsoft.com/office/officeart/2005/8/layout/hierarchy2"/>
    <dgm:cxn modelId="{BCDC5D18-9FEF-406B-BE43-0D60ED1840D8}" type="presParOf" srcId="{8F812630-CE84-4175-BA65-0A2DD0E88F9E}" destId="{EECDA1DA-E2CE-43F8-8407-63594B9AE2FD}" srcOrd="0" destOrd="0" presId="urn:microsoft.com/office/officeart/2005/8/layout/hierarchy2"/>
    <dgm:cxn modelId="{925D9FB8-D6A7-4E25-8D6A-C07B348DC5FE}" type="presParOf" srcId="{ABB51C48-37FD-43A7-8839-5C78EBA44040}" destId="{7950A0F4-FDF5-4F1F-A56F-002969C10E71}" srcOrd="3" destOrd="0" presId="urn:microsoft.com/office/officeart/2005/8/layout/hierarchy2"/>
    <dgm:cxn modelId="{8E747C55-9A13-4A1A-916B-762D9F5A49B5}" type="presParOf" srcId="{7950A0F4-FDF5-4F1F-A56F-002969C10E71}" destId="{5ED8CAAE-7250-4F1E-AE14-0B214297EBE3}" srcOrd="0" destOrd="0" presId="urn:microsoft.com/office/officeart/2005/8/layout/hierarchy2"/>
    <dgm:cxn modelId="{9475A0A0-6E20-4764-9B28-F53B246BDC0B}" type="presParOf" srcId="{7950A0F4-FDF5-4F1F-A56F-002969C10E71}" destId="{8760DEF1-54BC-4D05-AFCA-C2FA3A9F7395}" srcOrd="1" destOrd="0" presId="urn:microsoft.com/office/officeart/2005/8/layout/hierarchy2"/>
    <dgm:cxn modelId="{CB625240-6AF6-4703-838D-C79DAF863E06}" type="presParOf" srcId="{8760DEF1-54BC-4D05-AFCA-C2FA3A9F7395}" destId="{2DC4261B-1B91-4E6A-A90C-5D27B6066B83}" srcOrd="0" destOrd="0" presId="urn:microsoft.com/office/officeart/2005/8/layout/hierarchy2"/>
    <dgm:cxn modelId="{4BEB95E1-91C8-4FDA-823C-C33B3F4EC6D0}" type="presParOf" srcId="{2DC4261B-1B91-4E6A-A90C-5D27B6066B83}" destId="{DB1CAC74-392F-44FE-9700-719027417F17}" srcOrd="0" destOrd="0" presId="urn:microsoft.com/office/officeart/2005/8/layout/hierarchy2"/>
    <dgm:cxn modelId="{8E1DC0E0-6C57-45A4-BBA1-2FBB000C0605}" type="presParOf" srcId="{8760DEF1-54BC-4D05-AFCA-C2FA3A9F7395}" destId="{A6B18207-5365-4B11-BC45-A2800141EFBE}" srcOrd="1" destOrd="0" presId="urn:microsoft.com/office/officeart/2005/8/layout/hierarchy2"/>
    <dgm:cxn modelId="{1EA4556D-6298-4BD0-81E6-F987AF40B547}" type="presParOf" srcId="{A6B18207-5365-4B11-BC45-A2800141EFBE}" destId="{E94C767F-5667-4D3A-914E-BEB64F32E5EE}" srcOrd="0" destOrd="0" presId="urn:microsoft.com/office/officeart/2005/8/layout/hierarchy2"/>
    <dgm:cxn modelId="{DF83939B-1A16-433B-A545-84C32ACE17BC}" type="presParOf" srcId="{A6B18207-5365-4B11-BC45-A2800141EFBE}" destId="{0875CA6C-F5D9-4558-B67A-1C51F6DB5C4B}" srcOrd="1" destOrd="0" presId="urn:microsoft.com/office/officeart/2005/8/layout/hierarchy2"/>
    <dgm:cxn modelId="{04BA6D5F-E1D5-4588-8DE7-BC4FF4CC0073}" type="presParOf" srcId="{8760DEF1-54BC-4D05-AFCA-C2FA3A9F7395}" destId="{0EEDCAD3-113C-430A-9686-2DB36CAF280A}" srcOrd="2" destOrd="0" presId="urn:microsoft.com/office/officeart/2005/8/layout/hierarchy2"/>
    <dgm:cxn modelId="{865A500D-1468-4F2B-BF19-693BEADCC6D1}" type="presParOf" srcId="{0EEDCAD3-113C-430A-9686-2DB36CAF280A}" destId="{220B3E24-67B5-4441-9C02-9FE68EECFA23}" srcOrd="0" destOrd="0" presId="urn:microsoft.com/office/officeart/2005/8/layout/hierarchy2"/>
    <dgm:cxn modelId="{46D37B09-6702-4467-8899-B5A740A7D9F5}" type="presParOf" srcId="{8760DEF1-54BC-4D05-AFCA-C2FA3A9F7395}" destId="{FF00228F-3F9B-45FB-9EEE-D483F12EB881}" srcOrd="3" destOrd="0" presId="urn:microsoft.com/office/officeart/2005/8/layout/hierarchy2"/>
    <dgm:cxn modelId="{A93B9547-2A9E-40DB-A0A0-2A2C1E79B33E}" type="presParOf" srcId="{FF00228F-3F9B-45FB-9EEE-D483F12EB881}" destId="{E4E0AF61-DD8C-4C28-9C0F-AEF82D8F4BF8}" srcOrd="0" destOrd="0" presId="urn:microsoft.com/office/officeart/2005/8/layout/hierarchy2"/>
    <dgm:cxn modelId="{9E108959-7251-4E47-AA07-88DC4DB4DAFF}" type="presParOf" srcId="{FF00228F-3F9B-45FB-9EEE-D483F12EB881}" destId="{2F03FFE5-A428-47C1-83EA-C78085ABD378}" srcOrd="1" destOrd="0" presId="urn:microsoft.com/office/officeart/2005/8/layout/hierarchy2"/>
    <dgm:cxn modelId="{B62816BC-AAC3-41F8-A95E-258E986B258A}" type="presParOf" srcId="{8760DEF1-54BC-4D05-AFCA-C2FA3A9F7395}" destId="{A52D3B46-0960-473D-80B6-96318A220E92}" srcOrd="4" destOrd="0" presId="urn:microsoft.com/office/officeart/2005/8/layout/hierarchy2"/>
    <dgm:cxn modelId="{892BF110-5642-4C6B-B24B-BAFE4BC68BC1}" type="presParOf" srcId="{A52D3B46-0960-473D-80B6-96318A220E92}" destId="{DB5CFB2C-6F5A-4BC8-9ABD-4C7396E6B131}" srcOrd="0" destOrd="0" presId="urn:microsoft.com/office/officeart/2005/8/layout/hierarchy2"/>
    <dgm:cxn modelId="{7364C245-644A-438E-A81D-3DC665EFC19E}" type="presParOf" srcId="{8760DEF1-54BC-4D05-AFCA-C2FA3A9F7395}" destId="{B78B0FEB-D3A1-4919-A759-6A5EE4C75D0B}" srcOrd="5" destOrd="0" presId="urn:microsoft.com/office/officeart/2005/8/layout/hierarchy2"/>
    <dgm:cxn modelId="{74A77898-4A86-48EC-A171-3557E7734378}" type="presParOf" srcId="{B78B0FEB-D3A1-4919-A759-6A5EE4C75D0B}" destId="{ADFACF1E-95DC-46E6-B10F-861619C84B50}" srcOrd="0" destOrd="0" presId="urn:microsoft.com/office/officeart/2005/8/layout/hierarchy2"/>
    <dgm:cxn modelId="{9D91DA43-5E83-4919-AD6A-2B9A88105B0E}" type="presParOf" srcId="{B78B0FEB-D3A1-4919-A759-6A5EE4C75D0B}" destId="{286364C1-49DF-45EA-887A-321D851AD1CB}" srcOrd="1" destOrd="0" presId="urn:microsoft.com/office/officeart/2005/8/layout/hierarchy2"/>
    <dgm:cxn modelId="{A9A12CA0-E950-49D4-AA3E-99BCC9417834}" type="presParOf" srcId="{ABB51C48-37FD-43A7-8839-5C78EBA44040}" destId="{ED500F0E-A6E7-4025-AF4F-64D8D96DE5DF}" srcOrd="4" destOrd="0" presId="urn:microsoft.com/office/officeart/2005/8/layout/hierarchy2"/>
    <dgm:cxn modelId="{DF33404F-9B27-4BE8-A0BB-CCBA0CBBB4EE}" type="presParOf" srcId="{ED500F0E-A6E7-4025-AF4F-64D8D96DE5DF}" destId="{AB11C527-0E96-4E7F-87FD-161F152A51BD}" srcOrd="0" destOrd="0" presId="urn:microsoft.com/office/officeart/2005/8/layout/hierarchy2"/>
    <dgm:cxn modelId="{B9574C02-7DA2-4E28-A5C5-24E443864422}" type="presParOf" srcId="{ABB51C48-37FD-43A7-8839-5C78EBA44040}" destId="{12AAF32A-DF19-4B74-981C-2253FA1CAFD2}" srcOrd="5" destOrd="0" presId="urn:microsoft.com/office/officeart/2005/8/layout/hierarchy2"/>
    <dgm:cxn modelId="{E5DDFAE4-5A0F-419F-BD4D-9CB3C285EB20}" type="presParOf" srcId="{12AAF32A-DF19-4B74-981C-2253FA1CAFD2}" destId="{7E02B75F-E820-417C-AF92-F92F656E5EF4}" srcOrd="0" destOrd="0" presId="urn:microsoft.com/office/officeart/2005/8/layout/hierarchy2"/>
    <dgm:cxn modelId="{4B0650AE-EFD0-4BF0-A75B-9C373CB909F9}" type="presParOf" srcId="{12AAF32A-DF19-4B74-981C-2253FA1CAFD2}" destId="{FE9A941F-8016-437B-9B38-C67E27FF7732}" srcOrd="1" destOrd="0" presId="urn:microsoft.com/office/officeart/2005/8/layout/hierarchy2"/>
    <dgm:cxn modelId="{EA7B6372-7017-4504-99CC-6FE9BB92C990}" type="presParOf" srcId="{FE9A941F-8016-437B-9B38-C67E27FF7732}" destId="{7A2817F5-3E79-462F-A3C2-53CA0F78116A}" srcOrd="0" destOrd="0" presId="urn:microsoft.com/office/officeart/2005/8/layout/hierarchy2"/>
    <dgm:cxn modelId="{747D595A-8582-4215-96B8-9A06F4560E02}" type="presParOf" srcId="{7A2817F5-3E79-462F-A3C2-53CA0F78116A}" destId="{A2C8E683-269B-4876-AFDC-DB306C744232}" srcOrd="0" destOrd="0" presId="urn:microsoft.com/office/officeart/2005/8/layout/hierarchy2"/>
    <dgm:cxn modelId="{E7D7F026-4BDE-4FDC-B8AF-1698B95E4B42}" type="presParOf" srcId="{FE9A941F-8016-437B-9B38-C67E27FF7732}" destId="{1A352840-7B01-4C17-BFBB-1628798142F1}" srcOrd="1" destOrd="0" presId="urn:microsoft.com/office/officeart/2005/8/layout/hierarchy2"/>
    <dgm:cxn modelId="{3B39BADA-4BB1-454A-A13A-C4D0BFD3C4C9}" type="presParOf" srcId="{1A352840-7B01-4C17-BFBB-1628798142F1}" destId="{B2290C3B-30E2-441E-AC0F-498D59CBF5D9}" srcOrd="0" destOrd="0" presId="urn:microsoft.com/office/officeart/2005/8/layout/hierarchy2"/>
    <dgm:cxn modelId="{6BCD3390-8A1C-4D12-B593-FEBA832C6378}" type="presParOf" srcId="{1A352840-7B01-4C17-BFBB-1628798142F1}" destId="{BD19D2F0-F6D3-4CDC-B418-919D33A8CECF}" srcOrd="1" destOrd="0" presId="urn:microsoft.com/office/officeart/2005/8/layout/hierarchy2"/>
    <dgm:cxn modelId="{6BAB2A6E-C898-4400-AE19-BC81EC54110E}" type="presParOf" srcId="{FE9A941F-8016-437B-9B38-C67E27FF7732}" destId="{7293977B-D6C5-430B-AA30-2E9F772C5805}" srcOrd="2" destOrd="0" presId="urn:microsoft.com/office/officeart/2005/8/layout/hierarchy2"/>
    <dgm:cxn modelId="{C545B951-2B6E-45B2-95D3-BFB7A3884CCA}" type="presParOf" srcId="{7293977B-D6C5-430B-AA30-2E9F772C5805}" destId="{98E777C3-2D7D-4733-9D7F-570769B23E0A}" srcOrd="0" destOrd="0" presId="urn:microsoft.com/office/officeart/2005/8/layout/hierarchy2"/>
    <dgm:cxn modelId="{18F51CD7-0C5F-425B-AC7E-A85ABF4749BA}" type="presParOf" srcId="{FE9A941F-8016-437B-9B38-C67E27FF7732}" destId="{6BF31073-7D65-4691-8877-C504D5164B50}" srcOrd="3" destOrd="0" presId="urn:microsoft.com/office/officeart/2005/8/layout/hierarchy2"/>
    <dgm:cxn modelId="{E012B2A7-4D6C-4407-9AB0-DED2F503FE2C}" type="presParOf" srcId="{6BF31073-7D65-4691-8877-C504D5164B50}" destId="{A2CD9707-B631-4B6E-B2FB-C5AA0B8D74BA}" srcOrd="0" destOrd="0" presId="urn:microsoft.com/office/officeart/2005/8/layout/hierarchy2"/>
    <dgm:cxn modelId="{84DF3356-1A69-4A66-B1A2-B23DA74E5403}" type="presParOf" srcId="{6BF31073-7D65-4691-8877-C504D5164B50}" destId="{86B4E026-837F-4F1B-8DFF-A8A6ECA0B8A9}" srcOrd="1" destOrd="0" presId="urn:microsoft.com/office/officeart/2005/8/layout/hierarchy2"/>
    <dgm:cxn modelId="{1AED48AD-59CF-46A1-AC10-9EA7A41732BA}" type="presParOf" srcId="{FE9A941F-8016-437B-9B38-C67E27FF7732}" destId="{0902F867-3A48-46C7-811A-382AAE261F7C}" srcOrd="4" destOrd="0" presId="urn:microsoft.com/office/officeart/2005/8/layout/hierarchy2"/>
    <dgm:cxn modelId="{68A04BDD-3C00-4067-A2BC-B9F1EAD5BE69}" type="presParOf" srcId="{0902F867-3A48-46C7-811A-382AAE261F7C}" destId="{9BB8042A-95ED-479F-9A02-AB01A3DC6ACE}" srcOrd="0" destOrd="0" presId="urn:microsoft.com/office/officeart/2005/8/layout/hierarchy2"/>
    <dgm:cxn modelId="{7250C5D0-9195-4680-B1C2-D37A16094A6F}" type="presParOf" srcId="{FE9A941F-8016-437B-9B38-C67E27FF7732}" destId="{4046192D-AE52-45C6-80D4-396908406734}" srcOrd="5" destOrd="0" presId="urn:microsoft.com/office/officeart/2005/8/layout/hierarchy2"/>
    <dgm:cxn modelId="{FADB38AE-4C94-4DC9-9492-31AC66F8A2A5}" type="presParOf" srcId="{4046192D-AE52-45C6-80D4-396908406734}" destId="{94E816CD-0D4F-4086-9901-A939802D444A}" srcOrd="0" destOrd="0" presId="urn:microsoft.com/office/officeart/2005/8/layout/hierarchy2"/>
    <dgm:cxn modelId="{5AA8FCBE-CC2B-46A2-9CBD-F5EE5CC51E3A}" type="presParOf" srcId="{4046192D-AE52-45C6-80D4-396908406734}" destId="{E2F644CC-7D69-4272-BE18-286C78B4BA2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E3AC3-AB85-EA43-88CA-19ACD406B83C}">
      <dsp:nvSpPr>
        <dsp:cNvPr id="0" name=""/>
        <dsp:cNvSpPr/>
      </dsp:nvSpPr>
      <dsp:spPr>
        <a:xfrm>
          <a:off x="8209156" y="2323541"/>
          <a:ext cx="2062910" cy="2442534"/>
        </a:xfrm>
        <a:custGeom>
          <a:avLst/>
          <a:gdLst/>
          <a:ahLst/>
          <a:cxnLst/>
          <a:rect l="0" t="0" r="0" b="0"/>
          <a:pathLst>
            <a:path>
              <a:moveTo>
                <a:pt x="2062910" y="0"/>
              </a:moveTo>
              <a:lnTo>
                <a:pt x="2062910" y="2226113"/>
              </a:lnTo>
              <a:lnTo>
                <a:pt x="0" y="2226113"/>
              </a:lnTo>
              <a:lnTo>
                <a:pt x="0" y="2442534"/>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10F72F-B751-8C42-A781-1A8C11CA47DC}">
      <dsp:nvSpPr>
        <dsp:cNvPr id="0" name=""/>
        <dsp:cNvSpPr/>
      </dsp:nvSpPr>
      <dsp:spPr>
        <a:xfrm>
          <a:off x="8167541" y="2323541"/>
          <a:ext cx="2104525" cy="998219"/>
        </a:xfrm>
        <a:custGeom>
          <a:avLst/>
          <a:gdLst/>
          <a:ahLst/>
          <a:cxnLst/>
          <a:rect l="0" t="0" r="0" b="0"/>
          <a:pathLst>
            <a:path>
              <a:moveTo>
                <a:pt x="2104525" y="0"/>
              </a:moveTo>
              <a:lnTo>
                <a:pt x="2104525" y="781797"/>
              </a:lnTo>
              <a:lnTo>
                <a:pt x="0" y="781797"/>
              </a:lnTo>
              <a:lnTo>
                <a:pt x="0" y="998219"/>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8DE4B3-7986-6E45-877A-44C1CB616CB3}">
      <dsp:nvSpPr>
        <dsp:cNvPr id="0" name=""/>
        <dsp:cNvSpPr/>
      </dsp:nvSpPr>
      <dsp:spPr>
        <a:xfrm>
          <a:off x="10272066" y="2323541"/>
          <a:ext cx="2287288" cy="1325232"/>
        </a:xfrm>
        <a:custGeom>
          <a:avLst/>
          <a:gdLst/>
          <a:ahLst/>
          <a:cxnLst/>
          <a:rect l="0" t="0" r="0" b="0"/>
          <a:pathLst>
            <a:path>
              <a:moveTo>
                <a:pt x="0" y="0"/>
              </a:moveTo>
              <a:lnTo>
                <a:pt x="0" y="1108810"/>
              </a:lnTo>
              <a:lnTo>
                <a:pt x="2287288" y="1108810"/>
              </a:lnTo>
              <a:lnTo>
                <a:pt x="2287288" y="1325232"/>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4E5A4E-8DCA-844F-9D89-EECC4E8185B9}">
      <dsp:nvSpPr>
        <dsp:cNvPr id="0" name=""/>
        <dsp:cNvSpPr/>
      </dsp:nvSpPr>
      <dsp:spPr>
        <a:xfrm>
          <a:off x="10272066" y="2323541"/>
          <a:ext cx="3208914" cy="3160209"/>
        </a:xfrm>
        <a:custGeom>
          <a:avLst/>
          <a:gdLst/>
          <a:ahLst/>
          <a:cxnLst/>
          <a:rect l="0" t="0" r="0" b="0"/>
          <a:pathLst>
            <a:path>
              <a:moveTo>
                <a:pt x="0" y="0"/>
              </a:moveTo>
              <a:lnTo>
                <a:pt x="0" y="2943788"/>
              </a:lnTo>
              <a:lnTo>
                <a:pt x="3208914" y="2943788"/>
              </a:lnTo>
              <a:lnTo>
                <a:pt x="3208914" y="3160209"/>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858CC9-7DDB-E749-A812-AB6E7742E327}">
      <dsp:nvSpPr>
        <dsp:cNvPr id="0" name=""/>
        <dsp:cNvSpPr/>
      </dsp:nvSpPr>
      <dsp:spPr>
        <a:xfrm>
          <a:off x="10202025" y="2323541"/>
          <a:ext cx="91440" cy="4185223"/>
        </a:xfrm>
        <a:custGeom>
          <a:avLst/>
          <a:gdLst/>
          <a:ahLst/>
          <a:cxnLst/>
          <a:rect l="0" t="0" r="0" b="0"/>
          <a:pathLst>
            <a:path>
              <a:moveTo>
                <a:pt x="70041" y="0"/>
              </a:moveTo>
              <a:lnTo>
                <a:pt x="70041" y="3968802"/>
              </a:lnTo>
              <a:lnTo>
                <a:pt x="45720" y="3968802"/>
              </a:lnTo>
              <a:lnTo>
                <a:pt x="45720" y="4185223"/>
              </a:lnTo>
            </a:path>
          </a:pathLst>
        </a:custGeom>
        <a:noFill/>
        <a:ln w="15875"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9C7D69-45D1-5C41-91D5-0003489059B0}">
      <dsp:nvSpPr>
        <dsp:cNvPr id="0" name=""/>
        <dsp:cNvSpPr/>
      </dsp:nvSpPr>
      <dsp:spPr>
        <a:xfrm>
          <a:off x="9241487" y="1292962"/>
          <a:ext cx="2061158" cy="1030579"/>
        </a:xfrm>
        <a:prstGeom prst="rec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GB" sz="2500" b="1" kern="1200" dirty="0"/>
            <a:t>Bushing</a:t>
          </a:r>
        </a:p>
      </dsp:txBody>
      <dsp:txXfrm>
        <a:off x="9241487" y="1292962"/>
        <a:ext cx="2061158" cy="1030579"/>
      </dsp:txXfrm>
    </dsp:sp>
    <dsp:sp modelId="{260B38F0-2FFF-4340-AD0B-CDAB4EA1EFCE}">
      <dsp:nvSpPr>
        <dsp:cNvPr id="0" name=""/>
        <dsp:cNvSpPr/>
      </dsp:nvSpPr>
      <dsp:spPr>
        <a:xfrm>
          <a:off x="9083169" y="6508765"/>
          <a:ext cx="2329150" cy="1100164"/>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u="none" kern="1200" dirty="0">
              <a:solidFill>
                <a:srgbClr val="002060"/>
              </a:solidFill>
            </a:rPr>
            <a:t>Current Transformer</a:t>
          </a:r>
          <a:endParaRPr lang="en-GB" sz="2000" b="1" u="none" kern="1200" dirty="0"/>
        </a:p>
      </dsp:txBody>
      <dsp:txXfrm>
        <a:off x="9083169" y="6508765"/>
        <a:ext cx="2329150" cy="1100164"/>
      </dsp:txXfrm>
    </dsp:sp>
    <dsp:sp modelId="{3131F564-3471-A445-9441-435BF205D30F}">
      <dsp:nvSpPr>
        <dsp:cNvPr id="0" name=""/>
        <dsp:cNvSpPr/>
      </dsp:nvSpPr>
      <dsp:spPr>
        <a:xfrm>
          <a:off x="12316406" y="5483751"/>
          <a:ext cx="2329150" cy="1100164"/>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u="none" kern="1200" dirty="0">
              <a:solidFill>
                <a:srgbClr val="002060"/>
              </a:solidFill>
            </a:rPr>
            <a:t>Voltage Transformer</a:t>
          </a:r>
          <a:endParaRPr lang="en-GB" sz="2000" b="1" u="none" kern="1200" dirty="0"/>
        </a:p>
      </dsp:txBody>
      <dsp:txXfrm>
        <a:off x="12316406" y="5483751"/>
        <a:ext cx="2329150" cy="1100164"/>
      </dsp:txXfrm>
    </dsp:sp>
    <dsp:sp modelId="{D6D97AB4-3078-3441-AD86-622A1FC645F5}">
      <dsp:nvSpPr>
        <dsp:cNvPr id="0" name=""/>
        <dsp:cNvSpPr/>
      </dsp:nvSpPr>
      <dsp:spPr>
        <a:xfrm>
          <a:off x="10629554" y="3648774"/>
          <a:ext cx="3859602" cy="1241549"/>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buNone/>
          </a:pPr>
          <a:endParaRPr lang="en-GB" sz="2000" b="1" u="sng" kern="1200" dirty="0">
            <a:solidFill>
              <a:srgbClr val="002060"/>
            </a:solidFill>
          </a:endParaRPr>
        </a:p>
        <a:p>
          <a:pPr lvl="0" algn="ctr" defTabSz="889000">
            <a:lnSpc>
              <a:spcPct val="90000"/>
            </a:lnSpc>
            <a:spcBef>
              <a:spcPct val="0"/>
            </a:spcBef>
            <a:spcAft>
              <a:spcPct val="35000"/>
            </a:spcAft>
            <a:buFontTx/>
            <a:buNone/>
          </a:pPr>
          <a:r>
            <a:rPr lang="en-GB" sz="2000" b="1" kern="1200" dirty="0">
              <a:solidFill>
                <a:srgbClr val="002060"/>
              </a:solidFill>
            </a:rPr>
            <a:t>Power Transformer</a:t>
          </a:r>
        </a:p>
        <a:p>
          <a:pPr lvl="0" algn="ctr" defTabSz="889000">
            <a:lnSpc>
              <a:spcPct val="90000"/>
            </a:lnSpc>
            <a:spcBef>
              <a:spcPct val="0"/>
            </a:spcBef>
            <a:spcAft>
              <a:spcPct val="35000"/>
            </a:spcAft>
            <a:buFontTx/>
            <a:buNone/>
          </a:pPr>
          <a:r>
            <a:rPr lang="en-GB" sz="2000" b="1" kern="1200" dirty="0">
              <a:solidFill>
                <a:srgbClr val="002060"/>
              </a:solidFill>
            </a:rPr>
            <a:t>Distribution Transformer</a:t>
          </a:r>
        </a:p>
        <a:p>
          <a:pPr lvl="0" algn="ctr" defTabSz="889000">
            <a:lnSpc>
              <a:spcPct val="90000"/>
            </a:lnSpc>
            <a:spcBef>
              <a:spcPct val="0"/>
            </a:spcBef>
            <a:spcAft>
              <a:spcPct val="35000"/>
            </a:spcAft>
            <a:buNone/>
          </a:pPr>
          <a:endParaRPr lang="en-GB" sz="700" kern="1200" dirty="0"/>
        </a:p>
        <a:p>
          <a:pPr lvl="0" algn="ctr" defTabSz="889000">
            <a:lnSpc>
              <a:spcPct val="90000"/>
            </a:lnSpc>
            <a:spcBef>
              <a:spcPct val="0"/>
            </a:spcBef>
            <a:spcAft>
              <a:spcPct val="35000"/>
            </a:spcAft>
            <a:buNone/>
          </a:pPr>
          <a:endParaRPr lang="en-GB" sz="700" kern="1200" dirty="0"/>
        </a:p>
        <a:p>
          <a:pPr lvl="0" algn="ctr" defTabSz="889000">
            <a:lnSpc>
              <a:spcPct val="90000"/>
            </a:lnSpc>
            <a:spcBef>
              <a:spcPct val="0"/>
            </a:spcBef>
            <a:spcAft>
              <a:spcPct val="35000"/>
            </a:spcAft>
            <a:buNone/>
          </a:pPr>
          <a:endParaRPr lang="en-GB" sz="700" kern="1200" dirty="0"/>
        </a:p>
      </dsp:txBody>
      <dsp:txXfrm>
        <a:off x="10629554" y="3648774"/>
        <a:ext cx="3859602" cy="1241549"/>
      </dsp:txXfrm>
    </dsp:sp>
    <dsp:sp modelId="{CAB7542E-B6D3-6441-9B16-FF4D5FD4A98F}">
      <dsp:nvSpPr>
        <dsp:cNvPr id="0" name=""/>
        <dsp:cNvSpPr/>
      </dsp:nvSpPr>
      <dsp:spPr>
        <a:xfrm>
          <a:off x="7002966" y="3321761"/>
          <a:ext cx="2329150" cy="666104"/>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u="none" kern="1200" dirty="0">
              <a:solidFill>
                <a:srgbClr val="002060"/>
              </a:solidFill>
            </a:rPr>
            <a:t>Circuit Breaker</a:t>
          </a:r>
          <a:endParaRPr lang="en-GB" sz="2000" b="1" u="none" kern="1200" dirty="0"/>
        </a:p>
      </dsp:txBody>
      <dsp:txXfrm>
        <a:off x="7002966" y="3321761"/>
        <a:ext cx="2329150" cy="666104"/>
      </dsp:txXfrm>
    </dsp:sp>
    <dsp:sp modelId="{687023D0-F2E6-4C43-AB94-067FBB981E98}">
      <dsp:nvSpPr>
        <dsp:cNvPr id="0" name=""/>
        <dsp:cNvSpPr/>
      </dsp:nvSpPr>
      <dsp:spPr>
        <a:xfrm>
          <a:off x="7044580" y="4766076"/>
          <a:ext cx="2329150" cy="646925"/>
        </a:xfrm>
        <a:prstGeom prst="rect">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b="1" u="none" kern="1200" dirty="0">
              <a:solidFill>
                <a:srgbClr val="002060"/>
              </a:solidFill>
            </a:rPr>
            <a:t>Surge Arrester</a:t>
          </a:r>
          <a:endParaRPr lang="en-GB" sz="2000" b="1" u="none" kern="1200" dirty="0"/>
        </a:p>
      </dsp:txBody>
      <dsp:txXfrm>
        <a:off x="7044580" y="4766076"/>
        <a:ext cx="2329150" cy="646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052E8-339A-4198-B73E-46575C7A0F68}">
      <dsp:nvSpPr>
        <dsp:cNvPr id="0" name=""/>
        <dsp:cNvSpPr/>
      </dsp:nvSpPr>
      <dsp:spPr>
        <a:xfrm>
          <a:off x="282061" y="3648880"/>
          <a:ext cx="1804671" cy="91402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a:t>TESTS</a:t>
          </a:r>
        </a:p>
      </dsp:txBody>
      <dsp:txXfrm>
        <a:off x="308832" y="3675651"/>
        <a:ext cx="1751129" cy="860478"/>
      </dsp:txXfrm>
    </dsp:sp>
    <dsp:sp modelId="{83F152F3-978F-4BD5-9417-111AEEC12BF7}">
      <dsp:nvSpPr>
        <dsp:cNvPr id="0" name=""/>
        <dsp:cNvSpPr/>
      </dsp:nvSpPr>
      <dsp:spPr>
        <a:xfrm rot="19468327">
          <a:off x="1620640" y="2641094"/>
          <a:ext cx="5007247" cy="19885"/>
        </a:xfrm>
        <a:custGeom>
          <a:avLst/>
          <a:gdLst/>
          <a:ahLst/>
          <a:cxnLst/>
          <a:rect l="0" t="0" r="0" b="0"/>
          <a:pathLst>
            <a:path>
              <a:moveTo>
                <a:pt x="0" y="9942"/>
              </a:moveTo>
              <a:lnTo>
                <a:pt x="5007247" y="9942"/>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kern="1200"/>
        </a:p>
      </dsp:txBody>
      <dsp:txXfrm>
        <a:off x="3999083" y="2525855"/>
        <a:ext cx="250362" cy="250362"/>
      </dsp:txXfrm>
    </dsp:sp>
    <dsp:sp modelId="{1B317C5D-C1E1-4BED-9DC8-120F87CD2454}">
      <dsp:nvSpPr>
        <dsp:cNvPr id="0" name=""/>
        <dsp:cNvSpPr/>
      </dsp:nvSpPr>
      <dsp:spPr>
        <a:xfrm>
          <a:off x="6161795" y="736150"/>
          <a:ext cx="1840131" cy="920065"/>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ELECTRICAL</a:t>
          </a:r>
        </a:p>
      </dsp:txBody>
      <dsp:txXfrm>
        <a:off x="6188743" y="763098"/>
        <a:ext cx="1786235" cy="866169"/>
      </dsp:txXfrm>
    </dsp:sp>
    <dsp:sp modelId="{275BB3A1-6139-458C-A59F-056E1EF6BB19}">
      <dsp:nvSpPr>
        <dsp:cNvPr id="0" name=""/>
        <dsp:cNvSpPr/>
      </dsp:nvSpPr>
      <dsp:spPr>
        <a:xfrm rot="21051546">
          <a:off x="7972503" y="818165"/>
          <a:ext cx="4633872" cy="19885"/>
        </a:xfrm>
        <a:custGeom>
          <a:avLst/>
          <a:gdLst/>
          <a:ahLst/>
          <a:cxnLst/>
          <a:rect l="0" t="0" r="0" b="0"/>
          <a:pathLst>
            <a:path>
              <a:moveTo>
                <a:pt x="0" y="9942"/>
              </a:moveTo>
              <a:lnTo>
                <a:pt x="4633872" y="9942"/>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kern="1200"/>
        </a:p>
      </dsp:txBody>
      <dsp:txXfrm>
        <a:off x="10173592" y="712261"/>
        <a:ext cx="231693" cy="231693"/>
      </dsp:txXfrm>
    </dsp:sp>
    <dsp:sp modelId="{0DD7BC1B-F90E-413A-9B9B-32061AFA2FF5}">
      <dsp:nvSpPr>
        <dsp:cNvPr id="0" name=""/>
        <dsp:cNvSpPr/>
      </dsp:nvSpPr>
      <dsp:spPr>
        <a:xfrm>
          <a:off x="12576952" y="0"/>
          <a:ext cx="1840131" cy="920065"/>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  Voltage withstand test</a:t>
          </a:r>
        </a:p>
      </dsp:txBody>
      <dsp:txXfrm>
        <a:off x="12603900" y="26948"/>
        <a:ext cx="1786235" cy="866169"/>
      </dsp:txXfrm>
    </dsp:sp>
    <dsp:sp modelId="{765956F4-EF72-4771-8E0D-B93ABB692475}">
      <dsp:nvSpPr>
        <dsp:cNvPr id="0" name=""/>
        <dsp:cNvSpPr/>
      </dsp:nvSpPr>
      <dsp:spPr>
        <a:xfrm rot="359208">
          <a:off x="7989338" y="1426966"/>
          <a:ext cx="4616063" cy="19885"/>
        </a:xfrm>
        <a:custGeom>
          <a:avLst/>
          <a:gdLst/>
          <a:ahLst/>
          <a:cxnLst/>
          <a:rect l="0" t="0" r="0" b="0"/>
          <a:pathLst>
            <a:path>
              <a:moveTo>
                <a:pt x="0" y="9942"/>
              </a:moveTo>
              <a:lnTo>
                <a:pt x="4616063" y="9942"/>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kern="1200"/>
        </a:p>
      </dsp:txBody>
      <dsp:txXfrm>
        <a:off x="10181968" y="1321507"/>
        <a:ext cx="230803" cy="230803"/>
      </dsp:txXfrm>
    </dsp:sp>
    <dsp:sp modelId="{7E3EC383-7B38-4AD5-B90D-F9D4242B2AF7}">
      <dsp:nvSpPr>
        <dsp:cNvPr id="0" name=""/>
        <dsp:cNvSpPr/>
      </dsp:nvSpPr>
      <dsp:spPr>
        <a:xfrm>
          <a:off x="12592814" y="1217602"/>
          <a:ext cx="1840131" cy="920065"/>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Electromagnetic compatibility</a:t>
          </a:r>
        </a:p>
      </dsp:txBody>
      <dsp:txXfrm>
        <a:off x="12619762" y="1244550"/>
        <a:ext cx="1786235" cy="866169"/>
      </dsp:txXfrm>
    </dsp:sp>
    <dsp:sp modelId="{8F812630-CE84-4175-BA65-0A2DD0E88F9E}">
      <dsp:nvSpPr>
        <dsp:cNvPr id="0" name=""/>
        <dsp:cNvSpPr/>
      </dsp:nvSpPr>
      <dsp:spPr>
        <a:xfrm rot="21206151">
          <a:off x="2073235" y="3860576"/>
          <a:ext cx="4117919" cy="19885"/>
        </a:xfrm>
        <a:custGeom>
          <a:avLst/>
          <a:gdLst/>
          <a:ahLst/>
          <a:cxnLst/>
          <a:rect l="0" t="0" r="0" b="0"/>
          <a:pathLst>
            <a:path>
              <a:moveTo>
                <a:pt x="0" y="9942"/>
              </a:moveTo>
              <a:lnTo>
                <a:pt x="4117919" y="9942"/>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kern="1200"/>
        </a:p>
      </dsp:txBody>
      <dsp:txXfrm>
        <a:off x="4029247" y="3767571"/>
        <a:ext cx="205895" cy="205895"/>
      </dsp:txXfrm>
    </dsp:sp>
    <dsp:sp modelId="{5ED8CAAE-7250-4F1E-AE14-0B214297EBE3}">
      <dsp:nvSpPr>
        <dsp:cNvPr id="0" name=""/>
        <dsp:cNvSpPr/>
      </dsp:nvSpPr>
      <dsp:spPr>
        <a:xfrm>
          <a:off x="6177657" y="3175115"/>
          <a:ext cx="1840131" cy="920065"/>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MECHANICAL</a:t>
          </a:r>
        </a:p>
      </dsp:txBody>
      <dsp:txXfrm>
        <a:off x="6204605" y="3202063"/>
        <a:ext cx="1786235" cy="866169"/>
      </dsp:txXfrm>
    </dsp:sp>
    <dsp:sp modelId="{2DC4261B-1B91-4E6A-A90C-5D27B6066B83}">
      <dsp:nvSpPr>
        <dsp:cNvPr id="0" name=""/>
        <dsp:cNvSpPr/>
      </dsp:nvSpPr>
      <dsp:spPr>
        <a:xfrm rot="18289469">
          <a:off x="7741358" y="3096168"/>
          <a:ext cx="1288912" cy="19885"/>
        </a:xfrm>
        <a:custGeom>
          <a:avLst/>
          <a:gdLst/>
          <a:ahLst/>
          <a:cxnLst/>
          <a:rect l="0" t="0" r="0" b="0"/>
          <a:pathLst>
            <a:path>
              <a:moveTo>
                <a:pt x="0" y="9942"/>
              </a:moveTo>
              <a:lnTo>
                <a:pt x="1288912" y="9942"/>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353591" y="3073887"/>
        <a:ext cx="64445" cy="64445"/>
      </dsp:txXfrm>
    </dsp:sp>
    <dsp:sp modelId="{E94C767F-5667-4D3A-914E-BEB64F32E5EE}">
      <dsp:nvSpPr>
        <dsp:cNvPr id="0" name=""/>
        <dsp:cNvSpPr/>
      </dsp:nvSpPr>
      <dsp:spPr>
        <a:xfrm>
          <a:off x="8753841" y="2117040"/>
          <a:ext cx="1840131" cy="920065"/>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Pressure withstand</a:t>
          </a:r>
        </a:p>
      </dsp:txBody>
      <dsp:txXfrm>
        <a:off x="8780789" y="2143988"/>
        <a:ext cx="1786235" cy="866169"/>
      </dsp:txXfrm>
    </dsp:sp>
    <dsp:sp modelId="{0EEDCAD3-113C-430A-9686-2DB36CAF280A}">
      <dsp:nvSpPr>
        <dsp:cNvPr id="0" name=""/>
        <dsp:cNvSpPr/>
      </dsp:nvSpPr>
      <dsp:spPr>
        <a:xfrm>
          <a:off x="8017788" y="3625205"/>
          <a:ext cx="736052" cy="19885"/>
        </a:xfrm>
        <a:custGeom>
          <a:avLst/>
          <a:gdLst/>
          <a:ahLst/>
          <a:cxnLst/>
          <a:rect l="0" t="0" r="0" b="0"/>
          <a:pathLst>
            <a:path>
              <a:moveTo>
                <a:pt x="0" y="9942"/>
              </a:moveTo>
              <a:lnTo>
                <a:pt x="736052" y="9942"/>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367413" y="3616747"/>
        <a:ext cx="36802" cy="36802"/>
      </dsp:txXfrm>
    </dsp:sp>
    <dsp:sp modelId="{E4E0AF61-DD8C-4C28-9C0F-AEF82D8F4BF8}">
      <dsp:nvSpPr>
        <dsp:cNvPr id="0" name=""/>
        <dsp:cNvSpPr/>
      </dsp:nvSpPr>
      <dsp:spPr>
        <a:xfrm>
          <a:off x="8753841" y="3175115"/>
          <a:ext cx="1840131" cy="920065"/>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Thermal stability</a:t>
          </a:r>
        </a:p>
      </dsp:txBody>
      <dsp:txXfrm>
        <a:off x="8780789" y="3202063"/>
        <a:ext cx="1786235" cy="866169"/>
      </dsp:txXfrm>
    </dsp:sp>
    <dsp:sp modelId="{A52D3B46-0960-473D-80B6-96318A220E92}">
      <dsp:nvSpPr>
        <dsp:cNvPr id="0" name=""/>
        <dsp:cNvSpPr/>
      </dsp:nvSpPr>
      <dsp:spPr>
        <a:xfrm rot="3310531">
          <a:off x="7741358" y="4154243"/>
          <a:ext cx="1288912" cy="19885"/>
        </a:xfrm>
        <a:custGeom>
          <a:avLst/>
          <a:gdLst/>
          <a:ahLst/>
          <a:cxnLst/>
          <a:rect l="0" t="0" r="0" b="0"/>
          <a:pathLst>
            <a:path>
              <a:moveTo>
                <a:pt x="0" y="9942"/>
              </a:moveTo>
              <a:lnTo>
                <a:pt x="1288912" y="9942"/>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353591" y="4131963"/>
        <a:ext cx="64445" cy="64445"/>
      </dsp:txXfrm>
    </dsp:sp>
    <dsp:sp modelId="{ADFACF1E-95DC-46E6-B10F-861619C84B50}">
      <dsp:nvSpPr>
        <dsp:cNvPr id="0" name=""/>
        <dsp:cNvSpPr/>
      </dsp:nvSpPr>
      <dsp:spPr>
        <a:xfrm>
          <a:off x="8753841" y="4233190"/>
          <a:ext cx="1840131" cy="920065"/>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Temperature rise</a:t>
          </a:r>
        </a:p>
      </dsp:txBody>
      <dsp:txXfrm>
        <a:off x="8780789" y="4260138"/>
        <a:ext cx="1786235" cy="866169"/>
      </dsp:txXfrm>
    </dsp:sp>
    <dsp:sp modelId="{ED500F0E-A6E7-4025-AF4F-64D8D96DE5DF}">
      <dsp:nvSpPr>
        <dsp:cNvPr id="0" name=""/>
        <dsp:cNvSpPr/>
      </dsp:nvSpPr>
      <dsp:spPr>
        <a:xfrm rot="2007521">
          <a:off x="1680436" y="5447689"/>
          <a:ext cx="4903517" cy="19885"/>
        </a:xfrm>
        <a:custGeom>
          <a:avLst/>
          <a:gdLst/>
          <a:ahLst/>
          <a:cxnLst/>
          <a:rect l="0" t="0" r="0" b="0"/>
          <a:pathLst>
            <a:path>
              <a:moveTo>
                <a:pt x="0" y="9942"/>
              </a:moveTo>
              <a:lnTo>
                <a:pt x="4903517" y="9942"/>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kern="1200"/>
        </a:p>
      </dsp:txBody>
      <dsp:txXfrm>
        <a:off x="4009607" y="5335044"/>
        <a:ext cx="245175" cy="245175"/>
      </dsp:txXfrm>
    </dsp:sp>
    <dsp:sp modelId="{7E02B75F-E820-417C-AF92-F92F656E5EF4}">
      <dsp:nvSpPr>
        <dsp:cNvPr id="0" name=""/>
        <dsp:cNvSpPr/>
      </dsp:nvSpPr>
      <dsp:spPr>
        <a:xfrm>
          <a:off x="6177657" y="6349341"/>
          <a:ext cx="2282590" cy="920065"/>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Interchangeability</a:t>
          </a:r>
        </a:p>
      </dsp:txBody>
      <dsp:txXfrm>
        <a:off x="6204605" y="6376289"/>
        <a:ext cx="2228694" cy="866169"/>
      </dsp:txXfrm>
    </dsp:sp>
    <dsp:sp modelId="{7A2817F5-3E79-462F-A3C2-53CA0F78116A}">
      <dsp:nvSpPr>
        <dsp:cNvPr id="0" name=""/>
        <dsp:cNvSpPr/>
      </dsp:nvSpPr>
      <dsp:spPr>
        <a:xfrm rot="20655535">
          <a:off x="8375054" y="6183144"/>
          <a:ext cx="4543373" cy="19885"/>
        </a:xfrm>
        <a:custGeom>
          <a:avLst/>
          <a:gdLst/>
          <a:ahLst/>
          <a:cxnLst/>
          <a:rect l="0" t="0" r="0" b="0"/>
          <a:pathLst>
            <a:path>
              <a:moveTo>
                <a:pt x="0" y="9942"/>
              </a:moveTo>
              <a:lnTo>
                <a:pt x="4543373" y="9942"/>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kern="1200"/>
        </a:p>
      </dsp:txBody>
      <dsp:txXfrm>
        <a:off x="10533156" y="6079502"/>
        <a:ext cx="227168" cy="227168"/>
      </dsp:txXfrm>
    </dsp:sp>
    <dsp:sp modelId="{B2290C3B-30E2-441E-AC0F-498D59CBF5D9}">
      <dsp:nvSpPr>
        <dsp:cNvPr id="0" name=""/>
        <dsp:cNvSpPr/>
      </dsp:nvSpPr>
      <dsp:spPr>
        <a:xfrm>
          <a:off x="12833233" y="5116766"/>
          <a:ext cx="1840131" cy="920065"/>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Dimension</a:t>
          </a:r>
        </a:p>
      </dsp:txBody>
      <dsp:txXfrm>
        <a:off x="12860181" y="5143714"/>
        <a:ext cx="1786235" cy="866169"/>
      </dsp:txXfrm>
    </dsp:sp>
    <dsp:sp modelId="{7293977B-D6C5-430B-AA30-2E9F772C5805}">
      <dsp:nvSpPr>
        <dsp:cNvPr id="0" name=""/>
        <dsp:cNvSpPr/>
      </dsp:nvSpPr>
      <dsp:spPr>
        <a:xfrm rot="21562586">
          <a:off x="8460118" y="6775634"/>
          <a:ext cx="4373244" cy="19885"/>
        </a:xfrm>
        <a:custGeom>
          <a:avLst/>
          <a:gdLst/>
          <a:ahLst/>
          <a:cxnLst/>
          <a:rect l="0" t="0" r="0" b="0"/>
          <a:pathLst>
            <a:path>
              <a:moveTo>
                <a:pt x="0" y="9942"/>
              </a:moveTo>
              <a:lnTo>
                <a:pt x="4373244" y="9942"/>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kern="1200"/>
        </a:p>
      </dsp:txBody>
      <dsp:txXfrm>
        <a:off x="10537409" y="6676245"/>
        <a:ext cx="218662" cy="218662"/>
      </dsp:txXfrm>
    </dsp:sp>
    <dsp:sp modelId="{A2CD9707-B631-4B6E-B2FB-C5AA0B8D74BA}">
      <dsp:nvSpPr>
        <dsp:cNvPr id="0" name=""/>
        <dsp:cNvSpPr/>
      </dsp:nvSpPr>
      <dsp:spPr>
        <a:xfrm>
          <a:off x="12833233" y="6301746"/>
          <a:ext cx="1840131" cy="920065"/>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Cantilever load withstand</a:t>
          </a:r>
        </a:p>
      </dsp:txBody>
      <dsp:txXfrm>
        <a:off x="12860181" y="6328694"/>
        <a:ext cx="1786235" cy="866169"/>
      </dsp:txXfrm>
    </dsp:sp>
    <dsp:sp modelId="{0902F867-3A48-46C7-811A-382AAE261F7C}">
      <dsp:nvSpPr>
        <dsp:cNvPr id="0" name=""/>
        <dsp:cNvSpPr/>
      </dsp:nvSpPr>
      <dsp:spPr>
        <a:xfrm rot="816764">
          <a:off x="8397051" y="7328914"/>
          <a:ext cx="4499379" cy="19885"/>
        </a:xfrm>
        <a:custGeom>
          <a:avLst/>
          <a:gdLst/>
          <a:ahLst/>
          <a:cxnLst/>
          <a:rect l="0" t="0" r="0" b="0"/>
          <a:pathLst>
            <a:path>
              <a:moveTo>
                <a:pt x="0" y="9942"/>
              </a:moveTo>
              <a:lnTo>
                <a:pt x="4499379" y="9942"/>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kern="1200"/>
        </a:p>
      </dsp:txBody>
      <dsp:txXfrm>
        <a:off x="10534256" y="7226372"/>
        <a:ext cx="224968" cy="224968"/>
      </dsp:txXfrm>
    </dsp:sp>
    <dsp:sp modelId="{94E816CD-0D4F-4086-9901-A939802D444A}">
      <dsp:nvSpPr>
        <dsp:cNvPr id="0" name=""/>
        <dsp:cNvSpPr/>
      </dsp:nvSpPr>
      <dsp:spPr>
        <a:xfrm>
          <a:off x="12833233" y="7408306"/>
          <a:ext cx="1840131" cy="920065"/>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Rating</a:t>
          </a:r>
        </a:p>
      </dsp:txBody>
      <dsp:txXfrm>
        <a:off x="12860181" y="7435254"/>
        <a:ext cx="1786235" cy="86616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IN"/>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1F4731E6-ACB4-4440-A716-C55B9D2005A9}" type="datetimeFigureOut">
              <a:rPr lang="en-IN" smtClean="0"/>
              <a:t>06-09-2024</a:t>
            </a:fld>
            <a:endParaRPr lang="en-IN"/>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IN"/>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A3633690-67FA-4DC8-BA5D-841458F37D09}" type="slidenum">
              <a:rPr lang="en-IN" smtClean="0"/>
              <a:t>‹#›</a:t>
            </a:fld>
            <a:endParaRPr lang="en-IN"/>
          </a:p>
        </p:txBody>
      </p:sp>
    </p:spTree>
    <p:extLst>
      <p:ext uri="{BB962C8B-B14F-4D97-AF65-F5344CB8AC3E}">
        <p14:creationId xmlns:p14="http://schemas.microsoft.com/office/powerpoint/2010/main" val="3706572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29640" y="3329940"/>
            <a:ext cx="7437120" cy="31546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196672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792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28553423df8_0_0:notes"/>
          <p:cNvSpPr txBox="1">
            <a:spLocks noGrp="1"/>
          </p:cNvSpPr>
          <p:nvPr>
            <p:ph type="body" idx="1"/>
          </p:nvPr>
        </p:nvSpPr>
        <p:spPr>
          <a:xfrm>
            <a:off x="929640" y="3329940"/>
            <a:ext cx="7437000" cy="31548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514" name="Google Shape;514;g28553423df8_0_0: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86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41:notes"/>
          <p:cNvSpPr txBox="1">
            <a:spLocks noGrp="1"/>
          </p:cNvSpPr>
          <p:nvPr>
            <p:ph type="body" idx="1"/>
          </p:nvPr>
        </p:nvSpPr>
        <p:spPr>
          <a:xfrm>
            <a:off x="929640" y="3329940"/>
            <a:ext cx="7437120" cy="315468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502" name="Google Shape;502;p41: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087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8552078c13_1_4:notes"/>
          <p:cNvSpPr txBox="1">
            <a:spLocks noGrp="1"/>
          </p:cNvSpPr>
          <p:nvPr>
            <p:ph type="body" idx="1"/>
          </p:nvPr>
        </p:nvSpPr>
        <p:spPr>
          <a:xfrm>
            <a:off x="929640" y="3329940"/>
            <a:ext cx="7437000" cy="31548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508" name="Google Shape;508;g28552078c13_1_4: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756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21: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
        <p:nvSpPr>
          <p:cNvPr id="731" name="Google Shape;731;p21:notes"/>
          <p:cNvSpPr>
            <a:spLocks noGrp="1" noRot="1" noChangeAspect="1"/>
          </p:cNvSpPr>
          <p:nvPr>
            <p:ph type="sldImg" idx="2"/>
          </p:nvPr>
        </p:nvSpPr>
        <p:spPr>
          <a:xfrm>
            <a:off x="2311400" y="525463"/>
            <a:ext cx="46736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7038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83820" y="3771901"/>
            <a:ext cx="13373099" cy="3394172"/>
          </a:xfrm>
        </p:spPr>
        <p:txBody>
          <a:bodyPr anchor="b">
            <a:normAutofit/>
          </a:bodyPr>
          <a:lstStyle>
            <a:lvl1pPr>
              <a:defRPr sz="8100"/>
            </a:lvl1pPr>
          </a:lstStyle>
          <a:p>
            <a:r>
              <a:rPr lang="en-US"/>
              <a:t>Click to edit Master title style</a:t>
            </a:r>
            <a:endParaRPr lang="en-US" dirty="0"/>
          </a:p>
        </p:txBody>
      </p:sp>
      <p:sp>
        <p:nvSpPr>
          <p:cNvPr id="3" name="Subtitle 2"/>
          <p:cNvSpPr>
            <a:spLocks noGrp="1"/>
          </p:cNvSpPr>
          <p:nvPr>
            <p:ph type="subTitle" idx="1"/>
          </p:nvPr>
        </p:nvSpPr>
        <p:spPr>
          <a:xfrm>
            <a:off x="3883820" y="7166069"/>
            <a:ext cx="13373099" cy="1689425"/>
          </a:xfrm>
        </p:spPr>
        <p:txBody>
          <a:bodyPr anchor="t"/>
          <a:lstStyle>
            <a:lvl1pPr marL="0" indent="0" algn="l">
              <a:buNone/>
              <a:defRPr>
                <a:solidFill>
                  <a:schemeClr val="tx1">
                    <a:lumMod val="65000"/>
                    <a:lumOff val="3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6485716"/>
            <a:ext cx="2616978" cy="116788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797719" y="6794311"/>
            <a:ext cx="1169651" cy="547688"/>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09893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19" y="914400"/>
            <a:ext cx="13373099" cy="4675560"/>
          </a:xfrm>
        </p:spPr>
        <p:txBody>
          <a:bodyPr anchor="ctr">
            <a:normAutofit/>
          </a:bodyPr>
          <a:lstStyle>
            <a:lvl1pPr algn="l">
              <a:defRPr sz="7200" b="0" cap="none"/>
            </a:lvl1pPr>
          </a:lstStyle>
          <a:p>
            <a:r>
              <a:rPr lang="en-US"/>
              <a:t>Click to edit Master title style</a:t>
            </a:r>
            <a:endParaRPr lang="en-US" dirty="0"/>
          </a:p>
        </p:txBody>
      </p:sp>
      <p:sp>
        <p:nvSpPr>
          <p:cNvPr id="3" name="Text Placeholder 2"/>
          <p:cNvSpPr>
            <a:spLocks noGrp="1"/>
          </p:cNvSpPr>
          <p:nvPr>
            <p:ph type="body" idx="1"/>
          </p:nvPr>
        </p:nvSpPr>
        <p:spPr>
          <a:xfrm>
            <a:off x="3883819" y="6531069"/>
            <a:ext cx="13373099"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42682945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74924" y="914400"/>
            <a:ext cx="12590889" cy="4343400"/>
          </a:xfrm>
        </p:spPr>
        <p:txBody>
          <a:bodyPr anchor="ctr">
            <a:normAutofit/>
          </a:bodyPr>
          <a:lstStyle>
            <a:lvl1pPr algn="l">
              <a:defRPr sz="72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4912518" y="5257800"/>
            <a:ext cx="11304831"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3883819" y="6531069"/>
            <a:ext cx="13373099"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
        <p:nvSpPr>
          <p:cNvPr id="14" name="TextBox 13"/>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5" name="TextBox 14"/>
          <p:cNvSpPr txBox="1"/>
          <p:nvPr/>
        </p:nvSpPr>
        <p:spPr>
          <a:xfrm>
            <a:off x="16672278" y="4357959"/>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5671029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883820" y="3657601"/>
            <a:ext cx="13373100" cy="4087268"/>
          </a:xfrm>
        </p:spPr>
        <p:txBody>
          <a:bodyPr anchor="b">
            <a:normAutofit/>
          </a:bodyPr>
          <a:lstStyle>
            <a:lvl1pPr algn="l">
              <a:defRPr sz="7200" b="0"/>
            </a:lvl1pPr>
          </a:lstStyle>
          <a:p>
            <a:r>
              <a:rPr lang="en-US"/>
              <a:t>Click to edit Master title style</a:t>
            </a:r>
            <a:endParaRPr lang="en-US" dirty="0"/>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389623984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4274924" y="914400"/>
            <a:ext cx="12590889" cy="4343400"/>
          </a:xfrm>
        </p:spPr>
        <p:txBody>
          <a:bodyPr anchor="ctr">
            <a:normAutofit/>
          </a:bodyPr>
          <a:lstStyle>
            <a:lvl1pPr algn="l">
              <a:defRPr sz="72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
        <p:nvSpPr>
          <p:cNvPr id="17" name="TextBox 16"/>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8" name="TextBox 17"/>
          <p:cNvSpPr txBox="1"/>
          <p:nvPr/>
        </p:nvSpPr>
        <p:spPr>
          <a:xfrm>
            <a:off x="16672278" y="4357959"/>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3226162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883819" y="941111"/>
            <a:ext cx="13373099" cy="4320030"/>
          </a:xfrm>
        </p:spPr>
        <p:txBody>
          <a:bodyPr anchor="ctr">
            <a:normAutofit/>
          </a:bodyPr>
          <a:lstStyle>
            <a:lvl1pPr algn="l">
              <a:defRPr sz="7200" b="0"/>
            </a:lvl1pPr>
          </a:lstStyle>
          <a:p>
            <a:r>
              <a:rPr lang="en-US"/>
              <a:t>Click to edit Master title style</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405720437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9043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942219" y="941108"/>
            <a:ext cx="3311402" cy="7925726"/>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3883818" y="941108"/>
            <a:ext cx="9715500" cy="792572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1441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8" y="936165"/>
            <a:ext cx="13367531" cy="1921335"/>
          </a:xfrm>
        </p:spPr>
        <p:txBody>
          <a:bodyPr/>
          <a:lstStyle/>
          <a:p>
            <a:r>
              <a:rPr lang="en-US"/>
              <a:t>Click to edit Master title style</a:t>
            </a:r>
            <a:endParaRPr lang="en-US" dirty="0"/>
          </a:p>
        </p:txBody>
      </p:sp>
      <p:sp>
        <p:nvSpPr>
          <p:cNvPr id="3" name="Content Placeholder 2"/>
          <p:cNvSpPr>
            <a:spLocks noGrp="1"/>
          </p:cNvSpPr>
          <p:nvPr>
            <p:ph idx="1"/>
          </p:nvPr>
        </p:nvSpPr>
        <p:spPr>
          <a:xfrm>
            <a:off x="3883818" y="3200400"/>
            <a:ext cx="13373100" cy="56664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2535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83819" y="3088125"/>
            <a:ext cx="13373099" cy="2203200"/>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3883819" y="5295194"/>
            <a:ext cx="13373099" cy="1290600"/>
          </a:xfrm>
        </p:spPr>
        <p:txBody>
          <a:bodyPr anchor="t"/>
          <a:lstStyle>
            <a:lvl1pPr marL="0" indent="0" algn="l">
              <a:buNone/>
              <a:defRPr sz="30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pPr/>
              <a:t>9/6/2024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8927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3818" y="3200400"/>
            <a:ext cx="6470796" cy="56664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786121" y="3189333"/>
            <a:ext cx="6470796" cy="56664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pPr/>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797719" y="1181674"/>
            <a:ext cx="1169651" cy="547688"/>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4017970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409060" y="2959055"/>
            <a:ext cx="5989098"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3883819" y="3823449"/>
            <a:ext cx="6514340" cy="503109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259944" y="2954213"/>
            <a:ext cx="5998502"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10750436" y="3818607"/>
            <a:ext cx="6508011" cy="503109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pPr/>
              <a:t>9/6/2024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797719" y="1181674"/>
            <a:ext cx="1169651" cy="547688"/>
          </a:xfrm>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83674886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pPr/>
              <a:t>9/6/2024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125893504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pPr/>
              <a:t>9/6/2024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35464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19" y="669132"/>
            <a:ext cx="5257799" cy="1464468"/>
          </a:xfrm>
        </p:spPr>
        <p:txBody>
          <a:bodyPr anchor="b"/>
          <a:lstStyle>
            <a:lvl1pPr algn="l">
              <a:defRPr sz="3000" b="0"/>
            </a:lvl1pPr>
          </a:lstStyle>
          <a:p>
            <a:r>
              <a:rPr lang="en-US"/>
              <a:t>Click to edit Master title style</a:t>
            </a:r>
            <a:endParaRPr lang="en-US" dirty="0"/>
          </a:p>
        </p:txBody>
      </p:sp>
      <p:sp>
        <p:nvSpPr>
          <p:cNvPr id="3" name="Content Placeholder 2"/>
          <p:cNvSpPr>
            <a:spLocks noGrp="1"/>
          </p:cNvSpPr>
          <p:nvPr>
            <p:ph idx="1"/>
          </p:nvPr>
        </p:nvSpPr>
        <p:spPr>
          <a:xfrm>
            <a:off x="9484518" y="669133"/>
            <a:ext cx="7772400" cy="812244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83819" y="2397920"/>
            <a:ext cx="5257799" cy="6393654"/>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pPr/>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194753426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20" y="7200900"/>
            <a:ext cx="13373100"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3818" y="952448"/>
            <a:ext cx="13373100" cy="5782455"/>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3883820" y="8051007"/>
            <a:ext cx="13373100"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pPr/>
              <a:t>9/6/2024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867E5644-1E61-4311-A31E-84CB9C7AA8A9}" type="slidenum">
              <a:rPr lang="en-US" smtClean="0"/>
              <a:pPr/>
              <a:t>‹#›</a:t>
            </a:fld>
            <a:endParaRPr lang="en-US" dirty="0"/>
          </a:p>
        </p:txBody>
      </p:sp>
    </p:spTree>
    <p:extLst>
      <p:ext uri="{BB962C8B-B14F-4D97-AF65-F5344CB8AC3E}">
        <p14:creationId xmlns:p14="http://schemas.microsoft.com/office/powerpoint/2010/main" val="245025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342900"/>
            <a:ext cx="4277274" cy="9957942"/>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40832" y="-1179"/>
            <a:ext cx="3535011" cy="1028105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889387" y="936165"/>
            <a:ext cx="13367531" cy="19213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3818" y="3200400"/>
            <a:ext cx="13373100" cy="5829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542419" y="9195656"/>
            <a:ext cx="1719425" cy="555594"/>
          </a:xfrm>
          <a:prstGeom prst="rect">
            <a:avLst/>
          </a:prstGeom>
        </p:spPr>
        <p:txBody>
          <a:bodyPr vert="horz" lIns="91440" tIns="45720" rIns="91440" bIns="45720" rtlCol="0" anchor="ctr"/>
          <a:lstStyle>
            <a:lvl1pPr algn="r">
              <a:defRPr sz="1350">
                <a:solidFill>
                  <a:schemeClr val="tx1">
                    <a:tint val="75000"/>
                  </a:schemeClr>
                </a:solidFill>
              </a:defRPr>
            </a:lvl1pPr>
          </a:lstStyle>
          <a:p>
            <a:fld id="{90298CD5-6C1E-4009-B41F-6DF62E31D3BE}" type="datetimeFigureOut">
              <a:rPr lang="en-US" smtClean="0"/>
              <a:pPr/>
              <a:t>9/6/2024</a:t>
            </a:fld>
            <a:endParaRPr lang="en-US" dirty="0"/>
          </a:p>
        </p:txBody>
      </p:sp>
      <p:sp>
        <p:nvSpPr>
          <p:cNvPr id="5" name="Footer Placeholder 4"/>
          <p:cNvSpPr>
            <a:spLocks noGrp="1"/>
          </p:cNvSpPr>
          <p:nvPr>
            <p:ph type="ftr" sz="quarter" idx="3"/>
          </p:nvPr>
        </p:nvSpPr>
        <p:spPr>
          <a:xfrm>
            <a:off x="3883819" y="9203713"/>
            <a:ext cx="11429999"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797719" y="1181674"/>
            <a:ext cx="1169651" cy="547688"/>
          </a:xfrm>
          <a:prstGeom prst="rect">
            <a:avLst/>
          </a:prstGeom>
        </p:spPr>
        <p:txBody>
          <a:bodyPr vert="horz" lIns="91440" tIns="45720" rIns="91440" bIns="45720" rtlCol="0" anchor="ctr"/>
          <a:lstStyle>
            <a:lvl1pPr algn="r">
              <a:defRPr sz="3000">
                <a:solidFill>
                  <a:srgbClr val="FEFFFF"/>
                </a:solidFill>
              </a:defRPr>
            </a:lvl1p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191333319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Lst>
  <p:hf sldNum="0" hdr="0" ftr="0" dt="0"/>
  <p:txStyles>
    <p:titleStyle>
      <a:lvl1pPr algn="l" defTabSz="6858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4395" y="933167"/>
            <a:ext cx="14172524" cy="3394172"/>
          </a:xfrm>
        </p:spPr>
        <p:txBody>
          <a:bodyPr/>
          <a:lstStyle/>
          <a:p>
            <a:pPr algn="ctr"/>
            <a:r>
              <a:rPr lang="en-IN" b="1" dirty="0"/>
              <a:t>Design Characteristic of an Insulator</a:t>
            </a:r>
          </a:p>
        </p:txBody>
      </p:sp>
    </p:spTree>
    <p:extLst>
      <p:ext uri="{BB962C8B-B14F-4D97-AF65-F5344CB8AC3E}">
        <p14:creationId xmlns:p14="http://schemas.microsoft.com/office/powerpoint/2010/main" val="20258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7677" y="327800"/>
            <a:ext cx="12634685" cy="1284514"/>
          </a:xfrm>
        </p:spPr>
        <p:txBody>
          <a:bodyPr/>
          <a:lstStyle/>
          <a:p>
            <a:r>
              <a:rPr lang="en-IN" b="1" dirty="0"/>
              <a:t>Classification based on parameter</a:t>
            </a:r>
            <a:endParaRPr lang="en-US" b="1" dirty="0"/>
          </a:p>
        </p:txBody>
      </p:sp>
      <p:sp>
        <p:nvSpPr>
          <p:cNvPr id="3" name="Text Placeholder 2"/>
          <p:cNvSpPr>
            <a:spLocks noGrp="1"/>
          </p:cNvSpPr>
          <p:nvPr>
            <p:ph type="body" idx="1"/>
          </p:nvPr>
        </p:nvSpPr>
        <p:spPr>
          <a:xfrm>
            <a:off x="3392821" y="3386409"/>
            <a:ext cx="6278435" cy="864393"/>
          </a:xfrm>
        </p:spPr>
        <p:txBody>
          <a:bodyPr/>
          <a:lstStyle/>
          <a:p>
            <a:r>
              <a:rPr lang="en-US" sz="2800" b="1" dirty="0"/>
              <a:t>The insulator type is electrically defined by </a:t>
            </a:r>
          </a:p>
          <a:p>
            <a:endParaRPr lang="en-US" sz="2800" b="1" dirty="0"/>
          </a:p>
        </p:txBody>
      </p:sp>
      <p:sp>
        <p:nvSpPr>
          <p:cNvPr id="4" name="Content Placeholder 3"/>
          <p:cNvSpPr>
            <a:spLocks noGrp="1"/>
          </p:cNvSpPr>
          <p:nvPr>
            <p:ph sz="half" idx="2"/>
          </p:nvPr>
        </p:nvSpPr>
        <p:spPr>
          <a:xfrm>
            <a:off x="3635160" y="3840111"/>
            <a:ext cx="6514340" cy="5031090"/>
          </a:xfrm>
        </p:spPr>
        <p:txBody>
          <a:bodyPr/>
          <a:lstStyle/>
          <a:p>
            <a:r>
              <a:rPr lang="en-US" dirty="0"/>
              <a:t>The arcing distance </a:t>
            </a:r>
          </a:p>
          <a:p>
            <a:r>
              <a:rPr lang="en-US" dirty="0"/>
              <a:t>Creepage distance </a:t>
            </a:r>
          </a:p>
          <a:p>
            <a:r>
              <a:rPr lang="en-US" dirty="0"/>
              <a:t>Shed inclination </a:t>
            </a:r>
          </a:p>
          <a:p>
            <a:r>
              <a:rPr lang="en-US" dirty="0"/>
              <a:t>Shed diameter </a:t>
            </a:r>
          </a:p>
          <a:p>
            <a:r>
              <a:rPr lang="en-US" dirty="0"/>
              <a:t>Shed spacing. </a:t>
            </a:r>
          </a:p>
        </p:txBody>
      </p:sp>
      <p:sp>
        <p:nvSpPr>
          <p:cNvPr id="5" name="Text Placeholder 4"/>
          <p:cNvSpPr>
            <a:spLocks noGrp="1"/>
          </p:cNvSpPr>
          <p:nvPr>
            <p:ph type="body" sz="quarter" idx="3"/>
          </p:nvPr>
        </p:nvSpPr>
        <p:spPr>
          <a:xfrm>
            <a:off x="10023533" y="3386410"/>
            <a:ext cx="6278427" cy="864393"/>
          </a:xfrm>
        </p:spPr>
        <p:txBody>
          <a:bodyPr/>
          <a:lstStyle/>
          <a:p>
            <a:r>
              <a:rPr lang="en-US" sz="2800" b="1" dirty="0"/>
              <a:t>The insulator type is mechanically defined by </a:t>
            </a:r>
          </a:p>
          <a:p>
            <a:endParaRPr lang="en-US" sz="2800" b="1" dirty="0"/>
          </a:p>
        </p:txBody>
      </p:sp>
      <p:sp>
        <p:nvSpPr>
          <p:cNvPr id="6" name="Content Placeholder 5"/>
          <p:cNvSpPr>
            <a:spLocks noGrp="1"/>
          </p:cNvSpPr>
          <p:nvPr>
            <p:ph sz="quarter" idx="4"/>
          </p:nvPr>
        </p:nvSpPr>
        <p:spPr/>
        <p:txBody>
          <a:bodyPr/>
          <a:lstStyle/>
          <a:p>
            <a:r>
              <a:rPr lang="en-US" dirty="0"/>
              <a:t>SCL (specified cantilever load)</a:t>
            </a:r>
          </a:p>
          <a:p>
            <a:r>
              <a:rPr lang="en-US" dirty="0"/>
              <a:t>Core material</a:t>
            </a:r>
          </a:p>
          <a:p>
            <a:r>
              <a:rPr lang="en-US" dirty="0"/>
              <a:t>Core Diameter </a:t>
            </a:r>
          </a:p>
          <a:p>
            <a:r>
              <a:rPr lang="en-US" dirty="0"/>
              <a:t>Method of attachment of the end fittings </a:t>
            </a:r>
          </a:p>
          <a:p>
            <a:r>
              <a:rPr lang="en-US" dirty="0"/>
              <a:t>Coupling zone of the base end fittings</a:t>
            </a:r>
          </a:p>
        </p:txBody>
      </p:sp>
    </p:spTree>
    <p:extLst>
      <p:ext uri="{BB962C8B-B14F-4D97-AF65-F5344CB8AC3E}">
        <p14:creationId xmlns:p14="http://schemas.microsoft.com/office/powerpoint/2010/main" val="713010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174" y="2238187"/>
            <a:ext cx="8362214" cy="753766"/>
          </a:xfrm>
        </p:spPr>
        <p:txBody>
          <a:bodyPr>
            <a:normAutofit fontScale="90000"/>
          </a:bodyPr>
          <a:lstStyle/>
          <a:p>
            <a:r>
              <a:rPr lang="en-US" b="1" dirty="0"/>
              <a:t>Typical manufacturing  process </a:t>
            </a:r>
            <a:endParaRPr lang="en-IN" b="1" dirty="0"/>
          </a:p>
        </p:txBody>
      </p:sp>
      <p:sp>
        <p:nvSpPr>
          <p:cNvPr id="9" name="Text Placeholder 8"/>
          <p:cNvSpPr>
            <a:spLocks noGrp="1"/>
          </p:cNvSpPr>
          <p:nvPr>
            <p:ph type="body" sz="quarter" idx="13"/>
          </p:nvPr>
        </p:nvSpPr>
        <p:spPr>
          <a:xfrm>
            <a:off x="398606" y="9370073"/>
            <a:ext cx="5652416" cy="571500"/>
          </a:xfrm>
        </p:spPr>
        <p:txBody>
          <a:bodyPr/>
          <a:lstStyle/>
          <a:p>
            <a:r>
              <a:rPr lang="en-US" dirty="0"/>
              <a:t>Source: “Outdoor Insulators” R. S. </a:t>
            </a:r>
            <a:r>
              <a:rPr lang="en-US" dirty="0" err="1"/>
              <a:t>Gorur</a:t>
            </a:r>
            <a:r>
              <a:rPr lang="en-US" dirty="0"/>
              <a:t>, E. A. </a:t>
            </a:r>
            <a:r>
              <a:rPr lang="en-US" dirty="0" err="1"/>
              <a:t>Cherney</a:t>
            </a:r>
            <a:r>
              <a:rPr lang="en-US" dirty="0"/>
              <a:t>, J. T. Burnham, ISBN 0-9677611-0-7</a:t>
            </a:r>
            <a:endParaRPr lang="en-IN" dirty="0"/>
          </a:p>
        </p:txBody>
      </p:sp>
      <p:pic>
        <p:nvPicPr>
          <p:cNvPr id="1028" name="Picture 4" descr="Figure 1: Steps in manufacturing of porcelain insulators. (Reproduced with permission from “Outdoor Insulators” R. S. Gorur, E. A. Cherney, J. T. Burnham, ISBN 0-9677611-0-7)."/>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841067" y="0"/>
            <a:ext cx="11446933"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182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721" y="184780"/>
            <a:ext cx="13367531" cy="1343011"/>
          </a:xfrm>
        </p:spPr>
        <p:txBody>
          <a:bodyPr/>
          <a:lstStyle/>
          <a:p>
            <a:r>
              <a:rPr lang="en-IN" b="1" dirty="0">
                <a:solidFill>
                  <a:schemeClr val="accent1">
                    <a:lumMod val="50000"/>
                  </a:schemeClr>
                </a:solidFill>
              </a:rPr>
              <a:t>Components in Electrical System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479" y="1883390"/>
            <a:ext cx="18151522" cy="8403610"/>
          </a:xfrm>
        </p:spPr>
      </p:pic>
    </p:spTree>
    <p:extLst>
      <p:ext uri="{BB962C8B-B14F-4D97-AF65-F5344CB8AC3E}">
        <p14:creationId xmlns:p14="http://schemas.microsoft.com/office/powerpoint/2010/main" val="2282231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797" y="0"/>
            <a:ext cx="12965101" cy="1054559"/>
          </a:xfrm>
        </p:spPr>
        <p:txBody>
          <a:bodyPr>
            <a:noAutofit/>
          </a:bodyPr>
          <a:lstStyle/>
          <a:p>
            <a:r>
              <a:rPr lang="en-IN" sz="5400" b="1" dirty="0"/>
              <a:t>Transmission system</a:t>
            </a:r>
          </a:p>
        </p:txBody>
      </p:sp>
      <p:sp>
        <p:nvSpPr>
          <p:cNvPr id="3" name="Subtitle 2"/>
          <p:cNvSpPr>
            <a:spLocks noGrp="1"/>
          </p:cNvSpPr>
          <p:nvPr>
            <p:ph type="subTitle" idx="1"/>
          </p:nvPr>
        </p:nvSpPr>
        <p:spPr>
          <a:xfrm>
            <a:off x="2650538" y="1241757"/>
            <a:ext cx="10831571" cy="5662990"/>
          </a:xfrm>
        </p:spPr>
        <p:txBody>
          <a:bodyPr>
            <a:normAutofit/>
          </a:bodyPr>
          <a:lstStyle/>
          <a:p>
            <a:pPr algn="l"/>
            <a:r>
              <a:rPr lang="en-IN" sz="3200" b="1" dirty="0">
                <a:solidFill>
                  <a:schemeClr val="tx1"/>
                </a:solidFill>
                <a:latin typeface="Times" panose="02020603050405020304" pitchFamily="18" charset="0"/>
              </a:rPr>
              <a:t>Design aspect of overhead transmission system</a:t>
            </a:r>
            <a:r>
              <a:rPr lang="en-IN" sz="3200" dirty="0">
                <a:solidFill>
                  <a:schemeClr val="tx1"/>
                </a:solidFill>
                <a:latin typeface="Times" panose="02020603050405020304" pitchFamily="18" charset="0"/>
              </a:rPr>
              <a:t>:</a:t>
            </a:r>
          </a:p>
          <a:p>
            <a:pPr algn="l">
              <a:buFont typeface="Arial" pitchFamily="34" charset="0"/>
              <a:buChar char="•"/>
            </a:pPr>
            <a:r>
              <a:rPr lang="en-IN" sz="3200" dirty="0">
                <a:solidFill>
                  <a:schemeClr val="tx1"/>
                </a:solidFill>
                <a:latin typeface="Times" panose="02020603050405020304" pitchFamily="18" charset="0"/>
              </a:rPr>
              <a:t>Configuration of tower</a:t>
            </a:r>
          </a:p>
          <a:p>
            <a:pPr algn="l">
              <a:buFont typeface="Arial" pitchFamily="34" charset="0"/>
              <a:buChar char="•"/>
            </a:pPr>
            <a:r>
              <a:rPr lang="en-IN" sz="3200" dirty="0">
                <a:solidFill>
                  <a:schemeClr val="tx1"/>
                </a:solidFill>
                <a:latin typeface="Times" panose="02020603050405020304" pitchFamily="18" charset="0"/>
              </a:rPr>
              <a:t>Span length</a:t>
            </a:r>
          </a:p>
          <a:p>
            <a:pPr algn="l">
              <a:buFont typeface="Arial" pitchFamily="34" charset="0"/>
              <a:buChar char="•"/>
            </a:pPr>
            <a:r>
              <a:rPr lang="en-IN" sz="3200" dirty="0">
                <a:solidFill>
                  <a:schemeClr val="tx1"/>
                </a:solidFill>
                <a:latin typeface="Times" panose="02020603050405020304" pitchFamily="18" charset="0"/>
              </a:rPr>
              <a:t>Sag of conductor</a:t>
            </a:r>
          </a:p>
          <a:p>
            <a:pPr algn="l">
              <a:buFont typeface="Arial" pitchFamily="34" charset="0"/>
              <a:buChar char="•"/>
            </a:pPr>
            <a:r>
              <a:rPr lang="en-IN" sz="3200" dirty="0">
                <a:solidFill>
                  <a:schemeClr val="tx1"/>
                </a:solidFill>
                <a:latin typeface="Times" panose="02020603050405020304" pitchFamily="18" charset="0"/>
              </a:rPr>
              <a:t>Environmental condition- wind, snow.....</a:t>
            </a:r>
          </a:p>
          <a:p>
            <a:pPr algn="l">
              <a:buFont typeface="Arial" pitchFamily="34" charset="0"/>
              <a:buChar char="•"/>
            </a:pPr>
            <a:r>
              <a:rPr lang="en-IN" sz="3200" dirty="0">
                <a:solidFill>
                  <a:schemeClr val="tx1"/>
                </a:solidFill>
                <a:latin typeface="Times" panose="02020603050405020304" pitchFamily="18" charset="0"/>
              </a:rPr>
              <a:t>Cross arm length</a:t>
            </a:r>
          </a:p>
          <a:p>
            <a:pPr algn="l">
              <a:buFont typeface="Arial" pitchFamily="34" charset="0"/>
              <a:buChar char="•"/>
            </a:pPr>
            <a:r>
              <a:rPr lang="en-IN" sz="3200" dirty="0">
                <a:solidFill>
                  <a:schemeClr val="tx1"/>
                </a:solidFill>
                <a:latin typeface="Times" panose="02020603050405020304" pitchFamily="18" charset="0"/>
              </a:rPr>
              <a:t>Ground clearance</a:t>
            </a:r>
          </a:p>
          <a:p>
            <a:pPr algn="l">
              <a:buFont typeface="Arial" pitchFamily="34" charset="0"/>
              <a:buChar char="•"/>
            </a:pPr>
            <a:r>
              <a:rPr lang="en-IN" sz="3200" dirty="0">
                <a:solidFill>
                  <a:schemeClr val="tx1"/>
                </a:solidFill>
                <a:latin typeface="Times" panose="02020603050405020304" pitchFamily="18" charset="0"/>
              </a:rPr>
              <a:t>Right of way (</a:t>
            </a:r>
            <a:r>
              <a:rPr lang="en-IN" sz="3200" dirty="0" err="1">
                <a:solidFill>
                  <a:schemeClr val="tx1"/>
                </a:solidFill>
                <a:latin typeface="Times" panose="02020603050405020304" pitchFamily="18" charset="0"/>
              </a:rPr>
              <a:t>RoW</a:t>
            </a:r>
            <a:r>
              <a:rPr lang="en-IN" sz="3200" dirty="0">
                <a:solidFill>
                  <a:schemeClr val="tx1"/>
                </a:solidFill>
                <a:latin typeface="Times" panose="02020603050405020304" pitchFamily="18" charset="0"/>
              </a:rPr>
              <a:t>) </a:t>
            </a:r>
          </a:p>
          <a:p>
            <a:pPr algn="l">
              <a:buFont typeface="Arial" pitchFamily="34" charset="0"/>
              <a:buChar char="•"/>
            </a:pPr>
            <a:endParaRPr lang="en-IN" sz="3200" dirty="0">
              <a:solidFill>
                <a:schemeClr val="tx1"/>
              </a:solidFill>
              <a:latin typeface="Times" panose="02020603050405020304" pitchFamily="18" charset="0"/>
            </a:endParaRPr>
          </a:p>
          <a:p>
            <a:pPr algn="l"/>
            <a:endParaRPr lang="en-IN" sz="3200" dirty="0">
              <a:solidFill>
                <a:schemeClr val="tx1"/>
              </a:solidFill>
              <a:latin typeface="Times" panose="02020603050405020304" pitchFamily="18" charset="0"/>
            </a:endParaRPr>
          </a:p>
        </p:txBody>
      </p:sp>
      <p:pic>
        <p:nvPicPr>
          <p:cNvPr id="1025" name="Picture 1" descr="https://www.electropedia.org/icons/ecblan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46" y="158314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4762B6C6-3B9A-C24D-960E-BCE499FC1717}"/>
              </a:ext>
            </a:extLst>
          </p:cNvPr>
          <p:cNvSpPr txBox="1">
            <a:spLocks/>
          </p:cNvSpPr>
          <p:nvPr/>
        </p:nvSpPr>
        <p:spPr>
          <a:xfrm>
            <a:off x="2491222" y="7091945"/>
            <a:ext cx="14983978" cy="3054931"/>
          </a:xfrm>
          <a:prstGeom prst="rect">
            <a:avLst/>
          </a:prstGeom>
        </p:spPr>
        <p:txBody>
          <a:bodyPr vert="horz" lIns="91440" tIns="45720" rIns="91440" bIns="45720" rtlCol="0" anchor="t">
            <a:normAutofit/>
          </a:bodyPr>
          <a:lstStyle>
            <a:lvl1pPr marL="0" indent="0" algn="l" defTabSz="685800" rtl="0" eaLnBrk="1" latinLnBrk="0" hangingPunct="1">
              <a:spcBef>
                <a:spcPts val="1500"/>
              </a:spcBef>
              <a:spcAft>
                <a:spcPts val="0"/>
              </a:spcAft>
              <a:buClr>
                <a:schemeClr val="accent1"/>
              </a:buClr>
              <a:buFont typeface="Wingdings 3" charset="2"/>
              <a:buNone/>
              <a:defRPr sz="2700" kern="1200">
                <a:solidFill>
                  <a:schemeClr val="tx1">
                    <a:lumMod val="65000"/>
                    <a:lumOff val="35000"/>
                  </a:schemeClr>
                </a:solidFill>
                <a:latin typeface="+mn-lt"/>
                <a:ea typeface="+mn-ea"/>
                <a:cs typeface="+mn-cs"/>
              </a:defRPr>
            </a:lvl1pPr>
            <a:lvl2pPr marL="685800" indent="0" algn="ctr" defTabSz="685800" rtl="0" eaLnBrk="1" latinLnBrk="0" hangingPunct="1">
              <a:spcBef>
                <a:spcPts val="1500"/>
              </a:spcBef>
              <a:spcAft>
                <a:spcPts val="0"/>
              </a:spcAft>
              <a:buClr>
                <a:schemeClr val="accent1"/>
              </a:buClr>
              <a:buFont typeface="Wingdings 3" charset="2"/>
              <a:buNone/>
              <a:defRPr sz="2400" kern="1200">
                <a:solidFill>
                  <a:schemeClr val="tx1">
                    <a:tint val="75000"/>
                  </a:schemeClr>
                </a:solidFill>
                <a:latin typeface="+mn-lt"/>
                <a:ea typeface="+mn-ea"/>
                <a:cs typeface="+mn-cs"/>
              </a:defRPr>
            </a:lvl2pPr>
            <a:lvl3pPr marL="1371600" indent="0" algn="ctr" defTabSz="685800" rtl="0" eaLnBrk="1" latinLnBrk="0" hangingPunct="1">
              <a:spcBef>
                <a:spcPts val="1500"/>
              </a:spcBef>
              <a:spcAft>
                <a:spcPts val="0"/>
              </a:spcAft>
              <a:buClr>
                <a:schemeClr val="accent1"/>
              </a:buClr>
              <a:buFont typeface="Wingdings 3" charset="2"/>
              <a:buNone/>
              <a:defRPr sz="2100" kern="1200">
                <a:solidFill>
                  <a:schemeClr val="tx1">
                    <a:tint val="75000"/>
                  </a:schemeClr>
                </a:solidFill>
                <a:latin typeface="+mn-lt"/>
                <a:ea typeface="+mn-ea"/>
                <a:cs typeface="+mn-cs"/>
              </a:defRPr>
            </a:lvl3pPr>
            <a:lvl4pPr marL="2057400" indent="0" algn="ctr" defTabSz="685800" rtl="0" eaLnBrk="1" latinLnBrk="0" hangingPunct="1">
              <a:spcBef>
                <a:spcPts val="1500"/>
              </a:spcBef>
              <a:spcAft>
                <a:spcPts val="0"/>
              </a:spcAft>
              <a:buClr>
                <a:schemeClr val="accent1"/>
              </a:buClr>
              <a:buFont typeface="Wingdings 3" charset="2"/>
              <a:buNone/>
              <a:defRPr sz="1800" kern="1200">
                <a:solidFill>
                  <a:schemeClr val="tx1">
                    <a:tint val="75000"/>
                  </a:schemeClr>
                </a:solidFill>
                <a:latin typeface="+mn-lt"/>
                <a:ea typeface="+mn-ea"/>
                <a:cs typeface="+mn-cs"/>
              </a:defRPr>
            </a:lvl4pPr>
            <a:lvl5pPr marL="2743200" indent="0" algn="ctr" defTabSz="685800" rtl="0" eaLnBrk="1" latinLnBrk="0" hangingPunct="1">
              <a:spcBef>
                <a:spcPts val="1500"/>
              </a:spcBef>
              <a:spcAft>
                <a:spcPts val="0"/>
              </a:spcAft>
              <a:buClr>
                <a:schemeClr val="accent1"/>
              </a:buClr>
              <a:buFont typeface="Wingdings 3" charset="2"/>
              <a:buNone/>
              <a:defRPr sz="1800" kern="1200">
                <a:solidFill>
                  <a:schemeClr val="tx1">
                    <a:tint val="75000"/>
                  </a:schemeClr>
                </a:solidFill>
                <a:latin typeface="+mn-lt"/>
                <a:ea typeface="+mn-ea"/>
                <a:cs typeface="+mn-cs"/>
              </a:defRPr>
            </a:lvl5pPr>
            <a:lvl6pPr marL="3429000" indent="0" algn="ctr" defTabSz="685800" rtl="0" eaLnBrk="1" latinLnBrk="0" hangingPunct="1">
              <a:spcBef>
                <a:spcPts val="1500"/>
              </a:spcBef>
              <a:spcAft>
                <a:spcPts val="0"/>
              </a:spcAft>
              <a:buClr>
                <a:schemeClr val="accent1"/>
              </a:buClr>
              <a:buFont typeface="Wingdings 3" charset="2"/>
              <a:buNone/>
              <a:defRPr sz="1800" kern="1200">
                <a:solidFill>
                  <a:schemeClr val="tx1">
                    <a:tint val="75000"/>
                  </a:schemeClr>
                </a:solidFill>
                <a:latin typeface="+mn-lt"/>
                <a:ea typeface="+mn-ea"/>
                <a:cs typeface="+mn-cs"/>
              </a:defRPr>
            </a:lvl6pPr>
            <a:lvl7pPr marL="4114800" indent="0" algn="ctr" defTabSz="685800" rtl="0" eaLnBrk="1" latinLnBrk="0" hangingPunct="1">
              <a:spcBef>
                <a:spcPts val="1500"/>
              </a:spcBef>
              <a:spcAft>
                <a:spcPts val="0"/>
              </a:spcAft>
              <a:buClr>
                <a:schemeClr val="accent1"/>
              </a:buClr>
              <a:buFont typeface="Wingdings 3" charset="2"/>
              <a:buNone/>
              <a:defRPr sz="1800" kern="1200">
                <a:solidFill>
                  <a:schemeClr val="tx1">
                    <a:tint val="75000"/>
                  </a:schemeClr>
                </a:solidFill>
                <a:latin typeface="+mn-lt"/>
                <a:ea typeface="+mn-ea"/>
                <a:cs typeface="+mn-cs"/>
              </a:defRPr>
            </a:lvl7pPr>
            <a:lvl8pPr marL="4800600" indent="0" algn="ctr" defTabSz="685800" rtl="0" eaLnBrk="1" latinLnBrk="0" hangingPunct="1">
              <a:spcBef>
                <a:spcPts val="1500"/>
              </a:spcBef>
              <a:spcAft>
                <a:spcPts val="0"/>
              </a:spcAft>
              <a:buClr>
                <a:schemeClr val="accent1"/>
              </a:buClr>
              <a:buFont typeface="Wingdings 3" charset="2"/>
              <a:buNone/>
              <a:defRPr sz="1800" kern="1200">
                <a:solidFill>
                  <a:schemeClr val="tx1">
                    <a:tint val="75000"/>
                  </a:schemeClr>
                </a:solidFill>
                <a:latin typeface="+mn-lt"/>
                <a:ea typeface="+mn-ea"/>
                <a:cs typeface="+mn-cs"/>
              </a:defRPr>
            </a:lvl8pPr>
            <a:lvl9pPr marL="5486400" indent="0" algn="ctr" defTabSz="685800" rtl="0" eaLnBrk="1" latinLnBrk="0" hangingPunct="1">
              <a:spcBef>
                <a:spcPts val="1500"/>
              </a:spcBef>
              <a:spcAft>
                <a:spcPts val="0"/>
              </a:spcAft>
              <a:buClr>
                <a:schemeClr val="accent1"/>
              </a:buClr>
              <a:buFont typeface="Wingdings 3" charset="2"/>
              <a:buNone/>
              <a:defRPr sz="1800" kern="1200">
                <a:solidFill>
                  <a:schemeClr val="tx1">
                    <a:tint val="75000"/>
                  </a:schemeClr>
                </a:solidFill>
                <a:latin typeface="+mn-lt"/>
                <a:ea typeface="+mn-ea"/>
                <a:cs typeface="+mn-cs"/>
              </a:defRPr>
            </a:lvl9pPr>
          </a:lstStyle>
          <a:p>
            <a:pPr algn="just"/>
            <a:r>
              <a:rPr lang="en-IN" sz="4000" dirty="0">
                <a:solidFill>
                  <a:schemeClr val="tx1"/>
                </a:solidFill>
                <a:latin typeface="Garamond" panose="02020404030301010803" pitchFamily="18" charset="0"/>
              </a:rPr>
              <a:t>Transmission of electric power is dominated by cables or conductor</a:t>
            </a:r>
          </a:p>
          <a:p>
            <a:pPr algn="just"/>
            <a:r>
              <a:rPr lang="en-IN" sz="3200" dirty="0">
                <a:solidFill>
                  <a:schemeClr val="tx1"/>
                </a:solidFill>
                <a:latin typeface="Garamond" panose="02020404030301010803" pitchFamily="18" charset="0"/>
              </a:rPr>
              <a:t>Cables are electrically insulated </a:t>
            </a:r>
          </a:p>
          <a:p>
            <a:pPr algn="just"/>
            <a:r>
              <a:rPr lang="en-IN" sz="3200" dirty="0">
                <a:solidFill>
                  <a:schemeClr val="tx1"/>
                </a:solidFill>
                <a:latin typeface="Garamond" panose="02020404030301010803" pitchFamily="18" charset="0"/>
              </a:rPr>
              <a:t>Conductors are to be connected through Insulators – Insulators are </a:t>
            </a:r>
            <a:r>
              <a:rPr lang="en-US" sz="3200" dirty="0">
                <a:solidFill>
                  <a:schemeClr val="tx1"/>
                </a:solidFill>
                <a:latin typeface="Garamond" panose="02020404030301010803" pitchFamily="18" charset="0"/>
              </a:rPr>
              <a:t>device intended for electrical insulation and mechanical fixing of equipment or conductors which are subject to electric potential differences.</a:t>
            </a:r>
          </a:p>
          <a:p>
            <a:pPr algn="just"/>
            <a:endParaRPr lang="en-IN" sz="2800" dirty="0">
              <a:solidFill>
                <a:schemeClr val="tx1"/>
              </a:solidFill>
              <a:latin typeface="Garamond" panose="02020404030301010803" pitchFamily="18" charset="0"/>
            </a:endParaRPr>
          </a:p>
          <a:p>
            <a:pPr algn="just"/>
            <a:endParaRPr lang="en-US" sz="2400" dirty="0">
              <a:solidFill>
                <a:schemeClr val="tx1"/>
              </a:solidFill>
              <a:latin typeface="Garamond" panose="02020404030301010803" pitchFamily="18" charset="0"/>
            </a:endParaRPr>
          </a:p>
        </p:txBody>
      </p:sp>
    </p:spTree>
    <p:extLst>
      <p:ext uri="{BB962C8B-B14F-4D97-AF65-F5344CB8AC3E}">
        <p14:creationId xmlns:p14="http://schemas.microsoft.com/office/powerpoint/2010/main" val="2320512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289" y="242909"/>
            <a:ext cx="14630400" cy="1921335"/>
          </a:xfrm>
        </p:spPr>
        <p:txBody>
          <a:bodyPr>
            <a:normAutofit/>
          </a:bodyPr>
          <a:lstStyle/>
          <a:p>
            <a:r>
              <a:rPr lang="en-US" sz="4800" b="1" dirty="0"/>
              <a:t>Parameters for insulator selection and dimensioning (cl. 6 of IS 16683-1)</a:t>
            </a:r>
            <a:endParaRPr lang="en-IN" sz="4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205704"/>
              </p:ext>
            </p:extLst>
          </p:nvPr>
        </p:nvGraphicFramePr>
        <p:xfrm>
          <a:off x="1524000" y="2299647"/>
          <a:ext cx="16291887" cy="7470885"/>
        </p:xfrm>
        <a:graphic>
          <a:graphicData uri="http://schemas.openxmlformats.org/drawingml/2006/table">
            <a:tbl>
              <a:tblPr firstRow="1" bandRow="1">
                <a:tableStyleId>{FEE37496-C9FA-413F-99DE-381D7B96B936}</a:tableStyleId>
              </a:tblPr>
              <a:tblGrid>
                <a:gridCol w="5682184">
                  <a:extLst>
                    <a:ext uri="{9D8B030D-6E8A-4147-A177-3AD203B41FA5}">
                      <a16:colId xmlns:a16="http://schemas.microsoft.com/office/drawing/2014/main" val="1859500176"/>
                    </a:ext>
                  </a:extLst>
                </a:gridCol>
                <a:gridCol w="5179074">
                  <a:extLst>
                    <a:ext uri="{9D8B030D-6E8A-4147-A177-3AD203B41FA5}">
                      <a16:colId xmlns:a16="http://schemas.microsoft.com/office/drawing/2014/main" val="2240808414"/>
                    </a:ext>
                  </a:extLst>
                </a:gridCol>
                <a:gridCol w="5430629">
                  <a:extLst>
                    <a:ext uri="{9D8B030D-6E8A-4147-A177-3AD203B41FA5}">
                      <a16:colId xmlns:a16="http://schemas.microsoft.com/office/drawing/2014/main" val="1384227017"/>
                    </a:ext>
                  </a:extLst>
                </a:gridCol>
              </a:tblGrid>
              <a:tr h="673605">
                <a:tc>
                  <a:txBody>
                    <a:bodyPr/>
                    <a:lstStyle/>
                    <a:p>
                      <a:r>
                        <a:rPr lang="en-IN" b="1" dirty="0"/>
                        <a:t>System requirements </a:t>
                      </a:r>
                    </a:p>
                  </a:txBody>
                  <a:tcPr/>
                </a:tc>
                <a:tc>
                  <a:txBody>
                    <a:bodyPr/>
                    <a:lstStyle/>
                    <a:p>
                      <a:r>
                        <a:rPr lang="en-IN" b="1" dirty="0"/>
                        <a:t>Environmental conditions </a:t>
                      </a:r>
                    </a:p>
                  </a:txBody>
                  <a:tcPr/>
                </a:tc>
                <a:tc>
                  <a:txBody>
                    <a:bodyPr/>
                    <a:lstStyle/>
                    <a:p>
                      <a:r>
                        <a:rPr lang="en-IN" b="1" dirty="0"/>
                        <a:t>Insulator parameters </a:t>
                      </a:r>
                    </a:p>
                  </a:txBody>
                  <a:tcPr/>
                </a:tc>
                <a:extLst>
                  <a:ext uri="{0D108BD9-81ED-4DB2-BD59-A6C34878D82A}">
                    <a16:rowId xmlns:a16="http://schemas.microsoft.com/office/drawing/2014/main" val="241579949"/>
                  </a:ext>
                </a:extLst>
              </a:tr>
              <a:tr h="673605">
                <a:tc>
                  <a:txBody>
                    <a:bodyPr/>
                    <a:lstStyle/>
                    <a:p>
                      <a:r>
                        <a:rPr lang="en-IN" dirty="0"/>
                        <a:t>Type of system: </a:t>
                      </a:r>
                    </a:p>
                  </a:txBody>
                  <a:tcPr/>
                </a:tc>
                <a:tc>
                  <a:txBody>
                    <a:bodyPr/>
                    <a:lstStyle/>
                    <a:p>
                      <a:r>
                        <a:rPr lang="en-IN" dirty="0"/>
                        <a:t>Pollution types and levels: </a:t>
                      </a:r>
                    </a:p>
                  </a:txBody>
                  <a:tcPr/>
                </a:tc>
                <a:tc>
                  <a:txBody>
                    <a:bodyPr/>
                    <a:lstStyle/>
                    <a:p>
                      <a:r>
                        <a:rPr lang="en-IN" dirty="0"/>
                        <a:t>Overall length: </a:t>
                      </a:r>
                    </a:p>
                  </a:txBody>
                  <a:tcPr/>
                </a:tc>
                <a:extLst>
                  <a:ext uri="{0D108BD9-81ED-4DB2-BD59-A6C34878D82A}">
                    <a16:rowId xmlns:a16="http://schemas.microsoft.com/office/drawing/2014/main" val="2228910729"/>
                  </a:ext>
                </a:extLst>
              </a:tr>
              <a:tr h="1224735">
                <a:tc>
                  <a:txBody>
                    <a:bodyPr/>
                    <a:lstStyle/>
                    <a:p>
                      <a:r>
                        <a:rPr lang="en-US" dirty="0"/>
                        <a:t>Maximum operating voltage across the insulation </a:t>
                      </a:r>
                      <a:endParaRPr lang="en-IN" dirty="0"/>
                    </a:p>
                  </a:txBody>
                  <a:tcPr/>
                </a:tc>
                <a:tc>
                  <a:txBody>
                    <a:bodyPr/>
                    <a:lstStyle/>
                    <a:p>
                      <a:r>
                        <a:rPr lang="en-US" dirty="0"/>
                        <a:t>Rain, fog, dew, snow and ice</a:t>
                      </a:r>
                      <a:endParaRPr lang="en-IN" dirty="0"/>
                    </a:p>
                  </a:txBody>
                  <a:tcPr/>
                </a:tc>
                <a:tc>
                  <a:txBody>
                    <a:bodyPr/>
                    <a:lstStyle/>
                    <a:p>
                      <a:r>
                        <a:rPr lang="en-IN" dirty="0"/>
                        <a:t>Type (pin, suspension…..)</a:t>
                      </a:r>
                    </a:p>
                  </a:txBody>
                  <a:tcPr/>
                </a:tc>
                <a:extLst>
                  <a:ext uri="{0D108BD9-81ED-4DB2-BD59-A6C34878D82A}">
                    <a16:rowId xmlns:a16="http://schemas.microsoft.com/office/drawing/2014/main" val="2677600603"/>
                  </a:ext>
                </a:extLst>
              </a:tr>
              <a:tr h="1224735">
                <a:tc>
                  <a:txBody>
                    <a:bodyPr/>
                    <a:lstStyle/>
                    <a:p>
                      <a:r>
                        <a:rPr lang="en-IN" dirty="0"/>
                        <a:t>Insulation co-ordination parameters</a:t>
                      </a:r>
                    </a:p>
                  </a:txBody>
                  <a:tcPr/>
                </a:tc>
                <a:tc>
                  <a:txBody>
                    <a:bodyPr/>
                    <a:lstStyle/>
                    <a:p>
                      <a:r>
                        <a:rPr lang="en-IN" dirty="0"/>
                        <a:t>Wind, storms, temperature, humidity</a:t>
                      </a:r>
                    </a:p>
                  </a:txBody>
                  <a:tcPr/>
                </a:tc>
                <a:tc>
                  <a:txBody>
                    <a:bodyPr/>
                    <a:lstStyle/>
                    <a:p>
                      <a:r>
                        <a:rPr lang="en-IN" dirty="0"/>
                        <a:t>Material, profile</a:t>
                      </a:r>
                    </a:p>
                  </a:txBody>
                  <a:tcPr/>
                </a:tc>
                <a:extLst>
                  <a:ext uri="{0D108BD9-81ED-4DB2-BD59-A6C34878D82A}">
                    <a16:rowId xmlns:a16="http://schemas.microsoft.com/office/drawing/2014/main" val="250185808"/>
                  </a:ext>
                </a:extLst>
              </a:tr>
              <a:tr h="1224735">
                <a:tc>
                  <a:txBody>
                    <a:bodyPr/>
                    <a:lstStyle/>
                    <a:p>
                      <a:r>
                        <a:rPr lang="en-IN" dirty="0"/>
                        <a:t>Imposed performance requirements</a:t>
                      </a:r>
                    </a:p>
                  </a:txBody>
                  <a:tcPr/>
                </a:tc>
                <a:tc>
                  <a:txBody>
                    <a:bodyPr/>
                    <a:lstStyle/>
                    <a:p>
                      <a:r>
                        <a:rPr lang="en-IN" dirty="0"/>
                        <a:t>Altitude</a:t>
                      </a:r>
                    </a:p>
                  </a:txBody>
                  <a:tcPr/>
                </a:tc>
                <a:tc>
                  <a:txBody>
                    <a:bodyPr/>
                    <a:lstStyle/>
                    <a:p>
                      <a:r>
                        <a:rPr lang="en-IN" dirty="0"/>
                        <a:t>Creepage distance</a:t>
                      </a:r>
                    </a:p>
                  </a:txBody>
                  <a:tcPr/>
                </a:tc>
                <a:extLst>
                  <a:ext uri="{0D108BD9-81ED-4DB2-BD59-A6C34878D82A}">
                    <a16:rowId xmlns:a16="http://schemas.microsoft.com/office/drawing/2014/main" val="2056057230"/>
                  </a:ext>
                </a:extLst>
              </a:tr>
              <a:tr h="1224735">
                <a:tc>
                  <a:txBody>
                    <a:bodyPr/>
                    <a:lstStyle/>
                    <a:p>
                      <a:r>
                        <a:rPr lang="en-IN" dirty="0"/>
                        <a:t>Clearances, imposed geometry,</a:t>
                      </a:r>
                      <a:r>
                        <a:rPr lang="en-IN" baseline="0" dirty="0"/>
                        <a:t> dimensions</a:t>
                      </a:r>
                      <a:endParaRPr lang="en-IN" dirty="0"/>
                    </a:p>
                  </a:txBody>
                  <a:tcPr/>
                </a:tc>
                <a:tc>
                  <a:txBody>
                    <a:bodyPr/>
                    <a:lstStyle/>
                    <a:p>
                      <a:r>
                        <a:rPr lang="en-IN" dirty="0"/>
                        <a:t>Lightning earthquake, vandalism, animals</a:t>
                      </a:r>
                    </a:p>
                  </a:txBody>
                  <a:tcPr/>
                </a:tc>
                <a:tc>
                  <a:txBody>
                    <a:bodyPr/>
                    <a:lstStyle/>
                    <a:p>
                      <a:r>
                        <a:rPr lang="en-IN" dirty="0"/>
                        <a:t>Diameter, arcing distance</a:t>
                      </a:r>
                    </a:p>
                  </a:txBody>
                  <a:tcPr/>
                </a:tc>
                <a:extLst>
                  <a:ext uri="{0D108BD9-81ED-4DB2-BD59-A6C34878D82A}">
                    <a16:rowId xmlns:a16="http://schemas.microsoft.com/office/drawing/2014/main" val="2689381167"/>
                  </a:ext>
                </a:extLst>
              </a:tr>
              <a:tr h="1224735">
                <a:tc>
                  <a:txBody>
                    <a:bodyPr/>
                    <a:lstStyle/>
                    <a:p>
                      <a:r>
                        <a:rPr lang="en-US" dirty="0"/>
                        <a:t>Live line working and maintenance practice</a:t>
                      </a:r>
                      <a:endParaRPr lang="en-IN" dirty="0"/>
                    </a:p>
                  </a:txBody>
                  <a:tcPr/>
                </a:tc>
                <a:tc>
                  <a:txBody>
                    <a:bodyPr/>
                    <a:lstStyle/>
                    <a:p>
                      <a:r>
                        <a:rPr lang="en-IN" dirty="0"/>
                        <a:t>Biological growths </a:t>
                      </a:r>
                    </a:p>
                  </a:txBody>
                  <a:tcPr/>
                </a:tc>
                <a:tc>
                  <a:txBody>
                    <a:bodyPr/>
                    <a:lstStyle/>
                    <a:p>
                      <a:r>
                        <a:rPr lang="en-IN" dirty="0"/>
                        <a:t>Mechanical and electrical design </a:t>
                      </a:r>
                    </a:p>
                  </a:txBody>
                  <a:tcPr/>
                </a:tc>
                <a:extLst>
                  <a:ext uri="{0D108BD9-81ED-4DB2-BD59-A6C34878D82A}">
                    <a16:rowId xmlns:a16="http://schemas.microsoft.com/office/drawing/2014/main" val="68976124"/>
                  </a:ext>
                </a:extLst>
              </a:tr>
            </a:tbl>
          </a:graphicData>
        </a:graphic>
      </p:graphicFrame>
    </p:spTree>
    <p:extLst>
      <p:ext uri="{BB962C8B-B14F-4D97-AF65-F5344CB8AC3E}">
        <p14:creationId xmlns:p14="http://schemas.microsoft.com/office/powerpoint/2010/main" val="2164504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0"/>
            <a:ext cx="18288000" cy="10287000"/>
          </a:xfrm>
          <a:prstGeom prst="rect">
            <a:avLst/>
          </a:prstGeom>
        </p:spPr>
      </p:pic>
    </p:spTree>
    <p:extLst>
      <p:ext uri="{BB962C8B-B14F-4D97-AF65-F5344CB8AC3E}">
        <p14:creationId xmlns:p14="http://schemas.microsoft.com/office/powerpoint/2010/main" val="1648408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860934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887487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733255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302" y="149661"/>
            <a:ext cx="13367531" cy="786503"/>
          </a:xfrm>
        </p:spPr>
        <p:txBody>
          <a:bodyPr>
            <a:normAutofit fontScale="90000"/>
          </a:bodyPr>
          <a:lstStyle/>
          <a:p>
            <a:r>
              <a:rPr lang="en-IN" b="1" dirty="0"/>
              <a:t>POLLUTION LEVELS (IS 13134)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8997299"/>
              </p:ext>
            </p:extLst>
          </p:nvPr>
        </p:nvGraphicFramePr>
        <p:xfrm>
          <a:off x="2408073" y="936164"/>
          <a:ext cx="15879927" cy="9174480"/>
        </p:xfrm>
        <a:graphic>
          <a:graphicData uri="http://schemas.openxmlformats.org/drawingml/2006/table">
            <a:tbl>
              <a:tblPr firstRow="1" bandRow="1">
                <a:tableStyleId>{FEE37496-C9FA-413F-99DE-381D7B96B936}</a:tableStyleId>
              </a:tblPr>
              <a:tblGrid>
                <a:gridCol w="2575507">
                  <a:extLst>
                    <a:ext uri="{9D8B030D-6E8A-4147-A177-3AD203B41FA5}">
                      <a16:colId xmlns:a16="http://schemas.microsoft.com/office/drawing/2014/main" val="1637320544"/>
                    </a:ext>
                  </a:extLst>
                </a:gridCol>
                <a:gridCol w="13304420">
                  <a:extLst>
                    <a:ext uri="{9D8B030D-6E8A-4147-A177-3AD203B41FA5}">
                      <a16:colId xmlns:a16="http://schemas.microsoft.com/office/drawing/2014/main" val="1295804954"/>
                    </a:ext>
                  </a:extLst>
                </a:gridCol>
              </a:tblGrid>
              <a:tr h="439687">
                <a:tc>
                  <a:txBody>
                    <a:bodyPr/>
                    <a:lstStyle/>
                    <a:p>
                      <a:pPr algn="just"/>
                      <a:r>
                        <a:rPr lang="en-IN" sz="2600" dirty="0"/>
                        <a:t>Pollution Level</a:t>
                      </a:r>
                    </a:p>
                  </a:txBody>
                  <a:tcPr/>
                </a:tc>
                <a:tc>
                  <a:txBody>
                    <a:bodyPr/>
                    <a:lstStyle/>
                    <a:p>
                      <a:pPr algn="just"/>
                      <a:r>
                        <a:rPr lang="en-IN" sz="2600" dirty="0"/>
                        <a:t>Example</a:t>
                      </a:r>
                      <a:r>
                        <a:rPr lang="en-IN" sz="2600" baseline="0" dirty="0"/>
                        <a:t> of typical environment</a:t>
                      </a:r>
                      <a:endParaRPr lang="en-IN" sz="2600" dirty="0"/>
                    </a:p>
                  </a:txBody>
                  <a:tcPr/>
                </a:tc>
                <a:extLst>
                  <a:ext uri="{0D108BD9-81ED-4DB2-BD59-A6C34878D82A}">
                    <a16:rowId xmlns:a16="http://schemas.microsoft.com/office/drawing/2014/main" val="2520747564"/>
                  </a:ext>
                </a:extLst>
              </a:tr>
              <a:tr h="2565222">
                <a:tc>
                  <a:txBody>
                    <a:bodyPr/>
                    <a:lstStyle/>
                    <a:p>
                      <a:pPr algn="just"/>
                      <a:r>
                        <a:rPr lang="en-IN" sz="2600" dirty="0"/>
                        <a:t>I- Light</a:t>
                      </a:r>
                    </a:p>
                  </a:txBody>
                  <a:tcPr/>
                </a:tc>
                <a:tc>
                  <a:txBody>
                    <a:bodyPr/>
                    <a:lstStyle/>
                    <a:p>
                      <a:pPr algn="just"/>
                      <a:r>
                        <a:rPr lang="en-US" sz="2600" dirty="0"/>
                        <a:t>Areas without industries and with low density of houses equipped with heating plants; </a:t>
                      </a:r>
                    </a:p>
                    <a:p>
                      <a:pPr algn="just"/>
                      <a:r>
                        <a:rPr lang="en-US" sz="2600" dirty="0"/>
                        <a:t>Areas with low density of industries or houses but subjected to frequent winds and/or rainfall; </a:t>
                      </a:r>
                    </a:p>
                    <a:p>
                      <a:pPr algn="just"/>
                      <a:r>
                        <a:rPr lang="en-US" sz="2600" dirty="0"/>
                        <a:t>Agricultural areas;</a:t>
                      </a:r>
                    </a:p>
                    <a:p>
                      <a:pPr algn="just"/>
                      <a:r>
                        <a:rPr lang="en-US" sz="2600" dirty="0"/>
                        <a:t>Mountainous areas; and </a:t>
                      </a:r>
                    </a:p>
                    <a:p>
                      <a:pPr algn="just"/>
                      <a:r>
                        <a:rPr lang="en-US" sz="2600" dirty="0"/>
                        <a:t>All these areas shall be situated at least 10 km to 20 km from the sea and shall not be exposed to winds directly from the sea </a:t>
                      </a:r>
                      <a:endParaRPr lang="en-IN" sz="2600" dirty="0"/>
                    </a:p>
                  </a:txBody>
                  <a:tcPr/>
                </a:tc>
                <a:extLst>
                  <a:ext uri="{0D108BD9-81ED-4DB2-BD59-A6C34878D82A}">
                    <a16:rowId xmlns:a16="http://schemas.microsoft.com/office/drawing/2014/main" val="3331047420"/>
                  </a:ext>
                </a:extLst>
              </a:tr>
              <a:tr h="1855692">
                <a:tc>
                  <a:txBody>
                    <a:bodyPr/>
                    <a:lstStyle/>
                    <a:p>
                      <a:pPr algn="just"/>
                      <a:r>
                        <a:rPr lang="en-IN" sz="2600" dirty="0"/>
                        <a:t>II- Medium</a:t>
                      </a:r>
                    </a:p>
                  </a:txBody>
                  <a:tcPr/>
                </a:tc>
                <a:tc>
                  <a:txBody>
                    <a:bodyPr/>
                    <a:lstStyle/>
                    <a:p>
                      <a:pPr algn="just"/>
                      <a:r>
                        <a:rPr lang="en-US" sz="2600" dirty="0"/>
                        <a:t>Areas with industries not producing particularly polluting smoke and/or with average density of houses equipped with heating plants; </a:t>
                      </a:r>
                    </a:p>
                    <a:p>
                      <a:pPr algn="just"/>
                      <a:r>
                        <a:rPr lang="en-US" sz="2600" dirty="0"/>
                        <a:t>Areas with high density of houses and/or industries but subjected to frequent winds and/or rainfall; and </a:t>
                      </a:r>
                    </a:p>
                    <a:p>
                      <a:pPr algn="just"/>
                      <a:r>
                        <a:rPr lang="en-US" sz="2600" dirty="0"/>
                        <a:t>Areas exposed to wind from the sea but not too close to the coast. </a:t>
                      </a:r>
                      <a:endParaRPr lang="en-IN" sz="2600" dirty="0"/>
                    </a:p>
                  </a:txBody>
                  <a:tcPr/>
                </a:tc>
                <a:extLst>
                  <a:ext uri="{0D108BD9-81ED-4DB2-BD59-A6C34878D82A}">
                    <a16:rowId xmlns:a16="http://schemas.microsoft.com/office/drawing/2014/main" val="611206583"/>
                  </a:ext>
                </a:extLst>
              </a:tr>
              <a:tr h="1146163">
                <a:tc>
                  <a:txBody>
                    <a:bodyPr/>
                    <a:lstStyle/>
                    <a:p>
                      <a:pPr algn="just"/>
                      <a:r>
                        <a:rPr lang="en-IN" sz="2600" dirty="0"/>
                        <a:t>III- Heavy</a:t>
                      </a:r>
                    </a:p>
                  </a:txBody>
                  <a:tcPr/>
                </a:tc>
                <a:tc>
                  <a:txBody>
                    <a:bodyPr/>
                    <a:lstStyle/>
                    <a:p>
                      <a:pPr algn="just"/>
                      <a:r>
                        <a:rPr lang="en-US" sz="2600" dirty="0"/>
                        <a:t>Areas with high density of industries and suburbs of large cities with high density of heating plants producing pollution; and Areas close to the sea or in any case exposed to relatively strong winds from the sea</a:t>
                      </a:r>
                      <a:endParaRPr lang="en-IN" sz="2600" dirty="0"/>
                    </a:p>
                  </a:txBody>
                  <a:tcPr/>
                </a:tc>
                <a:extLst>
                  <a:ext uri="{0D108BD9-81ED-4DB2-BD59-A6C34878D82A}">
                    <a16:rowId xmlns:a16="http://schemas.microsoft.com/office/drawing/2014/main" val="3056232261"/>
                  </a:ext>
                </a:extLst>
              </a:tr>
              <a:tr h="2210457">
                <a:tc>
                  <a:txBody>
                    <a:bodyPr/>
                    <a:lstStyle/>
                    <a:p>
                      <a:pPr algn="just"/>
                      <a:r>
                        <a:rPr lang="en-IN" sz="2600" dirty="0"/>
                        <a:t>IV- Very</a:t>
                      </a:r>
                      <a:r>
                        <a:rPr lang="en-IN" sz="2600" baseline="0" dirty="0"/>
                        <a:t> heavy</a:t>
                      </a:r>
                      <a:endParaRPr lang="en-IN" sz="2600" dirty="0"/>
                    </a:p>
                  </a:txBody>
                  <a:tcPr/>
                </a:tc>
                <a:tc>
                  <a:txBody>
                    <a:bodyPr/>
                    <a:lstStyle/>
                    <a:p>
                      <a:pPr algn="just"/>
                      <a:r>
                        <a:rPr lang="en-US" sz="2600" dirty="0"/>
                        <a:t>Areas generally of moderate extent, subjected to conductive dusts and to industrial smoke producing particularly thick conductive deposits; </a:t>
                      </a:r>
                    </a:p>
                    <a:p>
                      <a:pPr algn="just"/>
                      <a:r>
                        <a:rPr lang="en-US" sz="2600" dirty="0"/>
                        <a:t>Areas generally of moderate extent, very close to the coast and exposed to sea-spray or to very strong and polluting winds from the sea; and </a:t>
                      </a:r>
                    </a:p>
                    <a:p>
                      <a:pPr algn="just"/>
                      <a:r>
                        <a:rPr lang="en-US" sz="2600" dirty="0"/>
                        <a:t>Desert areas, characterized by no rain for long periods, exposed to strong winds carrying sand and salt, and subjected to regular condensation. </a:t>
                      </a:r>
                      <a:endParaRPr lang="en-IN" sz="2600" dirty="0"/>
                    </a:p>
                  </a:txBody>
                  <a:tcPr/>
                </a:tc>
                <a:extLst>
                  <a:ext uri="{0D108BD9-81ED-4DB2-BD59-A6C34878D82A}">
                    <a16:rowId xmlns:a16="http://schemas.microsoft.com/office/drawing/2014/main" val="1347982447"/>
                  </a:ext>
                </a:extLst>
              </a:tr>
            </a:tbl>
          </a:graphicData>
        </a:graphic>
      </p:graphicFrame>
    </p:spTree>
    <p:extLst>
      <p:ext uri="{BB962C8B-B14F-4D97-AF65-F5344CB8AC3E}">
        <p14:creationId xmlns:p14="http://schemas.microsoft.com/office/powerpoint/2010/main" val="663805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E9F0-7918-3D44-989F-487ABB170623}"/>
              </a:ext>
            </a:extLst>
          </p:cNvPr>
          <p:cNvSpPr>
            <a:spLocks noGrp="1"/>
          </p:cNvSpPr>
          <p:nvPr>
            <p:ph type="title"/>
          </p:nvPr>
        </p:nvSpPr>
        <p:spPr>
          <a:xfrm>
            <a:off x="2472267" y="533998"/>
            <a:ext cx="14598386" cy="1921335"/>
          </a:xfrm>
        </p:spPr>
        <p:txBody>
          <a:bodyPr>
            <a:normAutofit fontScale="90000"/>
          </a:bodyPr>
          <a:lstStyle/>
          <a:p>
            <a:r>
              <a:rPr lang="en-IN" b="1" dirty="0"/>
              <a:t>Syllabus for Electrical  Engineers for insulators</a:t>
            </a:r>
            <a:br>
              <a:rPr lang="en-IN" b="1" dirty="0"/>
            </a:br>
            <a:endParaRPr lang="en-US" b="1" dirty="0"/>
          </a:p>
        </p:txBody>
      </p:sp>
      <p:sp>
        <p:nvSpPr>
          <p:cNvPr id="3" name="Content Placeholder 2">
            <a:extLst>
              <a:ext uri="{FF2B5EF4-FFF2-40B4-BE49-F238E27FC236}">
                <a16:creationId xmlns:a16="http://schemas.microsoft.com/office/drawing/2014/main" id="{4F6F2116-51E4-CF40-842E-468485F4CB44}"/>
              </a:ext>
            </a:extLst>
          </p:cNvPr>
          <p:cNvSpPr>
            <a:spLocks noGrp="1"/>
          </p:cNvSpPr>
          <p:nvPr>
            <p:ph idx="1"/>
          </p:nvPr>
        </p:nvSpPr>
        <p:spPr>
          <a:xfrm>
            <a:off x="2658533" y="2455333"/>
            <a:ext cx="13919199" cy="6604000"/>
          </a:xfrm>
        </p:spPr>
        <p:txBody>
          <a:bodyPr/>
          <a:lstStyle/>
          <a:p>
            <a:pPr marL="0" indent="0" algn="just">
              <a:buNone/>
            </a:pPr>
            <a:r>
              <a:rPr lang="en-IN" dirty="0"/>
              <a:t>Electrical engineering Syllabus generally covers the following topics related to INSULATORS during the course-</a:t>
            </a:r>
          </a:p>
          <a:p>
            <a:pPr marL="0" indent="0" algn="just">
              <a:buNone/>
            </a:pPr>
            <a:endParaRPr lang="en-IN" dirty="0"/>
          </a:p>
          <a:p>
            <a:pPr algn="just"/>
            <a:r>
              <a:rPr lang="en-IN" dirty="0"/>
              <a:t>Insulators, Types of Insulators</a:t>
            </a:r>
          </a:p>
          <a:p>
            <a:pPr algn="just"/>
            <a:r>
              <a:rPr lang="en-IN" dirty="0"/>
              <a:t>Insulating Material and their Properties</a:t>
            </a:r>
          </a:p>
          <a:p>
            <a:pPr algn="just"/>
            <a:r>
              <a:rPr lang="en-IN" dirty="0"/>
              <a:t>Design of Transmission System- Selection of Insulators</a:t>
            </a:r>
          </a:p>
          <a:p>
            <a:pPr marL="0" indent="0" algn="just">
              <a:buNone/>
            </a:pPr>
            <a:endParaRPr lang="en-IN" dirty="0"/>
          </a:p>
          <a:p>
            <a:pPr marL="0" indent="0" algn="just">
              <a:buNone/>
            </a:pPr>
            <a:r>
              <a:rPr lang="en-IN" dirty="0"/>
              <a:t>The aspects related to Types, Properties, Designing, Selection and applications </a:t>
            </a:r>
            <a:r>
              <a:rPr lang="en-IN" dirty="0" err="1"/>
              <a:t>wrt</a:t>
            </a:r>
            <a:r>
              <a:rPr lang="en-IN" dirty="0"/>
              <a:t> Safety and Performance requirements in accordance with Indian Standards will be discussed.</a:t>
            </a:r>
          </a:p>
        </p:txBody>
      </p:sp>
    </p:spTree>
    <p:extLst>
      <p:ext uri="{BB962C8B-B14F-4D97-AF65-F5344CB8AC3E}">
        <p14:creationId xmlns:p14="http://schemas.microsoft.com/office/powerpoint/2010/main" val="314580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372" y="330959"/>
            <a:ext cx="12895002" cy="1023582"/>
          </a:xfrm>
        </p:spPr>
        <p:txBody>
          <a:bodyPr/>
          <a:lstStyle/>
          <a:p>
            <a:r>
              <a:rPr lang="en-IN" b="1" dirty="0"/>
              <a:t>Creepage distance</a:t>
            </a:r>
          </a:p>
        </p:txBody>
      </p:sp>
      <p:sp>
        <p:nvSpPr>
          <p:cNvPr id="3" name="Content Placeholder 2"/>
          <p:cNvSpPr>
            <a:spLocks noGrp="1"/>
          </p:cNvSpPr>
          <p:nvPr>
            <p:ph idx="1"/>
          </p:nvPr>
        </p:nvSpPr>
        <p:spPr>
          <a:xfrm>
            <a:off x="2533177" y="1529761"/>
            <a:ext cx="14269492" cy="7800155"/>
          </a:xfrm>
        </p:spPr>
        <p:txBody>
          <a:bodyPr/>
          <a:lstStyle/>
          <a:p>
            <a:pPr marL="0" indent="0" algn="just">
              <a:buNone/>
            </a:pPr>
            <a:r>
              <a:rPr lang="en-IN" dirty="0"/>
              <a:t>The </a:t>
            </a:r>
            <a:r>
              <a:rPr lang="en-US" dirty="0"/>
              <a:t>minimum specific creepage distances shall be decided for the maximum pollution condition in the area of installation, including any transient conditions, causing different pollution levels. </a:t>
            </a:r>
          </a:p>
          <a:p>
            <a:pPr marL="0" indent="0" algn="just">
              <a:buNone/>
            </a:pPr>
            <a:r>
              <a:rPr lang="en-US" dirty="0"/>
              <a:t>The minimum specific creepage distances, as per relevant standard, shall be as indicated: </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In highly polluted areas, the performance of insulation of substation equipment housing or insulators could be improved by using high temperature vulcanized silicone rubber insulation or room temperature vulcanized silicone rubber coating</a:t>
            </a:r>
          </a:p>
          <a:p>
            <a:pPr marL="0" indent="0" algn="just">
              <a:buNone/>
            </a:pPr>
            <a:endParaRPr lang="en-US" dirty="0"/>
          </a:p>
          <a:p>
            <a:pPr marL="0" indent="0" algn="just">
              <a:buNone/>
            </a:pPr>
            <a:endParaRPr lang="en-IN" dirty="0"/>
          </a:p>
        </p:txBody>
      </p:sp>
      <p:graphicFrame>
        <p:nvGraphicFramePr>
          <p:cNvPr id="4" name="Table 3"/>
          <p:cNvGraphicFramePr>
            <a:graphicFrameLocks noGrp="1"/>
          </p:cNvGraphicFramePr>
          <p:nvPr/>
        </p:nvGraphicFramePr>
        <p:xfrm>
          <a:off x="3402841" y="4172539"/>
          <a:ext cx="12192000" cy="2514600"/>
        </p:xfrm>
        <a:graphic>
          <a:graphicData uri="http://schemas.openxmlformats.org/drawingml/2006/table">
            <a:tbl>
              <a:tblPr firstRow="1" bandRow="1">
                <a:tableStyleId>{FEE37496-C9FA-413F-99DE-381D7B96B936}</a:tableStyleId>
              </a:tblPr>
              <a:tblGrid>
                <a:gridCol w="4239904">
                  <a:extLst>
                    <a:ext uri="{9D8B030D-6E8A-4147-A177-3AD203B41FA5}">
                      <a16:colId xmlns:a16="http://schemas.microsoft.com/office/drawing/2014/main" val="1541265912"/>
                    </a:ext>
                  </a:extLst>
                </a:gridCol>
                <a:gridCol w="7952096">
                  <a:extLst>
                    <a:ext uri="{9D8B030D-6E8A-4147-A177-3AD203B41FA5}">
                      <a16:colId xmlns:a16="http://schemas.microsoft.com/office/drawing/2014/main" val="4158574804"/>
                    </a:ext>
                  </a:extLst>
                </a:gridCol>
              </a:tblGrid>
              <a:tr h="370840">
                <a:tc>
                  <a:txBody>
                    <a:bodyPr/>
                    <a:lstStyle/>
                    <a:p>
                      <a:r>
                        <a:rPr lang="en-IN" dirty="0"/>
                        <a:t>Pollution level</a:t>
                      </a:r>
                    </a:p>
                  </a:txBody>
                  <a:tcPr/>
                </a:tc>
                <a:tc>
                  <a:txBody>
                    <a:bodyPr/>
                    <a:lstStyle/>
                    <a:p>
                      <a:r>
                        <a:rPr lang="en-US" dirty="0"/>
                        <a:t>Specific creepage distance </a:t>
                      </a:r>
                      <a:r>
                        <a:rPr lang="en-US" sz="2000" dirty="0"/>
                        <a:t>(mm/kV of line-to-line voltage)</a:t>
                      </a:r>
                      <a:endParaRPr lang="en-IN" sz="2000" dirty="0"/>
                    </a:p>
                  </a:txBody>
                  <a:tcPr/>
                </a:tc>
                <a:extLst>
                  <a:ext uri="{0D108BD9-81ED-4DB2-BD59-A6C34878D82A}">
                    <a16:rowId xmlns:a16="http://schemas.microsoft.com/office/drawing/2014/main" val="2654706603"/>
                  </a:ext>
                </a:extLst>
              </a:tr>
              <a:tr h="370840">
                <a:tc>
                  <a:txBody>
                    <a:bodyPr/>
                    <a:lstStyle/>
                    <a:p>
                      <a:r>
                        <a:rPr lang="en-IN" dirty="0"/>
                        <a:t>Light</a:t>
                      </a:r>
                    </a:p>
                  </a:txBody>
                  <a:tcPr/>
                </a:tc>
                <a:tc>
                  <a:txBody>
                    <a:bodyPr/>
                    <a:lstStyle/>
                    <a:p>
                      <a:pPr algn="ctr"/>
                      <a:r>
                        <a:rPr lang="en-IN" dirty="0"/>
                        <a:t>16</a:t>
                      </a:r>
                    </a:p>
                  </a:txBody>
                  <a:tcPr/>
                </a:tc>
                <a:extLst>
                  <a:ext uri="{0D108BD9-81ED-4DB2-BD59-A6C34878D82A}">
                    <a16:rowId xmlns:a16="http://schemas.microsoft.com/office/drawing/2014/main" val="2919571001"/>
                  </a:ext>
                </a:extLst>
              </a:tr>
              <a:tr h="370840">
                <a:tc>
                  <a:txBody>
                    <a:bodyPr/>
                    <a:lstStyle/>
                    <a:p>
                      <a:r>
                        <a:rPr lang="en-IN" dirty="0"/>
                        <a:t>Medium</a:t>
                      </a:r>
                    </a:p>
                  </a:txBody>
                  <a:tcPr/>
                </a:tc>
                <a:tc>
                  <a:txBody>
                    <a:bodyPr/>
                    <a:lstStyle/>
                    <a:p>
                      <a:pPr algn="ctr"/>
                      <a:r>
                        <a:rPr lang="en-IN" dirty="0"/>
                        <a:t>20</a:t>
                      </a:r>
                    </a:p>
                  </a:txBody>
                  <a:tcPr/>
                </a:tc>
                <a:extLst>
                  <a:ext uri="{0D108BD9-81ED-4DB2-BD59-A6C34878D82A}">
                    <a16:rowId xmlns:a16="http://schemas.microsoft.com/office/drawing/2014/main" val="2295152790"/>
                  </a:ext>
                </a:extLst>
              </a:tr>
              <a:tr h="370840">
                <a:tc>
                  <a:txBody>
                    <a:bodyPr/>
                    <a:lstStyle/>
                    <a:p>
                      <a:r>
                        <a:rPr lang="en-IN" dirty="0"/>
                        <a:t>Heavy</a:t>
                      </a:r>
                    </a:p>
                  </a:txBody>
                  <a:tcPr/>
                </a:tc>
                <a:tc>
                  <a:txBody>
                    <a:bodyPr/>
                    <a:lstStyle/>
                    <a:p>
                      <a:pPr algn="ctr"/>
                      <a:r>
                        <a:rPr lang="en-IN" dirty="0"/>
                        <a:t>25</a:t>
                      </a:r>
                    </a:p>
                  </a:txBody>
                  <a:tcPr/>
                </a:tc>
                <a:extLst>
                  <a:ext uri="{0D108BD9-81ED-4DB2-BD59-A6C34878D82A}">
                    <a16:rowId xmlns:a16="http://schemas.microsoft.com/office/drawing/2014/main" val="1739544809"/>
                  </a:ext>
                </a:extLst>
              </a:tr>
              <a:tr h="370840">
                <a:tc>
                  <a:txBody>
                    <a:bodyPr/>
                    <a:lstStyle/>
                    <a:p>
                      <a:r>
                        <a:rPr lang="en-IN" dirty="0"/>
                        <a:t>Very heavy </a:t>
                      </a:r>
                    </a:p>
                  </a:txBody>
                  <a:tcPr/>
                </a:tc>
                <a:tc>
                  <a:txBody>
                    <a:bodyPr/>
                    <a:lstStyle/>
                    <a:p>
                      <a:pPr algn="ctr"/>
                      <a:r>
                        <a:rPr lang="en-IN" dirty="0"/>
                        <a:t>31</a:t>
                      </a:r>
                    </a:p>
                  </a:txBody>
                  <a:tcPr/>
                </a:tc>
                <a:extLst>
                  <a:ext uri="{0D108BD9-81ED-4DB2-BD59-A6C34878D82A}">
                    <a16:rowId xmlns:a16="http://schemas.microsoft.com/office/drawing/2014/main" val="4011180361"/>
                  </a:ext>
                </a:extLst>
              </a:tr>
            </a:tbl>
          </a:graphicData>
        </a:graphic>
      </p:graphicFrame>
    </p:spTree>
    <p:extLst>
      <p:ext uri="{BB962C8B-B14F-4D97-AF65-F5344CB8AC3E}">
        <p14:creationId xmlns:p14="http://schemas.microsoft.com/office/powerpoint/2010/main" val="3188560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0395" y="196324"/>
            <a:ext cx="12895002" cy="1035423"/>
          </a:xfrm>
        </p:spPr>
        <p:txBody>
          <a:bodyPr>
            <a:normAutofit fontScale="90000"/>
          </a:bodyPr>
          <a:lstStyle/>
          <a:p>
            <a:r>
              <a:rPr lang="en-IN" b="1" dirty="0"/>
              <a:t>Important Standards related to Insulators</a:t>
            </a:r>
          </a:p>
        </p:txBody>
      </p:sp>
      <p:sp>
        <p:nvSpPr>
          <p:cNvPr id="3" name="Content Placeholder 2"/>
          <p:cNvSpPr>
            <a:spLocks noGrp="1"/>
          </p:cNvSpPr>
          <p:nvPr>
            <p:ph idx="1"/>
          </p:nvPr>
        </p:nvSpPr>
        <p:spPr>
          <a:xfrm>
            <a:off x="2552929" y="1231747"/>
            <a:ext cx="15514938" cy="4102253"/>
          </a:xfrm>
        </p:spPr>
        <p:txBody>
          <a:bodyPr>
            <a:normAutofit/>
          </a:bodyPr>
          <a:lstStyle/>
          <a:p>
            <a:r>
              <a:rPr lang="en-IN" sz="2800" dirty="0"/>
              <a:t>IS 1445- </a:t>
            </a:r>
            <a:r>
              <a:rPr lang="en-US" sz="2800" dirty="0"/>
              <a:t>Specification for porcelain insulators for overhead power lines </a:t>
            </a:r>
            <a:r>
              <a:rPr lang="en-US" sz="2800" dirty="0" err="1"/>
              <a:t>wih</a:t>
            </a:r>
            <a:r>
              <a:rPr lang="en-US" sz="2800" dirty="0"/>
              <a:t> a nominal voltage up to and including 1000V.</a:t>
            </a:r>
          </a:p>
          <a:p>
            <a:r>
              <a:rPr lang="en-US" sz="2800" dirty="0"/>
              <a:t>IS 2486 series- Specification for Insulator fittings</a:t>
            </a:r>
          </a:p>
          <a:p>
            <a:r>
              <a:rPr lang="en-US" sz="2800" dirty="0"/>
              <a:t>IS 3347 series- Dimensional requirements of Insulator Bushings</a:t>
            </a:r>
          </a:p>
          <a:p>
            <a:r>
              <a:rPr lang="en-IN" sz="2800" dirty="0"/>
              <a:t>IS 16683 series- </a:t>
            </a:r>
            <a:r>
              <a:rPr lang="en-US" sz="2800" dirty="0"/>
              <a:t>Selection and dimensioning of high - Voltage insulators intended for use in polluted conditions</a:t>
            </a:r>
          </a:p>
          <a:p>
            <a:r>
              <a:rPr lang="en-US" sz="2800" dirty="0"/>
              <a:t>IS/IEC 62073- Guidance on the Measurement of Hydrophobicity of Insulator Surfaces</a:t>
            </a:r>
            <a:endParaRPr lang="en-IN" sz="2800" dirty="0"/>
          </a:p>
        </p:txBody>
      </p:sp>
      <p:sp>
        <p:nvSpPr>
          <p:cNvPr id="5" name="Content Placeholder 2">
            <a:extLst>
              <a:ext uri="{FF2B5EF4-FFF2-40B4-BE49-F238E27FC236}">
                <a16:creationId xmlns:a16="http://schemas.microsoft.com/office/drawing/2014/main" id="{8846E45D-2BB8-634A-82A6-2001E6AEAD62}"/>
              </a:ext>
            </a:extLst>
          </p:cNvPr>
          <p:cNvSpPr txBox="1">
            <a:spLocks/>
          </p:cNvSpPr>
          <p:nvPr/>
        </p:nvSpPr>
        <p:spPr>
          <a:xfrm>
            <a:off x="1519996" y="5340628"/>
            <a:ext cx="16395471" cy="4750048"/>
          </a:xfrm>
          <a:prstGeom prst="rect">
            <a:avLst/>
          </a:prstGeom>
        </p:spPr>
        <p:txBody>
          <a:bodyPr vert="horz" lIns="91440" tIns="45720" rIns="91440" bIns="45720" rtlCol="0">
            <a:normAutofit/>
          </a:bodyPr>
          <a:lstStyle>
            <a:lvl1pPr marL="514350" indent="-514350" algn="l" defTabSz="685800" rtl="0" eaLnBrk="1" latinLnBrk="0" hangingPunct="1">
              <a:spcBef>
                <a:spcPts val="1500"/>
              </a:spcBef>
              <a:spcAft>
                <a:spcPts val="0"/>
              </a:spcAft>
              <a:buClr>
                <a:schemeClr val="accent1"/>
              </a:buClr>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a:lstStyle>
          <a:p>
            <a:pPr marL="0" indent="0">
              <a:buFont typeface="Wingdings 3" charset="2"/>
              <a:buNone/>
            </a:pPr>
            <a:r>
              <a:rPr lang="en-US" b="1" dirty="0"/>
              <a:t>IS 10136</a:t>
            </a:r>
            <a:r>
              <a:rPr lang="en-US" dirty="0"/>
              <a:t> (code of practice for selection of disc insulator fittings for highest system voltages of 72.5KV and above)</a:t>
            </a:r>
          </a:p>
          <a:p>
            <a:pPr marL="0" indent="0">
              <a:buNone/>
            </a:pPr>
            <a:r>
              <a:rPr lang="en-US" dirty="0"/>
              <a:t>Each single suspension string shall consist of the following fittings assembled in the order as shown in Fig. </a:t>
            </a:r>
            <a:endParaRPr lang="en-IN" dirty="0"/>
          </a:p>
          <a:p>
            <a:pPr marL="538163" indent="0">
              <a:buFont typeface="Wingdings 3" charset="2"/>
              <a:buNone/>
            </a:pPr>
            <a:r>
              <a:rPr lang="en-US" dirty="0"/>
              <a:t>a) Ball-hook, </a:t>
            </a:r>
            <a:endParaRPr lang="en-IN" dirty="0"/>
          </a:p>
          <a:p>
            <a:pPr marL="538163" indent="0">
              <a:buFont typeface="Wingdings 3" charset="2"/>
              <a:buNone/>
            </a:pPr>
            <a:r>
              <a:rPr lang="en-US" dirty="0"/>
              <a:t>b) Socket-tongue, and </a:t>
            </a:r>
            <a:endParaRPr lang="en-IN" dirty="0"/>
          </a:p>
          <a:p>
            <a:pPr marL="538163" indent="0">
              <a:buFont typeface="Wingdings 3" charset="2"/>
              <a:buNone/>
            </a:pPr>
            <a:r>
              <a:rPr lang="en-US" dirty="0"/>
              <a:t>c) Suspension clamp.</a:t>
            </a:r>
          </a:p>
          <a:p>
            <a:pPr marL="538163" indent="0">
              <a:buFont typeface="Wingdings 3" charset="2"/>
              <a:buNone/>
            </a:pPr>
            <a:endParaRPr lang="en-IN" dirty="0"/>
          </a:p>
          <a:p>
            <a:pPr marL="0" indent="0">
              <a:buFont typeface="Wingdings 3" charset="2"/>
              <a:buNone/>
            </a:pPr>
            <a:endParaRPr lang="en-IN" dirty="0"/>
          </a:p>
          <a:p>
            <a:pPr marL="0" indent="0">
              <a:buFont typeface="Wingdings 3" charset="2"/>
              <a:buNone/>
            </a:pPr>
            <a:endParaRPr lang="en-IN" dirty="0"/>
          </a:p>
          <a:p>
            <a:endParaRPr lang="en-IN" dirty="0"/>
          </a:p>
        </p:txBody>
      </p:sp>
      <p:pic>
        <p:nvPicPr>
          <p:cNvPr id="6" name="Picture 5">
            <a:extLst>
              <a:ext uri="{FF2B5EF4-FFF2-40B4-BE49-F238E27FC236}">
                <a16:creationId xmlns:a16="http://schemas.microsoft.com/office/drawing/2014/main" id="{EBFAA021-C4C8-024B-B5E7-8376340339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27896" y="6932361"/>
            <a:ext cx="5226826" cy="3164943"/>
          </a:xfrm>
          <a:prstGeom prst="rect">
            <a:avLst/>
          </a:prstGeom>
          <a:noFill/>
          <a:ln>
            <a:noFill/>
          </a:ln>
        </p:spPr>
      </p:pic>
    </p:spTree>
    <p:extLst>
      <p:ext uri="{BB962C8B-B14F-4D97-AF65-F5344CB8AC3E}">
        <p14:creationId xmlns:p14="http://schemas.microsoft.com/office/powerpoint/2010/main" val="4121559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234" y="614432"/>
            <a:ext cx="15268966" cy="1921335"/>
          </a:xfrm>
        </p:spPr>
        <p:txBody>
          <a:bodyPr>
            <a:noAutofit/>
          </a:bodyPr>
          <a:lstStyle/>
          <a:p>
            <a:r>
              <a:rPr lang="en-US" sz="3600" dirty="0"/>
              <a:t>Each double suspension insulator set consisting of two insulator strings for 400 kV twin-conductor bundle line shall consist of the following fittings assembled in the order as shown in Fig</a:t>
            </a:r>
            <a:endParaRPr lang="en-IN" sz="3600" dirty="0"/>
          </a:p>
        </p:txBody>
      </p:sp>
      <p:sp>
        <p:nvSpPr>
          <p:cNvPr id="3" name="Content Placeholder 2"/>
          <p:cNvSpPr>
            <a:spLocks noGrp="1"/>
          </p:cNvSpPr>
          <p:nvPr>
            <p:ph idx="1"/>
          </p:nvPr>
        </p:nvSpPr>
        <p:spPr/>
        <p:txBody>
          <a:bodyPr/>
          <a:lstStyle/>
          <a:p>
            <a:pPr marL="0" indent="0">
              <a:buNone/>
            </a:pPr>
            <a:endParaRPr lang="en-IN" dirty="0"/>
          </a:p>
          <a:p>
            <a:pPr>
              <a:buFont typeface="+mj-lt"/>
              <a:buAutoNum type="arabicPeriod"/>
            </a:pPr>
            <a:endParaRPr lang="en-IN"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526816" y="2967529"/>
            <a:ext cx="9234367" cy="6705039"/>
          </a:xfrm>
          <a:prstGeom prst="rect">
            <a:avLst/>
          </a:prstGeom>
          <a:noFill/>
          <a:ln>
            <a:noFill/>
          </a:ln>
        </p:spPr>
      </p:pic>
    </p:spTree>
    <p:extLst>
      <p:ext uri="{BB962C8B-B14F-4D97-AF65-F5344CB8AC3E}">
        <p14:creationId xmlns:p14="http://schemas.microsoft.com/office/powerpoint/2010/main" val="3300800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DD8C4-FBE8-0566-E279-C19078867EE6}"/>
              </a:ext>
            </a:extLst>
          </p:cNvPr>
          <p:cNvSpPr>
            <a:spLocks noGrp="1"/>
          </p:cNvSpPr>
          <p:nvPr>
            <p:ph type="title"/>
          </p:nvPr>
        </p:nvSpPr>
        <p:spPr>
          <a:xfrm>
            <a:off x="641445" y="218825"/>
            <a:ext cx="17196179" cy="1129833"/>
          </a:xfrm>
        </p:spPr>
        <p:txBody>
          <a:bodyPr>
            <a:noAutofit/>
          </a:bodyPr>
          <a:lstStyle/>
          <a:p>
            <a:r>
              <a:rPr lang="en-US" sz="3600" b="1" dirty="0">
                <a:latin typeface="Times New Roman" panose="02020603050405020304" pitchFamily="18" charset="0"/>
                <a:cs typeface="Times New Roman" panose="02020603050405020304" pitchFamily="18" charset="0"/>
              </a:rPr>
              <a:t>IS </a:t>
            </a:r>
            <a:r>
              <a:rPr lang="en-US" sz="3600" b="1" dirty="0" smtClean="0">
                <a:latin typeface="Times New Roman" panose="02020603050405020304" pitchFamily="18" charset="0"/>
                <a:cs typeface="Times New Roman" panose="02020603050405020304" pitchFamily="18" charset="0"/>
              </a:rPr>
              <a:t>13134 </a:t>
            </a:r>
            <a:r>
              <a:rPr lang="en-US" sz="3600" b="1" dirty="0"/>
              <a:t>Guide for the selection of insulators in respect of polluted conditions</a:t>
            </a:r>
            <a:endParaRPr lang="en-IN"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79D1E33-29F3-4BC8-9EB0-D2DA8667716E}"/>
              </a:ext>
            </a:extLst>
          </p:cNvPr>
          <p:cNvSpPr>
            <a:spLocks noGrp="1"/>
          </p:cNvSpPr>
          <p:nvPr>
            <p:ph idx="1"/>
          </p:nvPr>
        </p:nvSpPr>
        <p:spPr>
          <a:xfrm>
            <a:off x="2307861" y="1348658"/>
            <a:ext cx="15087600" cy="3703484"/>
          </a:xfrm>
        </p:spPr>
        <p:txBody>
          <a:bodyPr>
            <a:normAutofit lnSpcReduction="10000"/>
          </a:bodyPr>
          <a:lstStyle/>
          <a:p>
            <a:pPr algn="just"/>
            <a:r>
              <a:rPr lang="en-US" sz="3300" dirty="0">
                <a:latin typeface="Times New Roman" panose="02020603050405020304" pitchFamily="18" charset="0"/>
                <a:cs typeface="Times New Roman" panose="02020603050405020304" pitchFamily="18" charset="0"/>
              </a:rPr>
              <a:t>This Indian Standard is a </a:t>
            </a:r>
            <a:r>
              <a:rPr lang="en-US" sz="3300" b="1" dirty="0">
                <a:latin typeface="Times New Roman" panose="02020603050405020304" pitchFamily="18" charset="0"/>
                <a:cs typeface="Times New Roman" panose="02020603050405020304" pitchFamily="18" charset="0"/>
              </a:rPr>
              <a:t>guide for the selection of insulators in different polluted condition</a:t>
            </a:r>
            <a:r>
              <a:rPr lang="en-US" sz="3300" dirty="0">
                <a:latin typeface="Times New Roman" panose="02020603050405020304" pitchFamily="18" charset="0"/>
                <a:cs typeface="Times New Roman" panose="02020603050405020304" pitchFamily="18" charset="0"/>
              </a:rPr>
              <a:t>.</a:t>
            </a:r>
          </a:p>
          <a:p>
            <a:pPr algn="just"/>
            <a:r>
              <a:rPr lang="en-US" sz="3300" dirty="0">
                <a:latin typeface="Times New Roman" panose="02020603050405020304" pitchFamily="18" charset="0"/>
                <a:cs typeface="Times New Roman" panose="02020603050405020304" pitchFamily="18" charset="0"/>
              </a:rPr>
              <a:t>The important data in this Indian standard are </a:t>
            </a:r>
          </a:p>
          <a:p>
            <a:pPr marL="1011531" lvl="1" indent="-600062" algn="just">
              <a:buFont typeface="+mj-lt"/>
              <a:buAutoNum type="romanUcPeriod"/>
            </a:pPr>
            <a:r>
              <a:rPr lang="en-US" sz="2850" dirty="0">
                <a:latin typeface="Times New Roman" panose="02020603050405020304" pitchFamily="18" charset="0"/>
                <a:cs typeface="Times New Roman" panose="02020603050405020304" pitchFamily="18" charset="0"/>
              </a:rPr>
              <a:t>The artificial pollution testing to be done on the insulator</a:t>
            </a:r>
          </a:p>
          <a:p>
            <a:pPr marL="1011531" lvl="1" indent="-600062" algn="just">
              <a:buFont typeface="+mj-lt"/>
              <a:buAutoNum type="romanUcPeriod"/>
            </a:pPr>
            <a:r>
              <a:rPr lang="en-US" sz="2850" dirty="0">
                <a:latin typeface="Times New Roman" panose="02020603050405020304" pitchFamily="18" charset="0"/>
                <a:cs typeface="Times New Roman" panose="02020603050405020304" pitchFamily="18" charset="0"/>
              </a:rPr>
              <a:t>Range of profile parameters of insulator in polluted environment :</a:t>
            </a:r>
          </a:p>
          <a:p>
            <a:pPr marL="0" indent="0" algn="just">
              <a:buNone/>
            </a:pPr>
            <a:r>
              <a:rPr lang="en-US" sz="3300" dirty="0">
                <a:latin typeface="Times New Roman" panose="02020603050405020304" pitchFamily="18" charset="0"/>
                <a:cs typeface="Times New Roman" panose="02020603050405020304" pitchFamily="18" charset="0"/>
              </a:rPr>
              <a:t>	</a:t>
            </a:r>
            <a:endParaRPr lang="en-IN" dirty="0"/>
          </a:p>
        </p:txBody>
      </p:sp>
      <p:sp>
        <p:nvSpPr>
          <p:cNvPr id="4" name="Content Placeholder 2">
            <a:extLst>
              <a:ext uri="{FF2B5EF4-FFF2-40B4-BE49-F238E27FC236}">
                <a16:creationId xmlns:a16="http://schemas.microsoft.com/office/drawing/2014/main" id="{5E2AC4ED-8013-1C48-9901-52702ADD7588}"/>
              </a:ext>
            </a:extLst>
          </p:cNvPr>
          <p:cNvSpPr txBox="1">
            <a:spLocks/>
          </p:cNvSpPr>
          <p:nvPr/>
        </p:nvSpPr>
        <p:spPr>
          <a:xfrm>
            <a:off x="1952261" y="6181975"/>
            <a:ext cx="15443200" cy="3703484"/>
          </a:xfrm>
          <a:prstGeom prst="rect">
            <a:avLst/>
          </a:prstGeom>
        </p:spPr>
        <p:txBody>
          <a:bodyPr vert="horz" lIns="91440" tIns="45720" rIns="91440" bIns="45720" rtlCol="0">
            <a:normAutofit/>
          </a:bodyPr>
          <a:lstStyle>
            <a:lvl1pPr marL="514350" indent="-514350" algn="l" defTabSz="685800" rtl="0" eaLnBrk="1" latinLnBrk="0" hangingPunct="1">
              <a:spcBef>
                <a:spcPts val="1500"/>
              </a:spcBef>
              <a:spcAft>
                <a:spcPts val="0"/>
              </a:spcAft>
              <a:buClr>
                <a:schemeClr val="accent1"/>
              </a:buClr>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a:lstStyle>
          <a:p>
            <a:pPr algn="just"/>
            <a:r>
              <a:rPr lang="en-US" sz="3000" dirty="0">
                <a:latin typeface="Times New Roman" panose="02020603050405020304" pitchFamily="18" charset="0"/>
                <a:cs typeface="Times New Roman" panose="02020603050405020304" pitchFamily="18" charset="0"/>
              </a:rPr>
              <a:t>This Indian Standard tells </a:t>
            </a:r>
            <a:r>
              <a:rPr lang="en-US" sz="3000" b="1" dirty="0">
                <a:latin typeface="Times New Roman" panose="02020603050405020304" pitchFamily="18" charset="0"/>
                <a:cs typeface="Times New Roman" panose="02020603050405020304" pitchFamily="18" charset="0"/>
              </a:rPr>
              <a:t>about the permissible limits of visual defects on the surface of insulator in electrical </a:t>
            </a:r>
            <a:r>
              <a:rPr lang="en-US" sz="3200" b="1" dirty="0">
                <a:latin typeface="Times New Roman" panose="02020603050405020304" pitchFamily="18" charset="0"/>
                <a:cs typeface="Times New Roman" panose="02020603050405020304" pitchFamily="18" charset="0"/>
              </a:rPr>
              <a:t>circuits</a:t>
            </a:r>
            <a:r>
              <a:rPr lang="en-US" sz="3000" b="1" dirty="0">
                <a:latin typeface="Times New Roman" panose="02020603050405020304" pitchFamily="18" charset="0"/>
                <a:cs typeface="Times New Roman" panose="02020603050405020304" pitchFamily="18" charset="0"/>
              </a:rPr>
              <a:t>.</a:t>
            </a:r>
          </a:p>
          <a:p>
            <a:pPr algn="just"/>
            <a:r>
              <a:rPr lang="en-US" sz="3000" dirty="0">
                <a:latin typeface="Times New Roman" panose="02020603050405020304" pitchFamily="18" charset="0"/>
                <a:cs typeface="Times New Roman" panose="02020603050405020304" pitchFamily="18" charset="0"/>
              </a:rPr>
              <a:t>The important data in this standard are :</a:t>
            </a:r>
          </a:p>
          <a:p>
            <a:pPr lvl="1" algn="just"/>
            <a:r>
              <a:rPr lang="en-IN" sz="3000" dirty="0">
                <a:latin typeface="Times New Roman" panose="02020603050405020304" pitchFamily="18" charset="0"/>
                <a:cs typeface="Times New Roman" panose="02020603050405020304" pitchFamily="18" charset="0"/>
              </a:rPr>
              <a:t>1. Different types of defects on the surface of insulator</a:t>
            </a:r>
          </a:p>
          <a:p>
            <a:pPr lvl="1" algn="just"/>
            <a:r>
              <a:rPr lang="en-IN" sz="3000" dirty="0">
                <a:latin typeface="Times New Roman" panose="02020603050405020304" pitchFamily="18" charset="0"/>
                <a:cs typeface="Times New Roman" panose="02020603050405020304" pitchFamily="18" charset="0"/>
              </a:rPr>
              <a:t>2. Permissible limits of those defects on surface of insulators</a:t>
            </a:r>
          </a:p>
          <a:p>
            <a:pPr lvl="1" algn="just"/>
            <a:r>
              <a:rPr lang="en-IN" sz="3000" dirty="0">
                <a:latin typeface="Times New Roman" panose="02020603050405020304" pitchFamily="18" charset="0"/>
                <a:cs typeface="Times New Roman" panose="02020603050405020304" pitchFamily="18" charset="0"/>
              </a:rPr>
              <a:t>3. Mathematical formula for determining the permissible limit of defect</a:t>
            </a:r>
          </a:p>
        </p:txBody>
      </p:sp>
      <p:sp>
        <p:nvSpPr>
          <p:cNvPr id="5" name="Title 1">
            <a:extLst>
              <a:ext uri="{FF2B5EF4-FFF2-40B4-BE49-F238E27FC236}">
                <a16:creationId xmlns:a16="http://schemas.microsoft.com/office/drawing/2014/main" id="{5E03EBF5-3353-A64B-BBB0-3527D504C8C5}"/>
              </a:ext>
            </a:extLst>
          </p:cNvPr>
          <p:cNvSpPr txBox="1">
            <a:spLocks/>
          </p:cNvSpPr>
          <p:nvPr/>
        </p:nvSpPr>
        <p:spPr>
          <a:xfrm>
            <a:off x="1952261" y="4875567"/>
            <a:ext cx="17646555" cy="1921335"/>
          </a:xfrm>
          <a:prstGeom prst="rect">
            <a:avLst/>
          </a:prstGeom>
        </p:spPr>
        <p:txBody>
          <a:bodyPr vert="horz" lIns="91440" tIns="45720" rIns="91440" bIns="45720" rtlCol="0" anchor="t">
            <a:normAutofit/>
          </a:bodyPr>
          <a:lstStyle>
            <a:lvl1pPr algn="l" defTabSz="6858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latin typeface="Times New Roman" panose="02020603050405020304" pitchFamily="18" charset="0"/>
                <a:cs typeface="Times New Roman" panose="02020603050405020304" pitchFamily="18" charset="0"/>
              </a:rPr>
              <a:t>IS </a:t>
            </a:r>
            <a:r>
              <a:rPr lang="en-US" sz="3600" b="1" dirty="0" smtClean="0">
                <a:latin typeface="Times New Roman" panose="02020603050405020304" pitchFamily="18" charset="0"/>
                <a:cs typeface="Times New Roman" panose="02020603050405020304" pitchFamily="18" charset="0"/>
              </a:rPr>
              <a:t>13305 </a:t>
            </a:r>
            <a:r>
              <a:rPr lang="en-US" sz="3600" b="1" dirty="0"/>
              <a:t>Permissible limits of visual defects for insulating porcelains for </a:t>
            </a:r>
            <a:endParaRPr lang="en-US" sz="3600" b="1" dirty="0" smtClean="0"/>
          </a:p>
          <a:p>
            <a:r>
              <a:rPr lang="en-US" sz="3600" b="1" dirty="0"/>
              <a:t>	</a:t>
            </a:r>
            <a:r>
              <a:rPr lang="en-US" sz="3600" b="1" dirty="0" smtClean="0"/>
              <a:t>			electrical circuits</a:t>
            </a:r>
            <a:endParaRPr lang="en-I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8136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460" y="232013"/>
            <a:ext cx="4113408" cy="1356928"/>
          </a:xfrm>
        </p:spPr>
        <p:txBody>
          <a:bodyPr/>
          <a:lstStyle/>
          <a:p>
            <a:r>
              <a:rPr lang="en-IN" b="1" dirty="0"/>
              <a:t>Bushing</a:t>
            </a:r>
          </a:p>
        </p:txBody>
      </p:sp>
      <p:sp>
        <p:nvSpPr>
          <p:cNvPr id="3" name="Content Placeholder 2"/>
          <p:cNvSpPr>
            <a:spLocks noGrp="1"/>
          </p:cNvSpPr>
          <p:nvPr>
            <p:ph idx="1"/>
          </p:nvPr>
        </p:nvSpPr>
        <p:spPr>
          <a:xfrm>
            <a:off x="4880900" y="275478"/>
            <a:ext cx="12895002" cy="2626926"/>
          </a:xfrm>
        </p:spPr>
        <p:txBody>
          <a:bodyPr>
            <a:normAutofit lnSpcReduction="10000"/>
          </a:bodyPr>
          <a:lstStyle/>
          <a:p>
            <a:pPr marL="0" indent="0" algn="just">
              <a:buNone/>
            </a:pPr>
            <a:r>
              <a:rPr lang="en-IN" sz="3200" dirty="0"/>
              <a:t>Bushing is an insulating structure that facilitates the passage of an energized, current carrying conductor through the grounded body.</a:t>
            </a:r>
          </a:p>
          <a:p>
            <a:pPr marL="0" indent="0" algn="just">
              <a:buNone/>
            </a:pPr>
            <a:r>
              <a:rPr lang="en-US" sz="3200" dirty="0"/>
              <a:t>Enables one or several conductors to pass through a partition such as a wall or a tank, and insulates the conductors from it</a:t>
            </a:r>
            <a:endParaRPr lang="en-IN" sz="3200" dirty="0"/>
          </a:p>
          <a:p>
            <a:pPr algn="just"/>
            <a:endParaRPr lang="en-IN" sz="2800" dirty="0"/>
          </a:p>
          <a:p>
            <a:pPr algn="just"/>
            <a:endParaRPr lang="en-IN"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481006"/>
            <a:ext cx="8246533" cy="6424683"/>
          </a:xfrm>
          <a:prstGeom prst="rect">
            <a:avLst/>
          </a:prstGeom>
        </p:spPr>
      </p:pic>
      <p:pic>
        <p:nvPicPr>
          <p:cNvPr id="5" name="Picture 2" descr="Bushing Monitoring and Testing | Qualitrol Corp">
            <a:extLst>
              <a:ext uri="{FF2B5EF4-FFF2-40B4-BE49-F238E27FC236}">
                <a16:creationId xmlns:a16="http://schemas.microsoft.com/office/drawing/2014/main" id="{096E8246-049D-E441-AF37-928342227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2935" y="3481006"/>
            <a:ext cx="8046009" cy="625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19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6FDC-9905-1742-5629-C0644EFD45FA}"/>
              </a:ext>
            </a:extLst>
          </p:cNvPr>
          <p:cNvSpPr>
            <a:spLocks noGrp="1"/>
          </p:cNvSpPr>
          <p:nvPr>
            <p:ph type="title"/>
          </p:nvPr>
        </p:nvSpPr>
        <p:spPr>
          <a:xfrm>
            <a:off x="2174154" y="275304"/>
            <a:ext cx="5951538" cy="863973"/>
          </a:xfrm>
        </p:spPr>
        <p:txBody>
          <a:bodyPr>
            <a:normAutofit fontScale="90000"/>
          </a:bodyPr>
          <a:lstStyle/>
          <a:p>
            <a:r>
              <a:rPr lang="en-US" b="1" dirty="0"/>
              <a:t>Usage of Bushing</a:t>
            </a:r>
          </a:p>
        </p:txBody>
      </p:sp>
      <p:graphicFrame>
        <p:nvGraphicFramePr>
          <p:cNvPr id="6" name="Content Placeholder 4">
            <a:extLst>
              <a:ext uri="{FF2B5EF4-FFF2-40B4-BE49-F238E27FC236}">
                <a16:creationId xmlns:a16="http://schemas.microsoft.com/office/drawing/2014/main" id="{E16904D6-F33F-426E-0AC8-EC624624F3F2}"/>
              </a:ext>
            </a:extLst>
          </p:cNvPr>
          <p:cNvGraphicFramePr>
            <a:graphicFrameLocks/>
          </p:cNvGraphicFramePr>
          <p:nvPr>
            <p:extLst>
              <p:ext uri="{D42A27DB-BD31-4B8C-83A1-F6EECF244321}">
                <p14:modId xmlns:p14="http://schemas.microsoft.com/office/powerpoint/2010/main" val="3342425090"/>
              </p:ext>
            </p:extLst>
          </p:nvPr>
        </p:nvGraphicFramePr>
        <p:xfrm>
          <a:off x="3378497" y="707290"/>
          <a:ext cx="14909503" cy="9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52CE32BB-661E-9342-9426-D20DA3797DE1}"/>
              </a:ext>
            </a:extLst>
          </p:cNvPr>
          <p:cNvSpPr>
            <a:spLocks noGrp="1"/>
          </p:cNvSpPr>
          <p:nvPr>
            <p:ph idx="1"/>
          </p:nvPr>
        </p:nvSpPr>
        <p:spPr>
          <a:xfrm>
            <a:off x="1405466" y="1864064"/>
            <a:ext cx="8449734" cy="7259736"/>
          </a:xfrm>
        </p:spPr>
        <p:txBody>
          <a:bodyPr>
            <a:normAutofit/>
          </a:bodyPr>
          <a:lstStyle/>
          <a:p>
            <a:pPr marL="0" indent="0" algn="just">
              <a:buNone/>
            </a:pPr>
            <a:endParaRPr lang="en-IN" sz="2800" dirty="0"/>
          </a:p>
          <a:p>
            <a:pPr algn="just"/>
            <a:r>
              <a:rPr lang="en-US" sz="3200" dirty="0"/>
              <a:t>Hollow Insulators are generally used as Bushings</a:t>
            </a:r>
          </a:p>
          <a:p>
            <a:pPr algn="just"/>
            <a:r>
              <a:rPr lang="en-US" sz="3200" dirty="0"/>
              <a:t>IS 3347 series- Dimensional requirements of Insulator Bushings</a:t>
            </a:r>
          </a:p>
          <a:p>
            <a:pPr algn="just"/>
            <a:r>
              <a:rPr lang="en-US" sz="3200" dirty="0"/>
              <a:t>IS 7421- Specification for porcelain bushings for alternating voltages </a:t>
            </a:r>
            <a:r>
              <a:rPr lang="en-US" sz="3200" dirty="0" err="1"/>
              <a:t>upto</a:t>
            </a:r>
            <a:r>
              <a:rPr lang="en-US" sz="3200" dirty="0"/>
              <a:t> and including 1000V</a:t>
            </a:r>
          </a:p>
          <a:p>
            <a:pPr algn="just"/>
            <a:r>
              <a:rPr lang="en-IN" sz="2800" dirty="0">
                <a:solidFill>
                  <a:schemeClr val="tx1"/>
                </a:solidFill>
              </a:rPr>
              <a:t>IS/IEC 60137: 2017- </a:t>
            </a:r>
            <a:r>
              <a:rPr lang="en-US" sz="2800" dirty="0"/>
              <a:t>Insulated Bushings for Alternating Voltages above 1 000 V</a:t>
            </a:r>
          </a:p>
        </p:txBody>
      </p:sp>
    </p:spTree>
    <p:extLst>
      <p:ext uri="{BB962C8B-B14F-4D97-AF65-F5344CB8AC3E}">
        <p14:creationId xmlns:p14="http://schemas.microsoft.com/office/powerpoint/2010/main" val="1883101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15353468"/>
              </p:ext>
            </p:extLst>
          </p:nvPr>
        </p:nvGraphicFramePr>
        <p:xfrm>
          <a:off x="1964267" y="979314"/>
          <a:ext cx="14673365" cy="8328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7755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901" y="258832"/>
            <a:ext cx="8089233" cy="1045035"/>
          </a:xfrm>
        </p:spPr>
        <p:txBody>
          <a:bodyPr>
            <a:normAutofit/>
          </a:bodyPr>
          <a:lstStyle/>
          <a:p>
            <a:r>
              <a:rPr lang="en-US" sz="4400" b="1" dirty="0"/>
              <a:t>Why Design tests?</a:t>
            </a:r>
            <a:endParaRPr lang="en-IN" sz="4400" b="1" dirty="0"/>
          </a:p>
        </p:txBody>
      </p:sp>
      <p:sp>
        <p:nvSpPr>
          <p:cNvPr id="3" name="Content Placeholder 2"/>
          <p:cNvSpPr>
            <a:spLocks noGrp="1"/>
          </p:cNvSpPr>
          <p:nvPr>
            <p:ph idx="1"/>
          </p:nvPr>
        </p:nvSpPr>
        <p:spPr>
          <a:xfrm>
            <a:off x="683419" y="2022965"/>
            <a:ext cx="8291248" cy="7670799"/>
          </a:xfrm>
        </p:spPr>
        <p:txBody>
          <a:bodyPr/>
          <a:lstStyle/>
          <a:p>
            <a:pPr algn="just"/>
            <a:r>
              <a:rPr lang="en-US" dirty="0"/>
              <a:t>The design tests are intended to verify the suitability of the design, materials and method of manufacture (technology). </a:t>
            </a:r>
          </a:p>
          <a:p>
            <a:pPr algn="just"/>
            <a:r>
              <a:rPr lang="en-US" dirty="0"/>
              <a:t>A polymeric insulator design is generally defined by: </a:t>
            </a:r>
          </a:p>
          <a:p>
            <a:pPr marL="0" indent="0" algn="just">
              <a:buNone/>
            </a:pPr>
            <a:r>
              <a:rPr lang="en-US" dirty="0"/>
              <a:t>– materials of the core, housing and manufacturing method; </a:t>
            </a:r>
          </a:p>
          <a:p>
            <a:pPr marL="0" indent="0" algn="just">
              <a:buNone/>
            </a:pPr>
            <a:r>
              <a:rPr lang="en-US" dirty="0"/>
              <a:t>– material of the end fittings, their design, and method of attachment; </a:t>
            </a:r>
          </a:p>
          <a:p>
            <a:pPr marL="0" indent="0" algn="just">
              <a:buNone/>
            </a:pPr>
            <a:r>
              <a:rPr lang="en-US" dirty="0"/>
              <a:t>– layer thickness of the housing over the core</a:t>
            </a:r>
            <a:endParaRPr lang="en-IN" dirty="0"/>
          </a:p>
        </p:txBody>
      </p:sp>
      <p:sp>
        <p:nvSpPr>
          <p:cNvPr id="4" name="Title 1">
            <a:extLst>
              <a:ext uri="{FF2B5EF4-FFF2-40B4-BE49-F238E27FC236}">
                <a16:creationId xmlns:a16="http://schemas.microsoft.com/office/drawing/2014/main" id="{2C03AB44-6D42-4A43-90BC-1DECB68815E9}"/>
              </a:ext>
            </a:extLst>
          </p:cNvPr>
          <p:cNvSpPr txBox="1">
            <a:spLocks/>
          </p:cNvSpPr>
          <p:nvPr/>
        </p:nvSpPr>
        <p:spPr>
          <a:xfrm>
            <a:off x="9787467" y="258832"/>
            <a:ext cx="8739452" cy="1921335"/>
          </a:xfrm>
          <a:prstGeom prst="rect">
            <a:avLst/>
          </a:prstGeom>
        </p:spPr>
        <p:txBody>
          <a:bodyPr vert="horz" lIns="91440" tIns="45720" rIns="91440" bIns="45720" rtlCol="0" anchor="t">
            <a:normAutofit/>
          </a:bodyPr>
          <a:lstStyle>
            <a:lvl1pPr algn="l" defTabSz="6858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t>Design test Aspects </a:t>
            </a:r>
          </a:p>
          <a:p>
            <a:r>
              <a:rPr lang="en-IN" sz="4400" b="1" dirty="0"/>
              <a:t>(IS 16684:2018 IEC 62217:2012)</a:t>
            </a:r>
            <a:endParaRPr lang="en-US" sz="4400" b="1" dirty="0"/>
          </a:p>
        </p:txBody>
      </p:sp>
      <p:sp>
        <p:nvSpPr>
          <p:cNvPr id="5" name="Content Placeholder 2">
            <a:extLst>
              <a:ext uri="{FF2B5EF4-FFF2-40B4-BE49-F238E27FC236}">
                <a16:creationId xmlns:a16="http://schemas.microsoft.com/office/drawing/2014/main" id="{AE3BA770-5C08-D84A-BE5A-0E112F5A676F}"/>
              </a:ext>
            </a:extLst>
          </p:cNvPr>
          <p:cNvSpPr txBox="1">
            <a:spLocks/>
          </p:cNvSpPr>
          <p:nvPr/>
        </p:nvSpPr>
        <p:spPr>
          <a:xfrm>
            <a:off x="9550399" y="2048934"/>
            <a:ext cx="8585201" cy="7644830"/>
          </a:xfrm>
          <a:prstGeom prst="rect">
            <a:avLst/>
          </a:prstGeom>
        </p:spPr>
        <p:txBody>
          <a:bodyPr vert="horz" lIns="91440" tIns="45720" rIns="91440" bIns="45720" rtlCol="0">
            <a:normAutofit lnSpcReduction="10000"/>
          </a:bodyPr>
          <a:lstStyle>
            <a:lvl1pPr marL="514350" indent="-514350" algn="l" defTabSz="685800" rtl="0" eaLnBrk="1" latinLnBrk="0" hangingPunct="1">
              <a:spcBef>
                <a:spcPts val="1500"/>
              </a:spcBef>
              <a:spcAft>
                <a:spcPts val="0"/>
              </a:spcAft>
              <a:buClr>
                <a:schemeClr val="accent1"/>
              </a:buClr>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a:lstStyle>
          <a:p>
            <a:pPr marL="571500" indent="-571500">
              <a:buFont typeface="+mj-lt"/>
              <a:buAutoNum type="alphaLcParenR"/>
            </a:pPr>
            <a:r>
              <a:rPr lang="en-IN"/>
              <a:t>Dye penetration test (porosity)</a:t>
            </a:r>
          </a:p>
          <a:p>
            <a:pPr marL="571500" indent="-571500">
              <a:buFont typeface="+mj-lt"/>
              <a:buAutoNum type="alphaLcParenR"/>
            </a:pPr>
            <a:r>
              <a:rPr lang="en-IN"/>
              <a:t>Water diffusion test </a:t>
            </a:r>
            <a:r>
              <a:rPr lang="en-US"/>
              <a:t>(to check the core material for resistance to water attack)</a:t>
            </a:r>
          </a:p>
          <a:p>
            <a:pPr marL="571500" indent="-571500">
              <a:buFont typeface="+mj-lt"/>
              <a:buAutoNum type="alphaLcParenR"/>
            </a:pPr>
            <a:r>
              <a:rPr lang="en-IN"/>
              <a:t>Hardness test</a:t>
            </a:r>
          </a:p>
          <a:p>
            <a:pPr marL="571500" indent="-571500">
              <a:buFont typeface="+mj-lt"/>
              <a:buAutoNum type="alphaLcParenR"/>
            </a:pPr>
            <a:r>
              <a:rPr lang="en-IN"/>
              <a:t>Accelerated weathering test </a:t>
            </a:r>
            <a:r>
              <a:rPr lang="en-US"/>
              <a:t>(housing material shall be subjected to 1000h UV light)</a:t>
            </a:r>
          </a:p>
          <a:p>
            <a:pPr marL="571500" indent="-571500">
              <a:buFont typeface="+mj-lt"/>
              <a:buAutoNum type="alphaLcParenR"/>
            </a:pPr>
            <a:r>
              <a:rPr lang="en-US"/>
              <a:t>Tracking and erosion test (1000h salt fog test)</a:t>
            </a:r>
          </a:p>
          <a:p>
            <a:pPr marL="571500" indent="-571500">
              <a:buFont typeface="+mj-lt"/>
              <a:buAutoNum type="alphaLcParenR"/>
            </a:pPr>
            <a:r>
              <a:rPr lang="en-US"/>
              <a:t>Flammability test (to check the housing material for ignition and selfextinguishing properties)</a:t>
            </a:r>
          </a:p>
          <a:p>
            <a:pPr marL="571500" indent="-571500">
              <a:buFont typeface="+mj-lt"/>
              <a:buAutoNum type="alphaLcParenR"/>
            </a:pPr>
            <a:r>
              <a:rPr lang="en-IN"/>
              <a:t>Pre- stressing (thermal, mechanical, water)</a:t>
            </a:r>
          </a:p>
          <a:p>
            <a:pPr marL="571500" indent="-571500">
              <a:buFont typeface="+mj-lt"/>
              <a:buAutoNum type="alphaLcParenR"/>
            </a:pPr>
            <a:r>
              <a:rPr lang="en-IN"/>
              <a:t>Impulse voltage test</a:t>
            </a:r>
          </a:p>
          <a:p>
            <a:pPr marL="571500" indent="-571500">
              <a:buFont typeface="+mj-lt"/>
              <a:buAutoNum type="alphaLcParenR"/>
            </a:pPr>
            <a:r>
              <a:rPr lang="en-IN"/>
              <a:t>Dry power frequency voltage test</a:t>
            </a:r>
          </a:p>
          <a:p>
            <a:pPr marL="571500" indent="-571500">
              <a:buFont typeface="+mj-lt"/>
              <a:buAutoNum type="alphaLcParenR"/>
            </a:pPr>
            <a:r>
              <a:rPr lang="en-US"/>
              <a:t>Maximum Design Cantilever Load (MDCL)</a:t>
            </a:r>
          </a:p>
          <a:p>
            <a:pPr marL="571500" indent="-571500">
              <a:buFont typeface="+mj-lt"/>
              <a:buAutoNum type="alphaLcParenR"/>
            </a:pPr>
            <a:r>
              <a:rPr lang="en-IN"/>
              <a:t>Tensile load test</a:t>
            </a:r>
          </a:p>
          <a:p>
            <a:pPr marL="571500" indent="-571500">
              <a:buFont typeface="+mj-lt"/>
              <a:buAutoNum type="alphaLcParenR"/>
            </a:pPr>
            <a:endParaRPr lang="en-US"/>
          </a:p>
          <a:p>
            <a:pPr marL="571500" indent="-571500">
              <a:buFont typeface="+mj-lt"/>
              <a:buAutoNum type="alphaLcParenR"/>
            </a:pPr>
            <a:endParaRPr lang="en-IN"/>
          </a:p>
          <a:p>
            <a:pPr marL="571500" indent="-571500">
              <a:buFont typeface="+mj-lt"/>
              <a:buAutoNum type="alphaLcParenR"/>
            </a:pPr>
            <a:endParaRPr lang="en-IN"/>
          </a:p>
          <a:p>
            <a:pPr marL="571500" indent="-571500">
              <a:buFont typeface="Wingdings 3" charset="2"/>
              <a:buNone/>
            </a:pPr>
            <a:endParaRPr lang="en-IN"/>
          </a:p>
          <a:p>
            <a:pPr>
              <a:buFont typeface="Wingdings 3" charset="2"/>
              <a:buNone/>
            </a:pPr>
            <a:endParaRPr lang="en-US" dirty="0"/>
          </a:p>
        </p:txBody>
      </p:sp>
    </p:spTree>
    <p:extLst>
      <p:ext uri="{BB962C8B-B14F-4D97-AF65-F5344CB8AC3E}">
        <p14:creationId xmlns:p14="http://schemas.microsoft.com/office/powerpoint/2010/main" val="3030289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0776" y="285593"/>
            <a:ext cx="14027767" cy="1064525"/>
          </a:xfrm>
        </p:spPr>
        <p:txBody>
          <a:bodyPr>
            <a:normAutofit/>
          </a:bodyPr>
          <a:lstStyle/>
          <a:p>
            <a:r>
              <a:rPr lang="en-US" sz="4400" b="1" dirty="0"/>
              <a:t>Analysis of failure of Transmission lines</a:t>
            </a:r>
            <a:endParaRPr lang="en-IN" sz="4400" b="1" dirty="0"/>
          </a:p>
        </p:txBody>
      </p:sp>
      <p:sp>
        <p:nvSpPr>
          <p:cNvPr id="3" name="Content Placeholder 2"/>
          <p:cNvSpPr>
            <a:spLocks noGrp="1"/>
          </p:cNvSpPr>
          <p:nvPr>
            <p:ph idx="1"/>
          </p:nvPr>
        </p:nvSpPr>
        <p:spPr>
          <a:xfrm>
            <a:off x="2696498" y="1350119"/>
            <a:ext cx="14372301" cy="4288682"/>
          </a:xfrm>
        </p:spPr>
        <p:txBody>
          <a:bodyPr/>
          <a:lstStyle/>
          <a:p>
            <a:pPr algn="just"/>
            <a:r>
              <a:rPr lang="en-US" dirty="0"/>
              <a:t>Name and size of conductor</a:t>
            </a:r>
          </a:p>
          <a:p>
            <a:pPr algn="just"/>
            <a:r>
              <a:rPr lang="en-US" dirty="0"/>
              <a:t>Type of insulators in use(Porcelain / Glass / Polymer/ /Disc/ Porcelain long rod)</a:t>
            </a:r>
          </a:p>
          <a:p>
            <a:pPr algn="just"/>
            <a:r>
              <a:rPr lang="en-US" dirty="0"/>
              <a:t>Configuration of insulators (I / V / Y / tension) </a:t>
            </a:r>
          </a:p>
          <a:p>
            <a:pPr algn="just"/>
            <a:r>
              <a:rPr lang="en-US" dirty="0"/>
              <a:t>No. of insulators per string and No. of strings per phase</a:t>
            </a:r>
          </a:p>
          <a:p>
            <a:pPr algn="just"/>
            <a:r>
              <a:rPr lang="en-US" dirty="0"/>
              <a:t>Weather condition on the date of failure</a:t>
            </a:r>
          </a:p>
          <a:p>
            <a:pPr algn="just"/>
            <a:r>
              <a:rPr lang="en-US" dirty="0"/>
              <a:t>Wind Zone (1/2/3/4/5/6) and velocity of wind</a:t>
            </a:r>
            <a:endParaRPr lang="en-IN" dirty="0"/>
          </a:p>
        </p:txBody>
      </p:sp>
      <p:sp>
        <p:nvSpPr>
          <p:cNvPr id="4" name="Title 1">
            <a:extLst>
              <a:ext uri="{FF2B5EF4-FFF2-40B4-BE49-F238E27FC236}">
                <a16:creationId xmlns:a16="http://schemas.microsoft.com/office/drawing/2014/main" id="{4A839079-343C-8D4A-88AF-172F6821A588}"/>
              </a:ext>
            </a:extLst>
          </p:cNvPr>
          <p:cNvSpPr txBox="1">
            <a:spLocks/>
          </p:cNvSpPr>
          <p:nvPr/>
        </p:nvSpPr>
        <p:spPr>
          <a:xfrm>
            <a:off x="2380776" y="5334001"/>
            <a:ext cx="12895002" cy="1119116"/>
          </a:xfrm>
          <a:prstGeom prst="rect">
            <a:avLst/>
          </a:prstGeom>
        </p:spPr>
        <p:txBody>
          <a:bodyPr vert="horz" lIns="91440" tIns="45720" rIns="91440" bIns="45720" rtlCol="0" anchor="t">
            <a:normAutofit/>
          </a:bodyPr>
          <a:lstStyle>
            <a:lvl1pPr algn="l" defTabSz="6858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t>Performance of insulator</a:t>
            </a:r>
          </a:p>
        </p:txBody>
      </p:sp>
      <p:sp>
        <p:nvSpPr>
          <p:cNvPr id="5" name="Content Placeholder 2">
            <a:extLst>
              <a:ext uri="{FF2B5EF4-FFF2-40B4-BE49-F238E27FC236}">
                <a16:creationId xmlns:a16="http://schemas.microsoft.com/office/drawing/2014/main" id="{EFC77173-0BAC-F34D-AF57-B63939C5E743}"/>
              </a:ext>
            </a:extLst>
          </p:cNvPr>
          <p:cNvSpPr txBox="1">
            <a:spLocks/>
          </p:cNvSpPr>
          <p:nvPr/>
        </p:nvSpPr>
        <p:spPr>
          <a:xfrm>
            <a:off x="2696499" y="6197600"/>
            <a:ext cx="15066568" cy="3729884"/>
          </a:xfrm>
          <a:prstGeom prst="rect">
            <a:avLst/>
          </a:prstGeom>
        </p:spPr>
        <p:txBody>
          <a:bodyPr vert="horz" lIns="91440" tIns="45720" rIns="91440" bIns="45720" rtlCol="0">
            <a:normAutofit/>
          </a:bodyPr>
          <a:lstStyle>
            <a:lvl1pPr marL="514350" indent="-514350" algn="l" defTabSz="685800" rtl="0" eaLnBrk="1" latinLnBrk="0" hangingPunct="1">
              <a:spcBef>
                <a:spcPts val="1500"/>
              </a:spcBef>
              <a:spcAft>
                <a:spcPts val="0"/>
              </a:spcAft>
              <a:buClr>
                <a:schemeClr val="accent1"/>
              </a:buClr>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a:lstStyle>
          <a:p>
            <a:r>
              <a:rPr lang="en-US" sz="2800" dirty="0"/>
              <a:t>The pollution performance of insulator is poor in DC transmission systems than in AC. The main reason attributed is- </a:t>
            </a:r>
          </a:p>
          <a:p>
            <a:pPr marL="0" indent="0">
              <a:buFont typeface="Wingdings 3" charset="2"/>
              <a:buNone/>
            </a:pPr>
            <a:r>
              <a:rPr lang="en-US" sz="2800" dirty="0"/>
              <a:t>The accumulation of the contaminant is more under DC voltage than with AC because of electrostatic effect. The electrostatic force being dominant than other forces like wind force and gravitational pull acting on the pollutant, results in more pollutant adhering on to the insulator surface.</a:t>
            </a:r>
            <a:endParaRPr lang="en-IN" sz="2800" dirty="0"/>
          </a:p>
        </p:txBody>
      </p:sp>
    </p:spTree>
    <p:extLst>
      <p:ext uri="{BB962C8B-B14F-4D97-AF65-F5344CB8AC3E}">
        <p14:creationId xmlns:p14="http://schemas.microsoft.com/office/powerpoint/2010/main" val="23786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952" y="287867"/>
            <a:ext cx="12895002" cy="1066800"/>
          </a:xfrm>
        </p:spPr>
        <p:txBody>
          <a:bodyPr>
            <a:normAutofit fontScale="90000"/>
          </a:bodyPr>
          <a:lstStyle/>
          <a:p>
            <a:r>
              <a:rPr lang="en-IN" sz="4400" b="1" dirty="0"/>
              <a:t>Transportation, storage, handling, erection aspect</a:t>
            </a:r>
            <a:endParaRPr lang="en-US" sz="4400" b="1" dirty="0"/>
          </a:p>
        </p:txBody>
      </p:sp>
      <p:sp>
        <p:nvSpPr>
          <p:cNvPr id="3" name="Content Placeholder 2"/>
          <p:cNvSpPr>
            <a:spLocks noGrp="1"/>
          </p:cNvSpPr>
          <p:nvPr>
            <p:ph idx="1"/>
          </p:nvPr>
        </p:nvSpPr>
        <p:spPr>
          <a:xfrm>
            <a:off x="1794933" y="1981200"/>
            <a:ext cx="16397533" cy="7644831"/>
          </a:xfrm>
        </p:spPr>
        <p:txBody>
          <a:bodyPr/>
          <a:lstStyle/>
          <a:p>
            <a:pPr marL="0" indent="0" algn="just">
              <a:buNone/>
            </a:pPr>
            <a:r>
              <a:rPr lang="en-US" b="1" i="1" dirty="0"/>
              <a:t>The transport to site, storage and on-site handling etc. needs to done properly. </a:t>
            </a:r>
          </a:p>
          <a:p>
            <a:pPr algn="just">
              <a:buNone/>
            </a:pPr>
            <a:r>
              <a:rPr lang="en-US" dirty="0"/>
              <a:t>For example, the damage to the moisture seal (interface housing to metal) can precipitate complete mechanical and electrical breakdown. </a:t>
            </a:r>
          </a:p>
          <a:p>
            <a:pPr algn="just">
              <a:buNone/>
            </a:pPr>
            <a:r>
              <a:rPr lang="en-US" dirty="0"/>
              <a:t>Rodent can inflict considerable damage to the insulator housing during transport and storage. </a:t>
            </a:r>
          </a:p>
          <a:p>
            <a:pPr algn="just">
              <a:buNone/>
            </a:pPr>
            <a:r>
              <a:rPr lang="en-US" dirty="0"/>
              <a:t>Moreover, the damage may not be clearly visible and with the consequent mechanism of failure being time-related, unexpected fracture can occur after a few years of service.</a:t>
            </a:r>
          </a:p>
          <a:p>
            <a:pPr algn="just">
              <a:buNone/>
            </a:pPr>
            <a:r>
              <a:rPr lang="en-US" dirty="0"/>
              <a:t>The insulators generally made of composite material and silicone rubber housing on which the line-man should not walk on. </a:t>
            </a:r>
          </a:p>
          <a:p>
            <a:pPr algn="just">
              <a:buNone/>
            </a:pPr>
            <a:r>
              <a:rPr lang="en-US" dirty="0"/>
              <a:t>The easy solution is the pre-assembly of the insulated cross arm at the ground level. The tubular pole has a modular structure and the insulated cross arms can also be preassembled at the ground level and fixed to the tower segments in order to simplify the erection process with considerable cost savings in comparison to a lattice tower.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932" y="281929"/>
            <a:ext cx="12895002" cy="995083"/>
          </a:xfrm>
        </p:spPr>
        <p:txBody>
          <a:bodyPr/>
          <a:lstStyle/>
          <a:p>
            <a:r>
              <a:rPr lang="en-IN" b="1" dirty="0"/>
              <a:t>INSULATORS</a:t>
            </a:r>
          </a:p>
        </p:txBody>
      </p:sp>
      <p:sp>
        <p:nvSpPr>
          <p:cNvPr id="3" name="Content Placeholder 2"/>
          <p:cNvSpPr>
            <a:spLocks noGrp="1"/>
          </p:cNvSpPr>
          <p:nvPr>
            <p:ph idx="1"/>
          </p:nvPr>
        </p:nvSpPr>
        <p:spPr>
          <a:xfrm>
            <a:off x="2448659" y="1610841"/>
            <a:ext cx="14044705" cy="7651692"/>
          </a:xfrm>
        </p:spPr>
        <p:txBody>
          <a:bodyPr>
            <a:normAutofit/>
          </a:bodyPr>
          <a:lstStyle/>
          <a:p>
            <a:pPr algn="just"/>
            <a:r>
              <a:rPr lang="en-US" dirty="0"/>
              <a:t>Insulators </a:t>
            </a:r>
            <a:r>
              <a:rPr lang="en-IN" dirty="0"/>
              <a:t>used in electrical equipment are to support and separate electrical conductors without allowing current through themselves.</a:t>
            </a:r>
          </a:p>
          <a:p>
            <a:pPr algn="just"/>
            <a:r>
              <a:rPr lang="en-US" dirty="0"/>
              <a:t>Designing of an insulator can be done using different materials like</a:t>
            </a:r>
            <a:r>
              <a:rPr lang="en-IN" dirty="0"/>
              <a:t> glass, ceramic, PVC, steatite, polymer, </a:t>
            </a:r>
            <a:r>
              <a:rPr lang="en-IN" dirty="0" err="1"/>
              <a:t>etc</a:t>
            </a:r>
            <a:endParaRPr lang="en-IN" dirty="0"/>
          </a:p>
          <a:p>
            <a:pPr algn="just"/>
            <a:r>
              <a:rPr lang="en-US" dirty="0"/>
              <a:t>These are classified into different types based on their rating and usage which includes the following</a:t>
            </a:r>
            <a:r>
              <a:rPr lang="en-IN" dirty="0"/>
              <a:t>: </a:t>
            </a:r>
          </a:p>
          <a:p>
            <a:pPr marL="1169988" lvl="0" indent="-538163" algn="just" fontAlgn="base">
              <a:buFont typeface="Arial" panose="020B0604020202020204" pitchFamily="34" charset="0"/>
              <a:buChar char="•"/>
            </a:pPr>
            <a:r>
              <a:rPr lang="en-IN" i="1" dirty="0"/>
              <a:t>Pin Insulator</a:t>
            </a:r>
          </a:p>
          <a:p>
            <a:pPr marL="1169988" lvl="0" indent="-538163" algn="just" fontAlgn="base">
              <a:buFont typeface="Arial" panose="020B0604020202020204" pitchFamily="34" charset="0"/>
              <a:buChar char="•"/>
            </a:pPr>
            <a:r>
              <a:rPr lang="en-IN" i="1" dirty="0"/>
              <a:t>Suspension Insulator</a:t>
            </a:r>
          </a:p>
          <a:p>
            <a:pPr marL="1169988" lvl="0" indent="-538163" algn="just" fontAlgn="base">
              <a:buFont typeface="Arial" panose="020B0604020202020204" pitchFamily="34" charset="0"/>
              <a:buChar char="•"/>
            </a:pPr>
            <a:r>
              <a:rPr lang="en-IN" i="1" dirty="0"/>
              <a:t>Strain Insulator</a:t>
            </a:r>
          </a:p>
          <a:p>
            <a:pPr marL="1169988" lvl="0" indent="-538163" algn="just" fontAlgn="base">
              <a:buFont typeface="Arial" panose="020B0604020202020204" pitchFamily="34" charset="0"/>
              <a:buChar char="•"/>
            </a:pPr>
            <a:r>
              <a:rPr lang="en-IN" i="1" dirty="0"/>
              <a:t>Shackle Insulator</a:t>
            </a:r>
          </a:p>
          <a:p>
            <a:pPr marL="1169988" lvl="0" indent="-538163" algn="just" fontAlgn="base">
              <a:buFont typeface="Arial" panose="020B0604020202020204" pitchFamily="34" charset="0"/>
              <a:buChar char="•"/>
            </a:pPr>
            <a:r>
              <a:rPr lang="en-IN" i="1" dirty="0"/>
              <a:t>Post-Insulator</a:t>
            </a:r>
          </a:p>
          <a:p>
            <a:pPr marL="1169988" lvl="0" indent="-538163" algn="just" fontAlgn="base">
              <a:buFont typeface="Arial" panose="020B0604020202020204" pitchFamily="34" charset="0"/>
              <a:buChar char="•"/>
            </a:pPr>
            <a:r>
              <a:rPr lang="en-IN" i="1" dirty="0"/>
              <a:t>Stay Insulator</a:t>
            </a:r>
          </a:p>
          <a:p>
            <a:pPr marL="1169988" lvl="0" indent="-538163" algn="just" fontAlgn="base">
              <a:buFont typeface="Arial" panose="020B0604020202020204" pitchFamily="34" charset="0"/>
              <a:buChar char="•"/>
            </a:pPr>
            <a:r>
              <a:rPr lang="en-IN" i="1" dirty="0"/>
              <a:t>Disc Insulator</a:t>
            </a:r>
          </a:p>
          <a:p>
            <a:pPr algn="just"/>
            <a:endParaRPr lang="en-IN" dirty="0"/>
          </a:p>
          <a:p>
            <a:pPr algn="just"/>
            <a:endParaRPr lang="en-IN" dirty="0"/>
          </a:p>
        </p:txBody>
      </p:sp>
    </p:spTree>
    <p:extLst>
      <p:ext uri="{BB962C8B-B14F-4D97-AF65-F5344CB8AC3E}">
        <p14:creationId xmlns:p14="http://schemas.microsoft.com/office/powerpoint/2010/main" val="175620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234" y="222164"/>
            <a:ext cx="13367531" cy="1183303"/>
          </a:xfrm>
        </p:spPr>
        <p:txBody>
          <a:bodyPr/>
          <a:lstStyle/>
          <a:p>
            <a:r>
              <a:rPr lang="en-IN" b="1" dirty="0"/>
              <a:t>Latest Developments on Insulators</a:t>
            </a:r>
            <a:endParaRPr lang="en-US" b="1" dirty="0"/>
          </a:p>
        </p:txBody>
      </p:sp>
      <p:sp>
        <p:nvSpPr>
          <p:cNvPr id="3" name="Content Placeholder 2"/>
          <p:cNvSpPr>
            <a:spLocks noGrp="1"/>
          </p:cNvSpPr>
          <p:nvPr>
            <p:ph idx="1"/>
          </p:nvPr>
        </p:nvSpPr>
        <p:spPr>
          <a:xfrm>
            <a:off x="2454665" y="1884401"/>
            <a:ext cx="14495602" cy="5666433"/>
          </a:xfrm>
        </p:spPr>
        <p:txBody>
          <a:bodyPr/>
          <a:lstStyle/>
          <a:p>
            <a:pPr algn="just"/>
            <a:r>
              <a:rPr lang="en-IN" dirty="0"/>
              <a:t>Composite pin insulators for distribution system</a:t>
            </a:r>
          </a:p>
          <a:p>
            <a:pPr algn="just"/>
            <a:r>
              <a:rPr lang="en-IN" dirty="0"/>
              <a:t>Composite insulated cross arms</a:t>
            </a:r>
          </a:p>
          <a:p>
            <a:pPr algn="just"/>
            <a:r>
              <a:rPr lang="en-IN" dirty="0"/>
              <a:t>Room Temperature Vulcanising (RTV) silicon rubber for outdoor installations</a:t>
            </a:r>
          </a:p>
          <a:p>
            <a:pPr algn="just"/>
            <a:r>
              <a:rPr lang="en-IN" dirty="0"/>
              <a:t>Diagnostic of polymer insulators with respect to water induced corona</a:t>
            </a:r>
          </a:p>
          <a:p>
            <a:pPr algn="just"/>
            <a:r>
              <a:rPr lang="en-IN" dirty="0"/>
              <a:t>Selection of high voltage insulators intended for use in polluted conditions</a:t>
            </a:r>
          </a:p>
          <a:p>
            <a:pPr algn="just"/>
            <a:r>
              <a:rPr lang="en-IN" dirty="0"/>
              <a:t>Artificial pollution test on insulators made of hydrophobic material</a:t>
            </a:r>
          </a:p>
          <a:p>
            <a:pPr algn="just"/>
            <a:r>
              <a:rPr lang="en-IN" dirty="0"/>
              <a:t>Radio interference test on insulators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5787" y="314694"/>
            <a:ext cx="15069279" cy="1179238"/>
          </a:xfrm>
        </p:spPr>
        <p:txBody>
          <a:bodyPr>
            <a:noAutofit/>
          </a:bodyPr>
          <a:lstStyle/>
          <a:p>
            <a:r>
              <a:rPr lang="en-IN" sz="4400" b="1" dirty="0"/>
              <a:t>Composite insulated cross arm (New Advancement)</a:t>
            </a:r>
            <a:endParaRPr lang="en-US" sz="4400" b="1" dirty="0"/>
          </a:p>
        </p:txBody>
      </p:sp>
      <p:sp>
        <p:nvSpPr>
          <p:cNvPr id="3" name="Content Placeholder 2"/>
          <p:cNvSpPr>
            <a:spLocks noGrp="1"/>
          </p:cNvSpPr>
          <p:nvPr>
            <p:ph idx="1"/>
          </p:nvPr>
        </p:nvSpPr>
        <p:spPr>
          <a:xfrm>
            <a:off x="2573651" y="1354964"/>
            <a:ext cx="13760950" cy="7847669"/>
          </a:xfrm>
        </p:spPr>
        <p:txBody>
          <a:bodyPr>
            <a:normAutofit/>
          </a:bodyPr>
          <a:lstStyle/>
          <a:p>
            <a:r>
              <a:rPr lang="en-US" dirty="0"/>
              <a:t>The Composite Insulated Cross Arm (CICA) is composed of Fiber Reinforced Polymer (FRP) mandrel/ core, High Temperature Vulcanized (HTV) silicone rubber shed, associated fittings &amp; accessories and is connected to the tower/ pole body through the flange node.</a:t>
            </a:r>
          </a:p>
          <a:p>
            <a:r>
              <a:rPr lang="en-US" dirty="0"/>
              <a:t>CICA is insulated from metallic tower/ structure, the conductor of a suspension tower can be directly hung on the cross arm through short metal fittings, eliminating use of suspension insulators.</a:t>
            </a:r>
          </a:p>
          <a:p>
            <a:endParaRPr lang="en-IN" dirty="0"/>
          </a:p>
          <a:p>
            <a:endParaRPr lang="en-IN" dirty="0"/>
          </a:p>
          <a:p>
            <a:endParaRPr lang="en-IN" dirty="0"/>
          </a:p>
          <a:p>
            <a:endParaRPr lang="en-IN" dirty="0"/>
          </a:p>
          <a:p>
            <a:endParaRPr lang="en-IN" dirty="0"/>
          </a:p>
          <a:p>
            <a:endParaRPr lang="en-IN" sz="1600" dirty="0"/>
          </a:p>
          <a:p>
            <a:endParaRPr lang="en-IN" sz="1600" dirty="0"/>
          </a:p>
          <a:p>
            <a:r>
              <a:rPr lang="en-IN" sz="1600" dirty="0"/>
              <a:t>Source:- CEA</a:t>
            </a:r>
            <a:endParaRPr lang="en-US" sz="1600" dirty="0"/>
          </a:p>
        </p:txBody>
      </p:sp>
      <p:pic>
        <p:nvPicPr>
          <p:cNvPr id="5" name="Picture 2"/>
          <p:cNvPicPr>
            <a:picLocks noChangeAspect="1" noChangeArrowheads="1"/>
          </p:cNvPicPr>
          <p:nvPr/>
        </p:nvPicPr>
        <p:blipFill>
          <a:blip r:embed="rId2"/>
          <a:srcRect/>
          <a:stretch>
            <a:fillRect/>
          </a:stretch>
        </p:blipFill>
        <p:spPr bwMode="auto">
          <a:xfrm>
            <a:off x="5571067" y="4809067"/>
            <a:ext cx="8873066" cy="4724400"/>
          </a:xfrm>
          <a:prstGeom prst="rect">
            <a:avLst/>
          </a:prstGeom>
          <a:noFill/>
          <a:ln w="9525">
            <a:noFill/>
            <a:miter lim="800000"/>
            <a:headEnd/>
            <a:tailEnd/>
          </a:ln>
          <a:effectLst/>
        </p:spPr>
      </p:pic>
    </p:spTree>
    <p:extLst>
      <p:ext uri="{BB962C8B-B14F-4D97-AF65-F5344CB8AC3E}">
        <p14:creationId xmlns:p14="http://schemas.microsoft.com/office/powerpoint/2010/main" val="2337162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7121" y="953100"/>
            <a:ext cx="15211412" cy="1756234"/>
          </a:xfrm>
        </p:spPr>
        <p:txBody>
          <a:bodyPr>
            <a:noAutofit/>
          </a:bodyPr>
          <a:lstStyle/>
          <a:p>
            <a:pPr algn="just"/>
            <a:r>
              <a:rPr lang="en-US" sz="3200" dirty="0"/>
              <a:t>The reduced length of ICA in comparison to the length of conventional steel cross arm and elimination of suspension &amp; tension insulator strings result in reduction in corridor width and </a:t>
            </a:r>
            <a:r>
              <a:rPr lang="en-US" sz="3200" dirty="0" err="1"/>
              <a:t>RoW</a:t>
            </a:r>
            <a:endParaRPr lang="en-US" sz="3200" dirty="0"/>
          </a:p>
        </p:txBody>
      </p:sp>
      <p:sp>
        <p:nvSpPr>
          <p:cNvPr id="3" name="Content Placeholder 2"/>
          <p:cNvSpPr>
            <a:spLocks noGrp="1"/>
          </p:cNvSpPr>
          <p:nvPr>
            <p:ph idx="1"/>
          </p:nvPr>
        </p:nvSpPr>
        <p:spPr/>
        <p:txBody>
          <a:bodyPr/>
          <a:lstStyle/>
          <a:p>
            <a:endParaRPr lang="en-IN" dirty="0"/>
          </a:p>
          <a:p>
            <a:endParaRPr lang="en-IN" dirty="0"/>
          </a:p>
          <a:p>
            <a:endParaRPr lang="en-IN" dirty="0"/>
          </a:p>
          <a:p>
            <a:endParaRPr lang="en-IN" dirty="0"/>
          </a:p>
          <a:p>
            <a:endParaRPr lang="en-IN" dirty="0"/>
          </a:p>
          <a:p>
            <a:endParaRPr lang="en-IN" dirty="0"/>
          </a:p>
          <a:p>
            <a:endParaRPr lang="en-US" dirty="0"/>
          </a:p>
        </p:txBody>
      </p:sp>
      <p:pic>
        <p:nvPicPr>
          <p:cNvPr id="29701" name="Picture 5"/>
          <p:cNvPicPr>
            <a:picLocks noChangeAspect="1" noChangeArrowheads="1"/>
          </p:cNvPicPr>
          <p:nvPr/>
        </p:nvPicPr>
        <p:blipFill>
          <a:blip r:embed="rId2"/>
          <a:srcRect/>
          <a:stretch>
            <a:fillRect/>
          </a:stretch>
        </p:blipFill>
        <p:spPr bwMode="auto">
          <a:xfrm>
            <a:off x="2687122" y="3064933"/>
            <a:ext cx="14043012" cy="6485467"/>
          </a:xfrm>
          <a:prstGeom prst="rect">
            <a:avLst/>
          </a:prstGeom>
          <a:noFill/>
          <a:ln w="9525">
            <a:noFill/>
            <a:miter lim="800000"/>
            <a:headEnd/>
            <a:tailEnd/>
          </a:ln>
          <a:effectLst/>
        </p:spPr>
      </p:pic>
    </p:spTree>
    <p:extLst>
      <p:ext uri="{BB962C8B-B14F-4D97-AF65-F5344CB8AC3E}">
        <p14:creationId xmlns:p14="http://schemas.microsoft.com/office/powerpoint/2010/main" val="3223793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g28553423df8_0_0"/>
          <p:cNvSpPr txBox="1">
            <a:spLocks noGrp="1"/>
          </p:cNvSpPr>
          <p:nvPr>
            <p:ph type="title"/>
          </p:nvPr>
        </p:nvSpPr>
        <p:spPr>
          <a:xfrm>
            <a:off x="2307899" y="356466"/>
            <a:ext cx="15204426" cy="1219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62626"/>
              </a:buClr>
              <a:buSzPct val="100000"/>
              <a:buFont typeface="Century Gothic"/>
              <a:buNone/>
            </a:pPr>
            <a:r>
              <a:rPr lang="en-US" b="1" dirty="0"/>
              <a:t>RISKS associated with non-compliance to ISS</a:t>
            </a:r>
            <a:endParaRPr b="1" dirty="0"/>
          </a:p>
        </p:txBody>
      </p:sp>
      <p:sp>
        <p:nvSpPr>
          <p:cNvPr id="517" name="Google Shape;517;g28553423df8_0_0"/>
          <p:cNvSpPr txBox="1">
            <a:spLocks noGrp="1"/>
          </p:cNvSpPr>
          <p:nvPr>
            <p:ph type="body" idx="1"/>
          </p:nvPr>
        </p:nvSpPr>
        <p:spPr>
          <a:xfrm>
            <a:off x="1323425" y="1962000"/>
            <a:ext cx="16188900" cy="64708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3600" b="1" dirty="0"/>
              <a:t>-Potential hazard can be associated like damage to </a:t>
            </a:r>
            <a:r>
              <a:rPr lang="en-US" sz="3600" b="1" dirty="0" err="1"/>
              <a:t>equipments</a:t>
            </a:r>
            <a:r>
              <a:rPr lang="en-US" sz="3600" b="1" dirty="0"/>
              <a:t> , accessories, etc.</a:t>
            </a:r>
            <a:endParaRPr sz="3600" b="1" dirty="0"/>
          </a:p>
          <a:p>
            <a:pPr marL="0" lvl="0" indent="0" algn="l" rtl="0">
              <a:lnSpc>
                <a:spcPct val="115000"/>
              </a:lnSpc>
              <a:spcBef>
                <a:spcPts val="0"/>
              </a:spcBef>
              <a:spcAft>
                <a:spcPts val="0"/>
              </a:spcAft>
              <a:buNone/>
            </a:pPr>
            <a:endParaRPr sz="3600" b="1" dirty="0"/>
          </a:p>
          <a:p>
            <a:pPr marL="0" lvl="0" indent="0" algn="l" rtl="0">
              <a:lnSpc>
                <a:spcPct val="115000"/>
              </a:lnSpc>
              <a:spcBef>
                <a:spcPts val="0"/>
              </a:spcBef>
              <a:spcAft>
                <a:spcPts val="0"/>
              </a:spcAft>
              <a:buNone/>
            </a:pPr>
            <a:r>
              <a:rPr lang="en-US" sz="3600" b="1" dirty="0"/>
              <a:t>-Current can pass through the towers which may be fatal</a:t>
            </a:r>
            <a:endParaRPr sz="3600" b="1" dirty="0"/>
          </a:p>
          <a:p>
            <a:pPr marL="0" lvl="0" indent="0" algn="l" rtl="0">
              <a:lnSpc>
                <a:spcPct val="115000"/>
              </a:lnSpc>
              <a:spcBef>
                <a:spcPts val="0"/>
              </a:spcBef>
              <a:spcAft>
                <a:spcPts val="0"/>
              </a:spcAft>
              <a:buNone/>
            </a:pPr>
            <a:endParaRPr sz="3600" b="1" dirty="0"/>
          </a:p>
          <a:p>
            <a:pPr marL="0" lvl="0" indent="0" algn="l" rtl="0">
              <a:lnSpc>
                <a:spcPct val="115000"/>
              </a:lnSpc>
              <a:spcBef>
                <a:spcPts val="0"/>
              </a:spcBef>
              <a:spcAft>
                <a:spcPts val="0"/>
              </a:spcAft>
              <a:buNone/>
            </a:pPr>
            <a:r>
              <a:rPr lang="en-US" sz="3600" b="1" dirty="0"/>
              <a:t>-Purpose of insulation will be defeated thus making the system more sensitive or prone to breakdown of supply</a:t>
            </a:r>
            <a:endParaRPr sz="3600" b="1" dirty="0"/>
          </a:p>
          <a:p>
            <a:pPr marL="0" lvl="0" indent="0" algn="l" rtl="0">
              <a:lnSpc>
                <a:spcPct val="115000"/>
              </a:lnSpc>
              <a:spcBef>
                <a:spcPts val="0"/>
              </a:spcBef>
              <a:spcAft>
                <a:spcPts val="0"/>
              </a:spcAft>
              <a:buNone/>
            </a:pPr>
            <a:endParaRPr sz="3600" b="1" dirty="0"/>
          </a:p>
          <a:p>
            <a:pPr marL="0" lvl="0" indent="0" algn="l" rtl="0">
              <a:lnSpc>
                <a:spcPct val="115000"/>
              </a:lnSpc>
              <a:spcBef>
                <a:spcPts val="0"/>
              </a:spcBef>
              <a:spcAft>
                <a:spcPts val="0"/>
              </a:spcAft>
              <a:buNone/>
            </a:pPr>
            <a:r>
              <a:rPr lang="en-US" sz="3600" b="1" dirty="0"/>
              <a:t>-May lead to grid failure</a:t>
            </a:r>
            <a:endParaRPr sz="3600" b="1" dirty="0"/>
          </a:p>
          <a:p>
            <a:pPr marL="0" lvl="0" indent="0" algn="l" rtl="0">
              <a:lnSpc>
                <a:spcPct val="115000"/>
              </a:lnSpc>
              <a:spcBef>
                <a:spcPts val="0"/>
              </a:spcBef>
              <a:spcAft>
                <a:spcPts val="0"/>
              </a:spcAft>
              <a:buNone/>
            </a:pPr>
            <a:endParaRPr sz="3600" b="1" dirty="0"/>
          </a:p>
          <a:p>
            <a:pPr marL="0" lvl="0" indent="0" algn="l" rtl="0">
              <a:lnSpc>
                <a:spcPct val="115000"/>
              </a:lnSpc>
              <a:spcBef>
                <a:spcPts val="0"/>
              </a:spcBef>
              <a:spcAft>
                <a:spcPts val="0"/>
              </a:spcAft>
              <a:buNone/>
            </a:pPr>
            <a:endParaRPr sz="3600" b="1" dirty="0"/>
          </a:p>
          <a:p>
            <a:pPr marL="0" lvl="0" indent="0" algn="l" rtl="0">
              <a:lnSpc>
                <a:spcPct val="115000"/>
              </a:lnSpc>
              <a:spcBef>
                <a:spcPts val="0"/>
              </a:spcBef>
              <a:spcAft>
                <a:spcPts val="0"/>
              </a:spcAft>
              <a:buNone/>
            </a:pPr>
            <a:endParaRPr sz="8000" b="1" dirty="0"/>
          </a:p>
          <a:p>
            <a:pPr marL="514350" lvl="0" indent="0" algn="l" rtl="0">
              <a:lnSpc>
                <a:spcPct val="115000"/>
              </a:lnSpc>
              <a:spcBef>
                <a:spcPts val="0"/>
              </a:spcBef>
              <a:spcAft>
                <a:spcPts val="0"/>
              </a:spcAft>
              <a:buNone/>
            </a:pPr>
            <a:endParaRPr sz="3200" b="1" dirty="0"/>
          </a:p>
          <a:p>
            <a:pPr marL="514350" lvl="0" indent="-514350" algn="l" rtl="0">
              <a:lnSpc>
                <a:spcPct val="115000"/>
              </a:lnSpc>
              <a:spcBef>
                <a:spcPts val="0"/>
              </a:spcBef>
              <a:spcAft>
                <a:spcPts val="0"/>
              </a:spcAft>
              <a:buSzPts val="1800"/>
              <a:buChar char="🠶"/>
            </a:pPr>
            <a:endParaRPr sz="3200" b="1" dirty="0"/>
          </a:p>
          <a:p>
            <a:pPr marL="514350" lvl="0" indent="-514350" algn="l" rtl="0">
              <a:lnSpc>
                <a:spcPct val="115000"/>
              </a:lnSpc>
              <a:spcBef>
                <a:spcPts val="0"/>
              </a:spcBef>
              <a:spcAft>
                <a:spcPts val="0"/>
              </a:spcAft>
              <a:buSzPts val="1800"/>
              <a:buChar char="🠶"/>
            </a:pPr>
            <a:endParaRPr sz="3200" b="1" dirty="0"/>
          </a:p>
          <a:p>
            <a:pPr marL="514350" lvl="0" indent="-457200" algn="l" rtl="0">
              <a:spcBef>
                <a:spcPts val="1500"/>
              </a:spcBef>
              <a:spcAft>
                <a:spcPts val="0"/>
              </a:spcAft>
              <a:buSzPts val="1800"/>
              <a:buChar char="🠶"/>
            </a:pPr>
            <a:endParaRPr sz="3200" b="1" dirty="0"/>
          </a:p>
        </p:txBody>
      </p:sp>
    </p:spTree>
    <p:extLst>
      <p:ext uri="{BB962C8B-B14F-4D97-AF65-F5344CB8AC3E}">
        <p14:creationId xmlns:p14="http://schemas.microsoft.com/office/powerpoint/2010/main" val="2813859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41"/>
          <p:cNvSpPr txBox="1">
            <a:spLocks noGrp="1"/>
          </p:cNvSpPr>
          <p:nvPr>
            <p:ph type="title"/>
          </p:nvPr>
        </p:nvSpPr>
        <p:spPr>
          <a:xfrm>
            <a:off x="1847633" y="129027"/>
            <a:ext cx="15746100" cy="813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ct val="100000"/>
              <a:buFont typeface="Century Gothic"/>
              <a:buNone/>
            </a:pPr>
            <a:r>
              <a:rPr lang="en-US" sz="4400" b="1" dirty="0"/>
              <a:t>Reference Indian standards related to Insulators</a:t>
            </a:r>
            <a:endParaRPr sz="4400" b="1" dirty="0"/>
          </a:p>
        </p:txBody>
      </p:sp>
      <p:sp>
        <p:nvSpPr>
          <p:cNvPr id="505" name="Google Shape;505;p41"/>
          <p:cNvSpPr txBox="1">
            <a:spLocks noGrp="1"/>
          </p:cNvSpPr>
          <p:nvPr>
            <p:ph type="body" idx="1"/>
          </p:nvPr>
        </p:nvSpPr>
        <p:spPr>
          <a:xfrm>
            <a:off x="1272625" y="1148900"/>
            <a:ext cx="16188900" cy="8466900"/>
          </a:xfrm>
          <a:prstGeom prst="rect">
            <a:avLst/>
          </a:prstGeom>
          <a:noFill/>
          <a:ln>
            <a:noFill/>
          </a:ln>
        </p:spPr>
        <p:txBody>
          <a:bodyPr spcFirstLastPara="1" wrap="square" lIns="91425" tIns="45700" rIns="91425" bIns="45700" anchor="t" anchorCtr="0">
            <a:normAutofit fontScale="25000" lnSpcReduction="20000"/>
          </a:bodyPr>
          <a:lstStyle/>
          <a:p>
            <a:pPr marL="514350" lvl="0" indent="-508000" algn="just" rtl="0">
              <a:lnSpc>
                <a:spcPct val="115000"/>
              </a:lnSpc>
              <a:spcBef>
                <a:spcPts val="0"/>
              </a:spcBef>
              <a:spcAft>
                <a:spcPts val="0"/>
              </a:spcAft>
              <a:buSzPct val="100000"/>
              <a:buChar char="🠶"/>
            </a:pPr>
            <a:r>
              <a:rPr lang="en-US" sz="6800" dirty="0"/>
              <a:t>IS 13134 : 1992 Reviewed In : 2018 (Active)- Guide for the selection of insulators in respect of polluted conditions</a:t>
            </a:r>
            <a:endParaRPr sz="6800" dirty="0"/>
          </a:p>
          <a:p>
            <a:pPr marL="514350" lvl="0" indent="-508000" algn="just" rtl="0">
              <a:lnSpc>
                <a:spcPct val="115000"/>
              </a:lnSpc>
              <a:spcBef>
                <a:spcPts val="0"/>
              </a:spcBef>
              <a:spcAft>
                <a:spcPts val="0"/>
              </a:spcAft>
              <a:buSzPct val="100000"/>
              <a:buChar char="🠶"/>
            </a:pPr>
            <a:endParaRPr sz="6800" dirty="0"/>
          </a:p>
          <a:p>
            <a:pPr marL="514350" lvl="0" indent="-508000" algn="just" rtl="0">
              <a:lnSpc>
                <a:spcPct val="115000"/>
              </a:lnSpc>
              <a:spcBef>
                <a:spcPts val="0"/>
              </a:spcBef>
              <a:spcAft>
                <a:spcPts val="0"/>
              </a:spcAft>
              <a:buSzPct val="100000"/>
              <a:buChar char="🠶"/>
            </a:pPr>
            <a:r>
              <a:rPr lang="en-US" sz="6800" dirty="0"/>
              <a:t>IS 1445 : 1977-Reviewed In : 2019 (Active)- Specification for porcelain insulators for overhead power lines with a nominal voltage up to and including 1 000 V (Second Revision)</a:t>
            </a:r>
            <a:endParaRPr sz="6800" dirty="0"/>
          </a:p>
          <a:p>
            <a:pPr marL="514350" lvl="0" indent="-508000" algn="just" rtl="0">
              <a:lnSpc>
                <a:spcPct val="115000"/>
              </a:lnSpc>
              <a:spcBef>
                <a:spcPts val="0"/>
              </a:spcBef>
              <a:spcAft>
                <a:spcPts val="0"/>
              </a:spcAft>
              <a:buSzPct val="100000"/>
              <a:buChar char="🠶"/>
            </a:pPr>
            <a:endParaRPr sz="6800" dirty="0"/>
          </a:p>
          <a:p>
            <a:pPr marL="514350" lvl="0" indent="-508000" algn="just" rtl="0">
              <a:lnSpc>
                <a:spcPct val="115000"/>
              </a:lnSpc>
              <a:spcBef>
                <a:spcPts val="0"/>
              </a:spcBef>
              <a:spcAft>
                <a:spcPts val="0"/>
              </a:spcAft>
              <a:buSzPct val="100000"/>
              <a:buChar char="🠶"/>
            </a:pPr>
            <a:r>
              <a:rPr lang="en-US" sz="6800" dirty="0"/>
              <a:t>IS 16683 (Part 1) : 2018IEC TS 60815-1 : 2008 Reviewed In : 2024 (Active)</a:t>
            </a:r>
            <a:endParaRPr sz="6800" dirty="0"/>
          </a:p>
          <a:p>
            <a:pPr marL="514350" lvl="0" indent="0" algn="just" rtl="0">
              <a:lnSpc>
                <a:spcPct val="115000"/>
              </a:lnSpc>
              <a:spcBef>
                <a:spcPts val="0"/>
              </a:spcBef>
              <a:spcAft>
                <a:spcPts val="0"/>
              </a:spcAft>
              <a:buNone/>
            </a:pPr>
            <a:r>
              <a:rPr lang="en-US" sz="6800" dirty="0"/>
              <a:t>Selection and Dimensioning of High-Voltage Insulators Intended for Use in Polluted Conditions Part 1 Definitions, Information and General Principles</a:t>
            </a:r>
            <a:endParaRPr sz="6800" dirty="0"/>
          </a:p>
          <a:p>
            <a:pPr marL="514350" lvl="0" indent="0" algn="just" rtl="0">
              <a:lnSpc>
                <a:spcPct val="115000"/>
              </a:lnSpc>
              <a:spcBef>
                <a:spcPts val="0"/>
              </a:spcBef>
              <a:spcAft>
                <a:spcPts val="0"/>
              </a:spcAft>
              <a:buNone/>
            </a:pPr>
            <a:endParaRPr sz="6800" dirty="0"/>
          </a:p>
          <a:p>
            <a:pPr marL="514350" lvl="0" indent="-508000" algn="just" rtl="0">
              <a:lnSpc>
                <a:spcPct val="115000"/>
              </a:lnSpc>
              <a:spcBef>
                <a:spcPts val="0"/>
              </a:spcBef>
              <a:spcAft>
                <a:spcPts val="0"/>
              </a:spcAft>
              <a:buSzPct val="100000"/>
              <a:buChar char="🠶"/>
            </a:pPr>
            <a:r>
              <a:rPr lang="en-US" sz="6800" dirty="0"/>
              <a:t>IS 16683 (Part 2) : 2018IEC TS 60815-2 : 2008 Reviewed In : 2024 (Active)</a:t>
            </a:r>
            <a:endParaRPr sz="6800" dirty="0"/>
          </a:p>
          <a:p>
            <a:pPr marL="514350" lvl="0" indent="0" algn="just" rtl="0">
              <a:lnSpc>
                <a:spcPct val="115000"/>
              </a:lnSpc>
              <a:spcBef>
                <a:spcPts val="0"/>
              </a:spcBef>
              <a:spcAft>
                <a:spcPts val="0"/>
              </a:spcAft>
              <a:buNone/>
            </a:pPr>
            <a:r>
              <a:rPr lang="en-US" sz="6800" dirty="0"/>
              <a:t>Selection and Dimensioning of High-Voltage Insulators Intended for Use in Polluted Conditions Part 2 Ceramic and Glass Insulators for </a:t>
            </a:r>
            <a:r>
              <a:rPr lang="en-US" sz="6800" dirty="0" err="1"/>
              <a:t>a.c</a:t>
            </a:r>
            <a:r>
              <a:rPr lang="en-US" sz="6800" dirty="0"/>
              <a:t>. Systems</a:t>
            </a:r>
            <a:endParaRPr sz="6800" dirty="0"/>
          </a:p>
          <a:p>
            <a:pPr marL="514350" lvl="0" indent="0" algn="just" rtl="0">
              <a:lnSpc>
                <a:spcPct val="115000"/>
              </a:lnSpc>
              <a:spcBef>
                <a:spcPts val="0"/>
              </a:spcBef>
              <a:spcAft>
                <a:spcPts val="0"/>
              </a:spcAft>
              <a:buNone/>
            </a:pPr>
            <a:endParaRPr sz="6800" dirty="0"/>
          </a:p>
          <a:p>
            <a:pPr marL="514350" lvl="0" indent="-508000" algn="just" rtl="0">
              <a:lnSpc>
                <a:spcPct val="115000"/>
              </a:lnSpc>
              <a:spcBef>
                <a:spcPts val="0"/>
              </a:spcBef>
              <a:spcAft>
                <a:spcPts val="0"/>
              </a:spcAft>
              <a:buSzPct val="100000"/>
              <a:buChar char="🠶"/>
            </a:pPr>
            <a:r>
              <a:rPr lang="en-US" sz="6800" dirty="0"/>
              <a:t>IS 16683 (Part 3) : 2018IEC/TS 60815-3 : 2008 Reviewed In : 2024 (Active)</a:t>
            </a:r>
            <a:endParaRPr sz="6800" dirty="0"/>
          </a:p>
          <a:p>
            <a:pPr marL="514350" lvl="0" indent="0" algn="just" rtl="0">
              <a:lnSpc>
                <a:spcPct val="115000"/>
              </a:lnSpc>
              <a:spcBef>
                <a:spcPts val="0"/>
              </a:spcBef>
              <a:spcAft>
                <a:spcPts val="0"/>
              </a:spcAft>
              <a:buNone/>
            </a:pPr>
            <a:r>
              <a:rPr lang="en-US" sz="6800" dirty="0"/>
              <a:t>Selection and dimensioning of high - Voltage insulators intended for use in polluted conditions: Part 3 polymer insulators for </a:t>
            </a:r>
            <a:r>
              <a:rPr lang="en-US" sz="6800" dirty="0" err="1"/>
              <a:t>a.c</a:t>
            </a:r>
            <a:r>
              <a:rPr lang="en-US" sz="6800" dirty="0"/>
              <a:t>. systems</a:t>
            </a:r>
            <a:endParaRPr sz="6800" dirty="0"/>
          </a:p>
          <a:p>
            <a:pPr marL="514350" lvl="0" indent="0" algn="just" rtl="0">
              <a:lnSpc>
                <a:spcPct val="115000"/>
              </a:lnSpc>
              <a:spcBef>
                <a:spcPts val="0"/>
              </a:spcBef>
              <a:spcAft>
                <a:spcPts val="0"/>
              </a:spcAft>
              <a:buNone/>
            </a:pPr>
            <a:endParaRPr sz="6800" dirty="0"/>
          </a:p>
          <a:p>
            <a:pPr marL="514350" lvl="0" indent="-508000" algn="just" rtl="0">
              <a:lnSpc>
                <a:spcPct val="115000"/>
              </a:lnSpc>
              <a:spcBef>
                <a:spcPts val="0"/>
              </a:spcBef>
              <a:spcAft>
                <a:spcPts val="0"/>
              </a:spcAft>
              <a:buSzPct val="100000"/>
              <a:buChar char="🠶"/>
            </a:pPr>
            <a:r>
              <a:rPr lang="en-US" sz="6800" dirty="0"/>
              <a:t>IS 16683 (Part 4) : 202160815-4 (Active)</a:t>
            </a:r>
            <a:endParaRPr sz="6800" dirty="0"/>
          </a:p>
          <a:p>
            <a:pPr marL="514350" lvl="0" indent="0" algn="just" rtl="0">
              <a:lnSpc>
                <a:spcPct val="115000"/>
              </a:lnSpc>
              <a:spcBef>
                <a:spcPts val="0"/>
              </a:spcBef>
              <a:spcAft>
                <a:spcPts val="0"/>
              </a:spcAft>
              <a:buNone/>
            </a:pPr>
            <a:r>
              <a:rPr lang="en-US" sz="6800" dirty="0"/>
              <a:t>High-Voltage Insulators Intended for use in Polluted Conditions - Selection and Dimensioning Part 4 Insulators for </a:t>
            </a:r>
            <a:r>
              <a:rPr lang="en-US" sz="6800" dirty="0" err="1"/>
              <a:t>d.c.</a:t>
            </a:r>
            <a:r>
              <a:rPr lang="en-US" sz="6800" dirty="0"/>
              <a:t> Systems</a:t>
            </a:r>
            <a:endParaRPr sz="6800" dirty="0"/>
          </a:p>
          <a:p>
            <a:pPr marL="514350" lvl="0" indent="0" algn="just" rtl="0">
              <a:lnSpc>
                <a:spcPct val="115000"/>
              </a:lnSpc>
              <a:spcBef>
                <a:spcPts val="0"/>
              </a:spcBef>
              <a:spcAft>
                <a:spcPts val="0"/>
              </a:spcAft>
              <a:buNone/>
            </a:pPr>
            <a:endParaRPr sz="6800" dirty="0"/>
          </a:p>
          <a:p>
            <a:pPr marL="514350" lvl="0" indent="-508000" algn="just" rtl="0">
              <a:lnSpc>
                <a:spcPct val="115000"/>
              </a:lnSpc>
              <a:spcBef>
                <a:spcPts val="0"/>
              </a:spcBef>
              <a:spcAft>
                <a:spcPts val="0"/>
              </a:spcAft>
              <a:buSzPct val="100000"/>
              <a:buChar char="🠶"/>
            </a:pPr>
            <a:r>
              <a:rPr lang="en-US" sz="6800" dirty="0"/>
              <a:t>IS 4318 : 1993Reviewed In : 2018 (Active)</a:t>
            </a:r>
            <a:endParaRPr sz="6800" dirty="0"/>
          </a:p>
          <a:p>
            <a:pPr marL="514350" lvl="0" indent="0" algn="just" rtl="0">
              <a:lnSpc>
                <a:spcPct val="115000"/>
              </a:lnSpc>
              <a:spcBef>
                <a:spcPts val="0"/>
              </a:spcBef>
              <a:spcAft>
                <a:spcPts val="0"/>
              </a:spcAft>
              <a:buNone/>
            </a:pPr>
            <a:r>
              <a:rPr lang="en-US" sz="6800" dirty="0"/>
              <a:t>Solid core porcelain insulators for overhead traction lines - Specification (First Revision)</a:t>
            </a:r>
            <a:endParaRPr sz="6800" dirty="0"/>
          </a:p>
          <a:p>
            <a:pPr marL="514350" lvl="0" indent="0" algn="just" rtl="0">
              <a:lnSpc>
                <a:spcPct val="115000"/>
              </a:lnSpc>
              <a:spcBef>
                <a:spcPts val="0"/>
              </a:spcBef>
              <a:spcAft>
                <a:spcPts val="0"/>
              </a:spcAft>
              <a:buNone/>
            </a:pPr>
            <a:endParaRPr sz="6800" dirty="0"/>
          </a:p>
          <a:p>
            <a:pPr marL="0" lvl="0" indent="0" algn="just" rtl="0">
              <a:lnSpc>
                <a:spcPct val="115000"/>
              </a:lnSpc>
              <a:spcBef>
                <a:spcPts val="0"/>
              </a:spcBef>
              <a:spcAft>
                <a:spcPts val="0"/>
              </a:spcAft>
              <a:buNone/>
            </a:pPr>
            <a:r>
              <a:rPr lang="en-US" sz="6800" dirty="0"/>
              <a:t>          IS 5300 : 1969Reviewed In : 2019 (Active)</a:t>
            </a:r>
            <a:endParaRPr sz="6800" dirty="0"/>
          </a:p>
          <a:p>
            <a:pPr marL="0" lvl="0" indent="0" algn="just" rtl="0">
              <a:lnSpc>
                <a:spcPct val="115000"/>
              </a:lnSpc>
              <a:spcBef>
                <a:spcPts val="0"/>
              </a:spcBef>
              <a:spcAft>
                <a:spcPts val="0"/>
              </a:spcAft>
              <a:buNone/>
            </a:pPr>
            <a:r>
              <a:rPr lang="en-US" sz="6800" dirty="0"/>
              <a:t>          Specification for porcelain guy strain insulators</a:t>
            </a:r>
            <a:endParaRPr sz="6800" dirty="0"/>
          </a:p>
          <a:p>
            <a:pPr marL="0" lvl="0" indent="0" algn="just" rtl="0">
              <a:lnSpc>
                <a:spcPct val="115000"/>
              </a:lnSpc>
              <a:spcBef>
                <a:spcPts val="0"/>
              </a:spcBef>
              <a:spcAft>
                <a:spcPts val="0"/>
              </a:spcAft>
              <a:buNone/>
            </a:pPr>
            <a:endParaRPr sz="6800" dirty="0"/>
          </a:p>
          <a:p>
            <a:pPr marL="0" lvl="0" indent="0" algn="just" rtl="0">
              <a:lnSpc>
                <a:spcPct val="115000"/>
              </a:lnSpc>
              <a:spcBef>
                <a:spcPts val="0"/>
              </a:spcBef>
              <a:spcAft>
                <a:spcPts val="0"/>
              </a:spcAft>
              <a:buNone/>
            </a:pPr>
            <a:r>
              <a:rPr lang="en-US" sz="6800" dirty="0"/>
              <a:t>         IS 5350 (Part 1) : 1970Reviewed In : 2019 (Active)</a:t>
            </a:r>
            <a:endParaRPr sz="6800" dirty="0"/>
          </a:p>
          <a:p>
            <a:pPr marL="514350" lvl="0" indent="0" algn="just" rtl="0">
              <a:lnSpc>
                <a:spcPct val="115000"/>
              </a:lnSpc>
              <a:spcBef>
                <a:spcPts val="0"/>
              </a:spcBef>
              <a:spcAft>
                <a:spcPts val="0"/>
              </a:spcAft>
              <a:buNone/>
            </a:pPr>
            <a:r>
              <a:rPr lang="en-US" sz="6800" dirty="0"/>
              <a:t>Dimensions of indoor and outdoor porcelain post insulators and post insulator units for systems with nominal voltages greater than 1000 V: Part 1 indoor post insulators</a:t>
            </a:r>
            <a:endParaRPr sz="6800" dirty="0"/>
          </a:p>
          <a:p>
            <a:pPr marL="514350" lvl="0" indent="0" algn="just" rtl="0">
              <a:lnSpc>
                <a:spcPct val="115000"/>
              </a:lnSpc>
              <a:spcBef>
                <a:spcPts val="0"/>
              </a:spcBef>
              <a:spcAft>
                <a:spcPts val="0"/>
              </a:spcAft>
              <a:buNone/>
            </a:pPr>
            <a:endParaRPr sz="6800" dirty="0"/>
          </a:p>
          <a:p>
            <a:pPr marL="514350" lvl="0" indent="0" algn="just" rtl="0">
              <a:lnSpc>
                <a:spcPct val="115000"/>
              </a:lnSpc>
              <a:spcBef>
                <a:spcPts val="0"/>
              </a:spcBef>
              <a:spcAft>
                <a:spcPts val="0"/>
              </a:spcAft>
              <a:buNone/>
            </a:pPr>
            <a:r>
              <a:rPr lang="en-US" sz="6800" dirty="0"/>
              <a:t>IS 5350 (Part 2) : 1973Reviewed In : 2019 (Active)</a:t>
            </a:r>
            <a:endParaRPr sz="6800" dirty="0"/>
          </a:p>
          <a:p>
            <a:pPr marL="514350" lvl="0" indent="0" algn="just" rtl="0">
              <a:lnSpc>
                <a:spcPct val="115000"/>
              </a:lnSpc>
              <a:spcBef>
                <a:spcPts val="0"/>
              </a:spcBef>
              <a:spcAft>
                <a:spcPts val="0"/>
              </a:spcAft>
              <a:buNone/>
            </a:pPr>
            <a:r>
              <a:rPr lang="en-US" sz="6800" dirty="0"/>
              <a:t>Dimensions of indoor and outdoor porcelain post insulators and post insulator units for systems with nominal voltage greater than 1000 V: Part 2 outdoor cylindrical post insulators (First Revision)</a:t>
            </a:r>
            <a:endParaRPr sz="6800" dirty="0"/>
          </a:p>
          <a:p>
            <a:pPr marL="514350" lvl="0" indent="0" algn="just" rtl="0">
              <a:lnSpc>
                <a:spcPct val="115000"/>
              </a:lnSpc>
              <a:spcBef>
                <a:spcPts val="0"/>
              </a:spcBef>
              <a:spcAft>
                <a:spcPts val="0"/>
              </a:spcAft>
              <a:buNone/>
            </a:pPr>
            <a:endParaRPr sz="6800" dirty="0"/>
          </a:p>
          <a:p>
            <a:pPr marL="514350" lvl="0" indent="0" algn="just" rtl="0">
              <a:lnSpc>
                <a:spcPct val="115000"/>
              </a:lnSpc>
              <a:spcBef>
                <a:spcPts val="0"/>
              </a:spcBef>
              <a:spcAft>
                <a:spcPts val="0"/>
              </a:spcAft>
              <a:buNone/>
            </a:pPr>
            <a:r>
              <a:rPr lang="en-US" sz="6800" dirty="0"/>
              <a:t>IS 5350 (Part 3) : 1971Reviewed In : 2019 (Active)</a:t>
            </a:r>
            <a:endParaRPr sz="6800" dirty="0"/>
          </a:p>
          <a:p>
            <a:pPr marL="514350" lvl="0" indent="0" algn="just" rtl="0">
              <a:lnSpc>
                <a:spcPct val="115000"/>
              </a:lnSpc>
              <a:spcBef>
                <a:spcPts val="0"/>
              </a:spcBef>
              <a:spcAft>
                <a:spcPts val="0"/>
              </a:spcAft>
              <a:buNone/>
            </a:pPr>
            <a:r>
              <a:rPr lang="en-US" sz="6800" dirty="0"/>
              <a:t>Dimensions of indoor and outdoor porcelain post insulators and post insulator units for systems with nominal voltages greater than 1000 V: Part 3 outdoor pedestal post insulators</a:t>
            </a:r>
            <a:endParaRPr sz="6800" dirty="0"/>
          </a:p>
          <a:p>
            <a:pPr marL="514350" lvl="0" indent="0" algn="just" rtl="0">
              <a:lnSpc>
                <a:spcPct val="115000"/>
              </a:lnSpc>
              <a:spcBef>
                <a:spcPts val="0"/>
              </a:spcBef>
              <a:spcAft>
                <a:spcPts val="0"/>
              </a:spcAft>
              <a:buNone/>
            </a:pPr>
            <a:endParaRPr sz="6800" dirty="0"/>
          </a:p>
          <a:p>
            <a:pPr marL="514350" lvl="0" indent="0" algn="just" rtl="0">
              <a:lnSpc>
                <a:spcPct val="115000"/>
              </a:lnSpc>
              <a:spcBef>
                <a:spcPts val="0"/>
              </a:spcBef>
              <a:spcAft>
                <a:spcPts val="0"/>
              </a:spcAft>
              <a:buNone/>
            </a:pPr>
            <a:endParaRPr sz="6800" dirty="0"/>
          </a:p>
          <a:p>
            <a:pPr marL="514350" lvl="0" indent="-428625" algn="just" rtl="0">
              <a:lnSpc>
                <a:spcPct val="115000"/>
              </a:lnSpc>
              <a:spcBef>
                <a:spcPts val="0"/>
              </a:spcBef>
              <a:spcAft>
                <a:spcPts val="0"/>
              </a:spcAft>
              <a:buSzPct val="66666"/>
              <a:buChar char="🠶"/>
            </a:pPr>
            <a:endParaRPr dirty="0"/>
          </a:p>
          <a:p>
            <a:pPr marL="514350" lvl="0" indent="-428625" algn="just" rtl="0">
              <a:lnSpc>
                <a:spcPct val="115000"/>
              </a:lnSpc>
              <a:spcBef>
                <a:spcPts val="0"/>
              </a:spcBef>
              <a:spcAft>
                <a:spcPts val="0"/>
              </a:spcAft>
              <a:buSzPct val="66666"/>
              <a:buChar char="🠶"/>
            </a:pPr>
            <a:endParaRPr dirty="0"/>
          </a:p>
          <a:p>
            <a:pPr marL="514350" lvl="0" indent="-371475" algn="just" rtl="0">
              <a:spcBef>
                <a:spcPts val="1500"/>
              </a:spcBef>
              <a:spcAft>
                <a:spcPts val="0"/>
              </a:spcAft>
              <a:buSzPct val="66666"/>
              <a:buChar char="🠶"/>
            </a:pPr>
            <a:endParaRPr dirty="0"/>
          </a:p>
        </p:txBody>
      </p:sp>
    </p:spTree>
    <p:extLst>
      <p:ext uri="{BB962C8B-B14F-4D97-AF65-F5344CB8AC3E}">
        <p14:creationId xmlns:p14="http://schemas.microsoft.com/office/powerpoint/2010/main" val="1496204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28552078c13_1_4"/>
          <p:cNvSpPr txBox="1">
            <a:spLocks noGrp="1"/>
          </p:cNvSpPr>
          <p:nvPr>
            <p:ph type="title"/>
          </p:nvPr>
        </p:nvSpPr>
        <p:spPr>
          <a:xfrm>
            <a:off x="1992000" y="212175"/>
            <a:ext cx="15178400" cy="813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ct val="100000"/>
              <a:buFont typeface="Century Gothic"/>
              <a:buNone/>
            </a:pPr>
            <a:r>
              <a:rPr lang="en-US" sz="4400" b="1" dirty="0"/>
              <a:t>Reference IS/IEC standards related to Insulators</a:t>
            </a:r>
            <a:endParaRPr sz="4400" b="1" dirty="0"/>
          </a:p>
        </p:txBody>
      </p:sp>
      <p:sp>
        <p:nvSpPr>
          <p:cNvPr id="511" name="Google Shape;511;g28552078c13_1_4"/>
          <p:cNvSpPr txBox="1">
            <a:spLocks noGrp="1"/>
          </p:cNvSpPr>
          <p:nvPr>
            <p:ph type="body" idx="1"/>
          </p:nvPr>
        </p:nvSpPr>
        <p:spPr>
          <a:xfrm>
            <a:off x="1272625" y="1272525"/>
            <a:ext cx="16188900" cy="8802300"/>
          </a:xfrm>
          <a:prstGeom prst="rect">
            <a:avLst/>
          </a:prstGeom>
          <a:noFill/>
          <a:ln>
            <a:noFill/>
          </a:ln>
        </p:spPr>
        <p:txBody>
          <a:bodyPr spcFirstLastPara="1" wrap="square" lIns="91425" tIns="45700" rIns="91425" bIns="45700" anchor="t" anchorCtr="0">
            <a:normAutofit fontScale="25000" lnSpcReduction="20000"/>
          </a:bodyPr>
          <a:lstStyle/>
          <a:p>
            <a:pPr marL="0" lvl="0" indent="0" algn="just" rtl="0">
              <a:lnSpc>
                <a:spcPct val="115000"/>
              </a:lnSpc>
              <a:spcBef>
                <a:spcPts val="0"/>
              </a:spcBef>
              <a:spcAft>
                <a:spcPts val="0"/>
              </a:spcAft>
              <a:buNone/>
            </a:pPr>
            <a:endParaRPr sz="6800" dirty="0"/>
          </a:p>
          <a:p>
            <a:pPr marL="0" lvl="0" indent="0" algn="just" rtl="0">
              <a:lnSpc>
                <a:spcPct val="115000"/>
              </a:lnSpc>
              <a:spcBef>
                <a:spcPts val="0"/>
              </a:spcBef>
              <a:spcAft>
                <a:spcPts val="0"/>
              </a:spcAft>
              <a:buNone/>
            </a:pPr>
            <a:r>
              <a:rPr lang="en-US" sz="6800" dirty="0"/>
              <a:t>IS/IEC 60168 : 2000IEC 60168 : 2001 Reviewed In : 2024 (Active)</a:t>
            </a:r>
            <a:endParaRPr sz="6800" dirty="0"/>
          </a:p>
          <a:p>
            <a:pPr marL="0" lvl="0" indent="0" algn="just" rtl="0">
              <a:lnSpc>
                <a:spcPct val="115000"/>
              </a:lnSpc>
              <a:spcBef>
                <a:spcPts val="0"/>
              </a:spcBef>
              <a:spcAft>
                <a:spcPts val="0"/>
              </a:spcAft>
              <a:buNone/>
            </a:pPr>
            <a:r>
              <a:rPr lang="en-US" sz="6800" dirty="0"/>
              <a:t>Tests on indoor and outdoor post insulators of ceramic material or glass for systems with nominal voltages greater than 1 000 v</a:t>
            </a:r>
            <a:endParaRPr sz="6800" dirty="0"/>
          </a:p>
          <a:p>
            <a:pPr marL="0" lvl="0" indent="0" algn="just" rtl="0">
              <a:lnSpc>
                <a:spcPct val="115000"/>
              </a:lnSpc>
              <a:spcBef>
                <a:spcPts val="0"/>
              </a:spcBef>
              <a:spcAft>
                <a:spcPts val="0"/>
              </a:spcAft>
              <a:buNone/>
            </a:pPr>
            <a:endParaRPr sz="6800" dirty="0"/>
          </a:p>
          <a:p>
            <a:pPr marL="0" lvl="0" indent="0" algn="just" rtl="0">
              <a:lnSpc>
                <a:spcPct val="115000"/>
              </a:lnSpc>
              <a:spcBef>
                <a:spcPts val="0"/>
              </a:spcBef>
              <a:spcAft>
                <a:spcPts val="0"/>
              </a:spcAft>
              <a:buNone/>
            </a:pPr>
            <a:r>
              <a:rPr lang="en-US" sz="6800" dirty="0"/>
              <a:t>IS/IEC 60273 : 1990IEC 60273 : 1990  (Active)</a:t>
            </a:r>
            <a:endParaRPr sz="6800" dirty="0"/>
          </a:p>
          <a:p>
            <a:pPr marL="0" lvl="0" indent="0" algn="just" rtl="0">
              <a:lnSpc>
                <a:spcPct val="115000"/>
              </a:lnSpc>
              <a:spcBef>
                <a:spcPts val="0"/>
              </a:spcBef>
              <a:spcAft>
                <a:spcPts val="0"/>
              </a:spcAft>
              <a:buNone/>
            </a:pPr>
            <a:r>
              <a:rPr lang="en-US" sz="6800" dirty="0"/>
              <a:t>Characteristic of indoor and outdoor post insulators for systems with nominal voltages greater than 1 000 v</a:t>
            </a:r>
            <a:endParaRPr sz="6800" dirty="0"/>
          </a:p>
          <a:p>
            <a:pPr marL="0" lvl="0" indent="0" algn="just" rtl="0">
              <a:lnSpc>
                <a:spcPct val="115000"/>
              </a:lnSpc>
              <a:spcBef>
                <a:spcPts val="0"/>
              </a:spcBef>
              <a:spcAft>
                <a:spcPts val="0"/>
              </a:spcAft>
              <a:buNone/>
            </a:pPr>
            <a:endParaRPr sz="6800" dirty="0"/>
          </a:p>
          <a:p>
            <a:pPr marL="0" lvl="0" indent="0" algn="just" rtl="0">
              <a:lnSpc>
                <a:spcPct val="115000"/>
              </a:lnSpc>
              <a:spcBef>
                <a:spcPts val="0"/>
              </a:spcBef>
              <a:spcAft>
                <a:spcPts val="0"/>
              </a:spcAft>
              <a:buNone/>
            </a:pPr>
            <a:r>
              <a:rPr lang="en-US" sz="6800" dirty="0"/>
              <a:t>IS/IEC 60305 : 2021IEC 60305:2021 (Active)</a:t>
            </a:r>
            <a:endParaRPr sz="6800" dirty="0"/>
          </a:p>
          <a:p>
            <a:pPr marL="0" lvl="0" indent="0" algn="just" rtl="0">
              <a:lnSpc>
                <a:spcPct val="115000"/>
              </a:lnSpc>
              <a:spcBef>
                <a:spcPts val="0"/>
              </a:spcBef>
              <a:spcAft>
                <a:spcPts val="0"/>
              </a:spcAft>
              <a:buNone/>
            </a:pPr>
            <a:r>
              <a:rPr lang="en-US" sz="6800" dirty="0"/>
              <a:t>Insulators for Overhead Lines with a Nominal Voltage Above 1 000 V - Ceramic or Glass Insulator Units for </a:t>
            </a:r>
            <a:r>
              <a:rPr lang="en-US" sz="6800" dirty="0" err="1"/>
              <a:t>a.c</a:t>
            </a:r>
            <a:r>
              <a:rPr lang="en-US" sz="6800" dirty="0"/>
              <a:t>. Systems - Characteristics of Insulator Units of the Cap and Pin Type ( First Revision )</a:t>
            </a:r>
            <a:endParaRPr sz="6800" dirty="0"/>
          </a:p>
          <a:p>
            <a:pPr marL="0" lvl="0" indent="0" algn="just" rtl="0">
              <a:lnSpc>
                <a:spcPct val="115000"/>
              </a:lnSpc>
              <a:spcBef>
                <a:spcPts val="0"/>
              </a:spcBef>
              <a:spcAft>
                <a:spcPts val="0"/>
              </a:spcAft>
              <a:buNone/>
            </a:pPr>
            <a:endParaRPr sz="6800" dirty="0"/>
          </a:p>
          <a:p>
            <a:pPr marL="0" lvl="0" indent="0" algn="just" rtl="0">
              <a:lnSpc>
                <a:spcPct val="115000"/>
              </a:lnSpc>
              <a:spcBef>
                <a:spcPts val="0"/>
              </a:spcBef>
              <a:spcAft>
                <a:spcPts val="0"/>
              </a:spcAft>
              <a:buNone/>
            </a:pPr>
            <a:r>
              <a:rPr lang="en-US" sz="6800" dirty="0"/>
              <a:t>IS/IEC 60372 : 1984Reviewed In : 2020 (Active)</a:t>
            </a:r>
            <a:endParaRPr sz="6800" dirty="0"/>
          </a:p>
          <a:p>
            <a:pPr marL="0" lvl="0" indent="0" algn="just" rtl="0">
              <a:lnSpc>
                <a:spcPct val="115000"/>
              </a:lnSpc>
              <a:spcBef>
                <a:spcPts val="0"/>
              </a:spcBef>
              <a:spcAft>
                <a:spcPts val="0"/>
              </a:spcAft>
              <a:buNone/>
            </a:pPr>
            <a:r>
              <a:rPr lang="en-US" sz="6800" dirty="0"/>
              <a:t>Locking devices for ball and socket couplings of string insulators units - Dimensions and tests</a:t>
            </a:r>
            <a:endParaRPr sz="6800" dirty="0"/>
          </a:p>
          <a:p>
            <a:pPr marL="0" lvl="0" indent="0" algn="just" rtl="0">
              <a:lnSpc>
                <a:spcPct val="115000"/>
              </a:lnSpc>
              <a:spcBef>
                <a:spcPts val="0"/>
              </a:spcBef>
              <a:spcAft>
                <a:spcPts val="0"/>
              </a:spcAft>
              <a:buNone/>
            </a:pPr>
            <a:endParaRPr sz="6800" dirty="0"/>
          </a:p>
          <a:p>
            <a:pPr marL="0" lvl="0" indent="0" algn="just" rtl="0">
              <a:lnSpc>
                <a:spcPct val="115000"/>
              </a:lnSpc>
              <a:spcBef>
                <a:spcPts val="0"/>
              </a:spcBef>
              <a:spcAft>
                <a:spcPts val="0"/>
              </a:spcAft>
              <a:buNone/>
            </a:pPr>
            <a:r>
              <a:rPr lang="en-US" sz="6800" dirty="0"/>
              <a:t>IS/IEC 60372 : 2020IEC 60372:2020 (Active)</a:t>
            </a:r>
            <a:endParaRPr sz="6800" dirty="0"/>
          </a:p>
          <a:p>
            <a:pPr marL="0" lvl="0" indent="0" algn="just" rtl="0">
              <a:lnSpc>
                <a:spcPct val="115000"/>
              </a:lnSpc>
              <a:spcBef>
                <a:spcPts val="0"/>
              </a:spcBef>
              <a:spcAft>
                <a:spcPts val="0"/>
              </a:spcAft>
              <a:buNone/>
            </a:pPr>
            <a:r>
              <a:rPr lang="en-US" sz="6800" dirty="0"/>
              <a:t>Locking devices for ball and socket couplings of string insulators units - Dimensions and tests (First Revision)</a:t>
            </a:r>
            <a:endParaRPr sz="6800" dirty="0"/>
          </a:p>
          <a:p>
            <a:pPr marL="0" lvl="0" indent="0" algn="just" rtl="0">
              <a:lnSpc>
                <a:spcPct val="115000"/>
              </a:lnSpc>
              <a:spcBef>
                <a:spcPts val="0"/>
              </a:spcBef>
              <a:spcAft>
                <a:spcPts val="0"/>
              </a:spcAft>
              <a:buNone/>
            </a:pPr>
            <a:endParaRPr sz="6800" dirty="0"/>
          </a:p>
          <a:p>
            <a:pPr marL="0" lvl="0" indent="0" algn="just" rtl="0">
              <a:lnSpc>
                <a:spcPct val="115000"/>
              </a:lnSpc>
              <a:spcBef>
                <a:spcPts val="0"/>
              </a:spcBef>
              <a:spcAft>
                <a:spcPts val="0"/>
              </a:spcAft>
              <a:buNone/>
            </a:pPr>
            <a:r>
              <a:rPr lang="en-US" sz="6800" dirty="0"/>
              <a:t>IS/IEC 60383-1 : 1993IEC 60383-1 : 1993  (</a:t>
            </a:r>
            <a:r>
              <a:rPr lang="en-US" sz="6800" dirty="0" err="1"/>
              <a:t>Active,Concurrent</a:t>
            </a:r>
            <a:r>
              <a:rPr lang="en-US" sz="6800" dirty="0"/>
              <a:t> Running )</a:t>
            </a:r>
            <a:endParaRPr sz="6800" dirty="0"/>
          </a:p>
          <a:p>
            <a:pPr marL="0" lvl="0" indent="0" algn="just" rtl="0">
              <a:lnSpc>
                <a:spcPct val="115000"/>
              </a:lnSpc>
              <a:spcBef>
                <a:spcPts val="0"/>
              </a:spcBef>
              <a:spcAft>
                <a:spcPts val="0"/>
              </a:spcAft>
              <a:buNone/>
            </a:pPr>
            <a:r>
              <a:rPr lang="en-US" sz="6800" dirty="0"/>
              <a:t>Insulators for Overhead Lines with a Nominal Voltage Above 1 000 V Part 1 Ceramic or Glass Insulator Units for </a:t>
            </a:r>
            <a:r>
              <a:rPr lang="en-US" sz="6800" dirty="0" err="1"/>
              <a:t>a.c</a:t>
            </a:r>
            <a:r>
              <a:rPr lang="en-US" sz="6800" dirty="0"/>
              <a:t>. Systems </a:t>
            </a:r>
            <a:r>
              <a:rPr lang="en-US" sz="6800" dirty="0" err="1"/>
              <a:t>â</a:t>
            </a:r>
            <a:r>
              <a:rPr lang="en-US" sz="6800" dirty="0"/>
              <a:t>€” Definitions, Test Methods and Acceptance Criteria</a:t>
            </a:r>
            <a:endParaRPr sz="6800" dirty="0"/>
          </a:p>
          <a:p>
            <a:pPr marL="0" lvl="0" indent="0" algn="just" rtl="0">
              <a:lnSpc>
                <a:spcPct val="115000"/>
              </a:lnSpc>
              <a:spcBef>
                <a:spcPts val="0"/>
              </a:spcBef>
              <a:spcAft>
                <a:spcPts val="0"/>
              </a:spcAft>
              <a:buNone/>
            </a:pPr>
            <a:endParaRPr sz="6800" dirty="0"/>
          </a:p>
          <a:p>
            <a:pPr marL="0" lvl="0" indent="0" algn="just" rtl="0">
              <a:lnSpc>
                <a:spcPct val="115000"/>
              </a:lnSpc>
              <a:spcBef>
                <a:spcPts val="0"/>
              </a:spcBef>
              <a:spcAft>
                <a:spcPts val="0"/>
              </a:spcAft>
              <a:buNone/>
            </a:pPr>
            <a:r>
              <a:rPr lang="en-US" sz="6800" dirty="0"/>
              <a:t>IS/IEC 60383-1 : 2023IEC 60383-1: 2023 (Active)</a:t>
            </a:r>
            <a:endParaRPr sz="6800" dirty="0"/>
          </a:p>
          <a:p>
            <a:pPr marL="0" lvl="0" indent="0" algn="just" rtl="0">
              <a:lnSpc>
                <a:spcPct val="115000"/>
              </a:lnSpc>
              <a:spcBef>
                <a:spcPts val="0"/>
              </a:spcBef>
              <a:spcAft>
                <a:spcPts val="0"/>
              </a:spcAft>
              <a:buNone/>
            </a:pPr>
            <a:r>
              <a:rPr lang="en-US" sz="6800" dirty="0"/>
              <a:t>Insulators for Overhead Lines with a Nominal Voltage above 1 000 V Part 1 Ceramic or Glass Insulator Units for </a:t>
            </a:r>
            <a:r>
              <a:rPr lang="en-US" sz="6800" dirty="0" err="1"/>
              <a:t>a.c</a:t>
            </a:r>
            <a:r>
              <a:rPr lang="en-US" sz="6800" dirty="0"/>
              <a:t> Systems  - Definitions, Test Methods and Acceptance Criteria  (First Revision)</a:t>
            </a:r>
            <a:endParaRPr sz="6800" dirty="0"/>
          </a:p>
          <a:p>
            <a:pPr marL="0" lvl="0" indent="0" algn="just" rtl="0">
              <a:lnSpc>
                <a:spcPct val="115000"/>
              </a:lnSpc>
              <a:spcBef>
                <a:spcPts val="0"/>
              </a:spcBef>
              <a:spcAft>
                <a:spcPts val="0"/>
              </a:spcAft>
              <a:buNone/>
            </a:pPr>
            <a:endParaRPr sz="6800" dirty="0"/>
          </a:p>
          <a:p>
            <a:pPr marL="0" lvl="0" indent="0" algn="just" rtl="0">
              <a:lnSpc>
                <a:spcPct val="115000"/>
              </a:lnSpc>
              <a:spcBef>
                <a:spcPts val="0"/>
              </a:spcBef>
              <a:spcAft>
                <a:spcPts val="0"/>
              </a:spcAft>
              <a:buNone/>
            </a:pPr>
            <a:r>
              <a:rPr lang="en-US" sz="6800" dirty="0"/>
              <a:t>IS/IEC 60383-2 : 1993IEC 60383-2 : 1993  (Active)</a:t>
            </a:r>
            <a:endParaRPr sz="6800" dirty="0"/>
          </a:p>
          <a:p>
            <a:pPr marL="0" lvl="0" indent="0" algn="just" rtl="0">
              <a:lnSpc>
                <a:spcPct val="115000"/>
              </a:lnSpc>
              <a:spcBef>
                <a:spcPts val="0"/>
              </a:spcBef>
              <a:spcAft>
                <a:spcPts val="0"/>
              </a:spcAft>
              <a:buNone/>
            </a:pPr>
            <a:r>
              <a:rPr lang="en-US" sz="6800" dirty="0"/>
              <a:t>Insulators for Overhead Lines with a Nominal Voltage Above 1 000 V Part 2 Insulator Strings and Insulator Sets for </a:t>
            </a:r>
            <a:r>
              <a:rPr lang="en-US" sz="6800" dirty="0" err="1"/>
              <a:t>a.c</a:t>
            </a:r>
            <a:r>
              <a:rPr lang="en-US" sz="6800" dirty="0"/>
              <a:t>. Systems </a:t>
            </a:r>
            <a:r>
              <a:rPr lang="en-US" sz="6800" dirty="0" err="1"/>
              <a:t>â</a:t>
            </a:r>
            <a:r>
              <a:rPr lang="en-US" sz="6800" dirty="0"/>
              <a:t>€” Definitions, Test Methods and Acceptance Criteria</a:t>
            </a:r>
            <a:endParaRPr sz="6800" dirty="0"/>
          </a:p>
          <a:p>
            <a:pPr marL="0" lvl="0" indent="0" algn="just" rtl="0">
              <a:lnSpc>
                <a:spcPct val="115000"/>
              </a:lnSpc>
              <a:spcBef>
                <a:spcPts val="0"/>
              </a:spcBef>
              <a:spcAft>
                <a:spcPts val="0"/>
              </a:spcAft>
              <a:buNone/>
            </a:pPr>
            <a:endParaRPr sz="6800" dirty="0"/>
          </a:p>
          <a:p>
            <a:pPr marL="0" lvl="0" indent="0" algn="just" rtl="0">
              <a:lnSpc>
                <a:spcPct val="115000"/>
              </a:lnSpc>
              <a:spcBef>
                <a:spcPts val="0"/>
              </a:spcBef>
              <a:spcAft>
                <a:spcPts val="0"/>
              </a:spcAft>
              <a:buNone/>
            </a:pPr>
            <a:r>
              <a:rPr lang="en-US" sz="6800" dirty="0"/>
              <a:t>IS/IEC 60433 : 2021IEC 60433:2021 (Active)</a:t>
            </a:r>
            <a:endParaRPr sz="6800" dirty="0"/>
          </a:p>
          <a:p>
            <a:pPr marL="0" lvl="0" indent="0" algn="just" rtl="0">
              <a:lnSpc>
                <a:spcPct val="115000"/>
              </a:lnSpc>
              <a:spcBef>
                <a:spcPts val="0"/>
              </a:spcBef>
              <a:spcAft>
                <a:spcPts val="0"/>
              </a:spcAft>
              <a:buNone/>
            </a:pPr>
            <a:r>
              <a:rPr lang="en-US" sz="6800" dirty="0"/>
              <a:t>Insulators for overhead lines with a nominal voltage above 1 000 V - Ceramic insulators for ac systems - Characteristics of insulator units of the long rod type</a:t>
            </a:r>
            <a:endParaRPr sz="6800" dirty="0"/>
          </a:p>
          <a:p>
            <a:pPr marL="0" lvl="0" indent="0" algn="just" rtl="0">
              <a:lnSpc>
                <a:spcPct val="115000"/>
              </a:lnSpc>
              <a:spcBef>
                <a:spcPts val="0"/>
              </a:spcBef>
              <a:spcAft>
                <a:spcPts val="0"/>
              </a:spcAft>
              <a:buNone/>
            </a:pPr>
            <a:endParaRPr sz="6800" dirty="0"/>
          </a:p>
          <a:p>
            <a:pPr marL="0" lvl="0" indent="0" algn="just" rtl="0">
              <a:lnSpc>
                <a:spcPct val="115000"/>
              </a:lnSpc>
              <a:spcBef>
                <a:spcPts val="0"/>
              </a:spcBef>
              <a:spcAft>
                <a:spcPts val="0"/>
              </a:spcAft>
              <a:buNone/>
            </a:pPr>
            <a:r>
              <a:rPr lang="en-US" sz="6800" dirty="0"/>
              <a:t>IS/IEC 60720 : 1981IEC 60720:1981 (Active)</a:t>
            </a:r>
            <a:endParaRPr sz="6800" dirty="0"/>
          </a:p>
          <a:p>
            <a:pPr marL="0" lvl="0" indent="0" algn="just" rtl="0">
              <a:lnSpc>
                <a:spcPct val="115000"/>
              </a:lnSpc>
              <a:spcBef>
                <a:spcPts val="0"/>
              </a:spcBef>
              <a:spcAft>
                <a:spcPts val="0"/>
              </a:spcAft>
              <a:buNone/>
            </a:pPr>
            <a:r>
              <a:rPr lang="en-US" sz="6800" dirty="0"/>
              <a:t>Line Post Insulators Characteristics</a:t>
            </a:r>
            <a:endParaRPr sz="6800" dirty="0"/>
          </a:p>
          <a:p>
            <a:pPr marL="514350" lvl="0" indent="0" algn="just" rtl="0">
              <a:lnSpc>
                <a:spcPct val="115000"/>
              </a:lnSpc>
              <a:spcBef>
                <a:spcPts val="0"/>
              </a:spcBef>
              <a:spcAft>
                <a:spcPts val="0"/>
              </a:spcAft>
              <a:buNone/>
            </a:pPr>
            <a:endParaRPr dirty="0"/>
          </a:p>
          <a:p>
            <a:pPr marL="514350" lvl="0" indent="-428625" algn="just" rtl="0">
              <a:lnSpc>
                <a:spcPct val="115000"/>
              </a:lnSpc>
              <a:spcBef>
                <a:spcPts val="0"/>
              </a:spcBef>
              <a:spcAft>
                <a:spcPts val="0"/>
              </a:spcAft>
              <a:buSzPct val="66666"/>
              <a:buChar char="🠶"/>
            </a:pPr>
            <a:endParaRPr dirty="0"/>
          </a:p>
          <a:p>
            <a:pPr marL="514350" lvl="0" indent="-428625" algn="just" rtl="0">
              <a:lnSpc>
                <a:spcPct val="115000"/>
              </a:lnSpc>
              <a:spcBef>
                <a:spcPts val="0"/>
              </a:spcBef>
              <a:spcAft>
                <a:spcPts val="0"/>
              </a:spcAft>
              <a:buSzPct val="66666"/>
              <a:buChar char="🠶"/>
            </a:pPr>
            <a:endParaRPr dirty="0"/>
          </a:p>
          <a:p>
            <a:pPr marL="514350" lvl="0" indent="-371475" algn="just" rtl="0">
              <a:spcBef>
                <a:spcPts val="1500"/>
              </a:spcBef>
              <a:spcAft>
                <a:spcPts val="0"/>
              </a:spcAft>
              <a:buSzPct val="66666"/>
              <a:buChar char="🠶"/>
            </a:pPr>
            <a:endParaRPr dirty="0"/>
          </a:p>
        </p:txBody>
      </p:sp>
    </p:spTree>
    <p:extLst>
      <p:ext uri="{BB962C8B-B14F-4D97-AF65-F5344CB8AC3E}">
        <p14:creationId xmlns:p14="http://schemas.microsoft.com/office/powerpoint/2010/main" val="929808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16" name="TextBox 15"/>
          <p:cNvSpPr txBox="1"/>
          <p:nvPr/>
        </p:nvSpPr>
        <p:spPr>
          <a:xfrm>
            <a:off x="2472097" y="8161166"/>
            <a:ext cx="14544387" cy="1569660"/>
          </a:xfrm>
          <a:prstGeom prst="rect">
            <a:avLst/>
          </a:prstGeom>
          <a:noFill/>
        </p:spPr>
        <p:txBody>
          <a:bodyPr wrap="square" rtlCol="0">
            <a:spAutoFit/>
          </a:bodyPr>
          <a:lstStyle/>
          <a:p>
            <a:pPr algn="ctr"/>
            <a:r>
              <a:rPr lang="en-IN" sz="9600" dirty="0">
                <a:solidFill>
                  <a:srgbClr val="FFC000"/>
                </a:solidFill>
                <a:effectLst>
                  <a:outerShdw blurRad="38100" dist="38100" dir="2700000" algn="tl">
                    <a:srgbClr val="000000">
                      <a:alpha val="43137"/>
                    </a:srgbClr>
                  </a:outerShdw>
                </a:effectLst>
                <a:latin typeface="Broadway" panose="04040905080B02020502" pitchFamily="82" charset="0"/>
              </a:rPr>
              <a:t>T</a:t>
            </a:r>
            <a:r>
              <a:rPr lang="en-IN" sz="9600" dirty="0">
                <a:solidFill>
                  <a:srgbClr val="0070C0"/>
                </a:solidFill>
                <a:effectLst>
                  <a:outerShdw blurRad="38100" dist="38100" dir="2700000" algn="tl">
                    <a:srgbClr val="000000">
                      <a:alpha val="43137"/>
                    </a:srgbClr>
                  </a:outerShdw>
                </a:effectLst>
                <a:latin typeface="Broadway" panose="04040905080B02020502" pitchFamily="82" charset="0"/>
              </a:rPr>
              <a:t>h</a:t>
            </a:r>
            <a:r>
              <a:rPr lang="en-IN" sz="9600" dirty="0">
                <a:solidFill>
                  <a:srgbClr val="FF0000"/>
                </a:solidFill>
                <a:effectLst>
                  <a:outerShdw blurRad="38100" dist="38100" dir="2700000" algn="tl">
                    <a:srgbClr val="000000">
                      <a:alpha val="43137"/>
                    </a:srgbClr>
                  </a:outerShdw>
                </a:effectLst>
                <a:latin typeface="Broadway" panose="04040905080B02020502" pitchFamily="82" charset="0"/>
              </a:rPr>
              <a:t>a</a:t>
            </a:r>
            <a:r>
              <a:rPr lang="en-IN" sz="9600" dirty="0">
                <a:solidFill>
                  <a:srgbClr val="7030A0"/>
                </a:solidFill>
                <a:effectLst>
                  <a:outerShdw blurRad="38100" dist="38100" dir="2700000" algn="tl">
                    <a:srgbClr val="000000">
                      <a:alpha val="43137"/>
                    </a:srgbClr>
                  </a:outerShdw>
                </a:effectLst>
                <a:latin typeface="Broadway" panose="04040905080B02020502" pitchFamily="82" charset="0"/>
              </a:rPr>
              <a:t>n</a:t>
            </a:r>
            <a:r>
              <a:rPr lang="en-IN" sz="9600" dirty="0">
                <a:effectLst>
                  <a:outerShdw blurRad="38100" dist="38100" dir="2700000" algn="tl">
                    <a:srgbClr val="000000">
                      <a:alpha val="43137"/>
                    </a:srgbClr>
                  </a:outerShdw>
                </a:effectLst>
                <a:latin typeface="Broadway" panose="04040905080B02020502" pitchFamily="82" charset="0"/>
              </a:rPr>
              <a:t>k </a:t>
            </a:r>
            <a:r>
              <a:rPr lang="en-IN" sz="9600" dirty="0">
                <a:solidFill>
                  <a:srgbClr val="00B0F0"/>
                </a:solidFill>
                <a:effectLst>
                  <a:outerShdw blurRad="38100" dist="38100" dir="2700000" algn="tl">
                    <a:srgbClr val="000000">
                      <a:alpha val="43137"/>
                    </a:srgbClr>
                  </a:outerShdw>
                </a:effectLst>
                <a:latin typeface="Broadway" panose="04040905080B02020502" pitchFamily="82" charset="0"/>
              </a:rPr>
              <a:t>Y</a:t>
            </a:r>
            <a:r>
              <a:rPr lang="en-IN" sz="9600" dirty="0">
                <a:solidFill>
                  <a:srgbClr val="98109B"/>
                </a:solidFill>
                <a:effectLst>
                  <a:outerShdw blurRad="38100" dist="38100" dir="2700000" algn="tl">
                    <a:srgbClr val="000000">
                      <a:alpha val="43137"/>
                    </a:srgbClr>
                  </a:outerShdw>
                </a:effectLst>
                <a:latin typeface="Broadway" panose="04040905080B02020502" pitchFamily="82" charset="0"/>
              </a:rPr>
              <a:t>o</a:t>
            </a:r>
            <a:r>
              <a:rPr lang="en-IN" sz="9600" dirty="0">
                <a:solidFill>
                  <a:srgbClr val="002060"/>
                </a:solidFill>
                <a:effectLst>
                  <a:outerShdw blurRad="38100" dist="38100" dir="2700000" algn="tl">
                    <a:srgbClr val="000000">
                      <a:alpha val="43137"/>
                    </a:srgbClr>
                  </a:outerShdw>
                </a:effectLst>
                <a:latin typeface="Broadway" panose="04040905080B02020502" pitchFamily="82" charset="0"/>
              </a:rPr>
              <a:t>u !</a:t>
            </a:r>
          </a:p>
        </p:txBody>
      </p:sp>
      <p:grpSp>
        <p:nvGrpSpPr>
          <p:cNvPr id="50" name="Google Shape;166;p23"/>
          <p:cNvGrpSpPr/>
          <p:nvPr/>
        </p:nvGrpSpPr>
        <p:grpSpPr>
          <a:xfrm>
            <a:off x="5267554" y="3298861"/>
            <a:ext cx="1558721" cy="1285099"/>
            <a:chOff x="576250" y="4319400"/>
            <a:chExt cx="442075" cy="442050"/>
          </a:xfrm>
        </p:grpSpPr>
        <p:sp>
          <p:nvSpPr>
            <p:cNvPr id="51" name="Google Shape;167;p23"/>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92D050"/>
            </a:solid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8;p23"/>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9;p23"/>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0;p23"/>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172;p23"/>
          <p:cNvSpPr/>
          <p:nvPr/>
        </p:nvSpPr>
        <p:spPr>
          <a:xfrm rot="2697569">
            <a:off x="6749727" y="1539613"/>
            <a:ext cx="916180" cy="85556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4;p23"/>
          <p:cNvSpPr/>
          <p:nvPr/>
        </p:nvSpPr>
        <p:spPr>
          <a:xfrm rot="1280187">
            <a:off x="11671631" y="2089692"/>
            <a:ext cx="595947" cy="51423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2;p23"/>
          <p:cNvSpPr/>
          <p:nvPr/>
        </p:nvSpPr>
        <p:spPr>
          <a:xfrm rot="2697569">
            <a:off x="11453323" y="2775386"/>
            <a:ext cx="377468" cy="36042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Content Placeholder 5">
            <a:extLst>
              <a:ext uri="{FF2B5EF4-FFF2-40B4-BE49-F238E27FC236}">
                <a16:creationId xmlns:a16="http://schemas.microsoft.com/office/drawing/2014/main" id="{D0FBD48E-FFAB-1144-AE19-5F8B4813C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198" y="739642"/>
            <a:ext cx="16495431" cy="7117425"/>
          </a:xfrm>
          <a:prstGeom prst="rect">
            <a:avLst/>
          </a:prstGeom>
        </p:spPr>
      </p:pic>
    </p:spTree>
    <p:extLst>
      <p:ext uri="{BB962C8B-B14F-4D97-AF65-F5344CB8AC3E}">
        <p14:creationId xmlns:p14="http://schemas.microsoft.com/office/powerpoint/2010/main" val="95887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19F05A-D898-634B-BE3F-CA03522F24C6}"/>
              </a:ext>
            </a:extLst>
          </p:cNvPr>
          <p:cNvPicPr>
            <a:picLocks noChangeAspect="1"/>
          </p:cNvPicPr>
          <p:nvPr/>
        </p:nvPicPr>
        <p:blipFill>
          <a:blip r:embed="rId2"/>
          <a:stretch>
            <a:fillRect/>
          </a:stretch>
        </p:blipFill>
        <p:spPr>
          <a:xfrm>
            <a:off x="2675467" y="372533"/>
            <a:ext cx="14613466" cy="9279467"/>
          </a:xfrm>
          <a:prstGeom prst="rect">
            <a:avLst/>
          </a:prstGeom>
        </p:spPr>
      </p:pic>
    </p:spTree>
    <p:extLst>
      <p:ext uri="{BB962C8B-B14F-4D97-AF65-F5344CB8AC3E}">
        <p14:creationId xmlns:p14="http://schemas.microsoft.com/office/powerpoint/2010/main" val="1634611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1352" y="1325270"/>
            <a:ext cx="14521217" cy="8700906"/>
          </a:xfrm>
        </p:spPr>
        <p:txBody>
          <a:bodyPr>
            <a:normAutofit/>
          </a:bodyPr>
          <a:lstStyle/>
          <a:p>
            <a:pPr algn="just"/>
            <a:r>
              <a:rPr lang="en-IN" b="1" dirty="0"/>
              <a:t>Pin Insulator:- </a:t>
            </a:r>
            <a:r>
              <a:rPr lang="en-US" dirty="0"/>
              <a:t>Rigid insulator intended to be mounted rigidly on a supporting structure by means of a pin passing up inside the insulating component which consists of one or more pieces of insulating material permanently connected together.</a:t>
            </a:r>
          </a:p>
          <a:p>
            <a:pPr marL="0" indent="0" algn="just">
              <a:buNone/>
            </a:pPr>
            <a:r>
              <a:rPr lang="en-US" dirty="0"/>
              <a:t>	Pin insulators shall generally be used on the straight stretch of a line. The pin 	insulators may be used on lines up to 33 kV voltage level. It shall consist of a single 	piece of porcelain mounted rigidly on a supporting structure on a pin.</a:t>
            </a:r>
          </a:p>
          <a:p>
            <a:pPr marL="0" indent="0" algn="just">
              <a:buNone/>
            </a:pPr>
            <a:endParaRPr lang="en-US" dirty="0"/>
          </a:p>
          <a:p>
            <a:pPr algn="just"/>
            <a:r>
              <a:rPr lang="en-IN" b="1" dirty="0"/>
              <a:t>Strain insulator</a:t>
            </a:r>
            <a:r>
              <a:rPr lang="en-IN" dirty="0"/>
              <a:t>:- </a:t>
            </a:r>
            <a:r>
              <a:rPr lang="en-US" dirty="0"/>
              <a:t>insulator placed in a structural support such as a guy or span wire to isolate a portion of the support or to prevent leakage current through the support.</a:t>
            </a:r>
          </a:p>
          <a:p>
            <a:pPr marL="0" indent="0" algn="just">
              <a:buNone/>
            </a:pPr>
            <a:r>
              <a:rPr lang="en-US" sz="2400" i="1" dirty="0"/>
              <a:t>Note: Stay wires shall be connected to the pole with a Porcelain Guy Strain Insulator. The Porcelain insulator shall be inserted in the stay wire at a height of minimum 3 m vertically above the ground level. The strain insulators shall be free from defects, thoroughly vitrified and smoothly glazed. </a:t>
            </a:r>
          </a:p>
          <a:p>
            <a:pPr algn="just"/>
            <a:endParaRPr lang="en-IN" dirty="0"/>
          </a:p>
          <a:p>
            <a:pPr algn="just"/>
            <a:endParaRPr lang="en-IN" dirty="0"/>
          </a:p>
          <a:p>
            <a:pPr algn="just"/>
            <a:endParaRPr lang="en-IN" dirty="0"/>
          </a:p>
          <a:p>
            <a:pPr algn="just"/>
            <a:endParaRPr lang="en-US" dirty="0"/>
          </a:p>
          <a:p>
            <a:pPr algn="just"/>
            <a:endParaRPr lang="en-US" dirty="0"/>
          </a:p>
          <a:p>
            <a:pPr algn="just"/>
            <a:endParaRPr lang="en-IN" dirty="0"/>
          </a:p>
        </p:txBody>
      </p:sp>
      <p:sp>
        <p:nvSpPr>
          <p:cNvPr id="4" name="Title 1"/>
          <p:cNvSpPr>
            <a:spLocks noGrp="1"/>
          </p:cNvSpPr>
          <p:nvPr>
            <p:ph type="title"/>
          </p:nvPr>
        </p:nvSpPr>
        <p:spPr>
          <a:xfrm>
            <a:off x="2745680" y="260824"/>
            <a:ext cx="9148763" cy="330200"/>
          </a:xfrm>
        </p:spPr>
        <p:txBody>
          <a:bodyPr>
            <a:normAutofit fontScale="90000"/>
          </a:bodyPr>
          <a:lstStyle/>
          <a:p>
            <a:r>
              <a:rPr lang="en-IN" b="1" dirty="0"/>
              <a:t>Types of Insulators</a:t>
            </a:r>
          </a:p>
        </p:txBody>
      </p:sp>
    </p:spTree>
    <p:extLst>
      <p:ext uri="{BB962C8B-B14F-4D97-AF65-F5344CB8AC3E}">
        <p14:creationId xmlns:p14="http://schemas.microsoft.com/office/powerpoint/2010/main" val="1718978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0527" y="1765363"/>
            <a:ext cx="15347664" cy="7110414"/>
          </a:xfrm>
        </p:spPr>
        <p:txBody>
          <a:bodyPr>
            <a:normAutofit/>
          </a:bodyPr>
          <a:lstStyle/>
          <a:p>
            <a:pPr algn="just"/>
            <a:r>
              <a:rPr lang="en-IN" b="1" dirty="0"/>
              <a:t>Shackle Insulator</a:t>
            </a:r>
            <a:r>
              <a:rPr lang="en-IN" dirty="0"/>
              <a:t>:- </a:t>
            </a:r>
            <a:r>
              <a:rPr lang="en-US" dirty="0"/>
              <a:t>Insulator consisting of one component of insulating material and intended to be secured to the structure by means of a spindle passing through it.</a:t>
            </a:r>
          </a:p>
          <a:p>
            <a:pPr marL="0" indent="0" algn="just">
              <a:buNone/>
            </a:pPr>
            <a:r>
              <a:rPr lang="en-US" dirty="0"/>
              <a:t>     Shackle insulators shall be used in lines below 500 volts</a:t>
            </a:r>
          </a:p>
          <a:p>
            <a:pPr marL="0" indent="0" algn="just">
              <a:buNone/>
            </a:pPr>
            <a:endParaRPr lang="en-US" dirty="0"/>
          </a:p>
          <a:p>
            <a:pPr algn="just"/>
            <a:r>
              <a:rPr lang="en-IN" b="1" dirty="0"/>
              <a:t>Post insulator</a:t>
            </a:r>
            <a:r>
              <a:rPr lang="en-IN" dirty="0"/>
              <a:t>:- </a:t>
            </a:r>
            <a:r>
              <a:rPr lang="en-US" dirty="0"/>
              <a:t>Rigid insulator intended to be subjected to cantilever, tensile and compressive loads, constructed with one or more insulating materials and assembled on a metal base that is intended to be mounted rigidly on a supporting structure.</a:t>
            </a:r>
          </a:p>
          <a:p>
            <a:pPr marL="0" indent="0" algn="just">
              <a:buNone/>
            </a:pPr>
            <a:r>
              <a:rPr lang="en-US" sz="2400" i="1" dirty="0"/>
              <a:t>Note: In the areas where problem of insulator pollution is expected (such as near sea, thermal power station, railway station, industrial area, etc.) special insulators viz. semi conducting glazed porcelain or polymer insulators with higher leakage resistance and creepage distance shall be used. </a:t>
            </a:r>
          </a:p>
          <a:p>
            <a:pPr marL="0" indent="0" algn="just">
              <a:buNone/>
            </a:pPr>
            <a:r>
              <a:rPr lang="en-US" sz="2400" i="1" dirty="0"/>
              <a:t>The special coating on the insulators may be used.</a:t>
            </a:r>
            <a:endParaRPr lang="en-IN" sz="2400" i="1" dirty="0"/>
          </a:p>
        </p:txBody>
      </p:sp>
      <p:sp>
        <p:nvSpPr>
          <p:cNvPr id="4" name="Title 1"/>
          <p:cNvSpPr>
            <a:spLocks noGrp="1"/>
          </p:cNvSpPr>
          <p:nvPr>
            <p:ph type="title"/>
          </p:nvPr>
        </p:nvSpPr>
        <p:spPr>
          <a:xfrm>
            <a:off x="2514221" y="282558"/>
            <a:ext cx="12895263" cy="355600"/>
          </a:xfrm>
        </p:spPr>
        <p:txBody>
          <a:bodyPr>
            <a:normAutofit fontScale="90000"/>
          </a:bodyPr>
          <a:lstStyle/>
          <a:p>
            <a:r>
              <a:rPr lang="en-IN" b="1" dirty="0"/>
              <a:t>Types of Insulators</a:t>
            </a:r>
          </a:p>
        </p:txBody>
      </p:sp>
    </p:spTree>
    <p:extLst>
      <p:ext uri="{BB962C8B-B14F-4D97-AF65-F5344CB8AC3E}">
        <p14:creationId xmlns:p14="http://schemas.microsoft.com/office/powerpoint/2010/main" val="1557050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796" y="338161"/>
            <a:ext cx="12895002" cy="709684"/>
          </a:xfrm>
        </p:spPr>
        <p:txBody>
          <a:bodyPr>
            <a:normAutofit fontScale="90000"/>
          </a:bodyPr>
          <a:lstStyle/>
          <a:p>
            <a:r>
              <a:rPr lang="en-IN" b="1" dirty="0"/>
              <a:t>Types of Insulators (material based)</a:t>
            </a:r>
          </a:p>
        </p:txBody>
      </p:sp>
      <p:sp>
        <p:nvSpPr>
          <p:cNvPr id="3" name="Content Placeholder 2"/>
          <p:cNvSpPr>
            <a:spLocks noGrp="1"/>
          </p:cNvSpPr>
          <p:nvPr>
            <p:ph idx="1"/>
          </p:nvPr>
        </p:nvSpPr>
        <p:spPr>
          <a:xfrm>
            <a:off x="2451795" y="1600119"/>
            <a:ext cx="14880861" cy="7461994"/>
          </a:xfrm>
        </p:spPr>
        <p:txBody>
          <a:bodyPr>
            <a:normAutofit lnSpcReduction="10000"/>
          </a:bodyPr>
          <a:lstStyle/>
          <a:p>
            <a:pPr algn="just"/>
            <a:r>
              <a:rPr lang="en-IN" b="1" dirty="0"/>
              <a:t>Polymeric insulator</a:t>
            </a:r>
            <a:r>
              <a:rPr lang="en-IN" dirty="0"/>
              <a:t>:- </a:t>
            </a:r>
            <a:r>
              <a:rPr lang="en-US" dirty="0"/>
              <a:t>insulator whose insulating body consists of at least one organic based material (Polymeric insulators are also known as non-ceramic insulators</a:t>
            </a:r>
            <a:r>
              <a:rPr lang="en-US" dirty="0" smtClean="0"/>
              <a:t>).</a:t>
            </a:r>
          </a:p>
          <a:p>
            <a:pPr algn="just"/>
            <a:r>
              <a:rPr lang="en-US" b="1" dirty="0" smtClean="0"/>
              <a:t>Ceramic insulator:- </a:t>
            </a:r>
            <a:r>
              <a:rPr lang="en-US" dirty="0"/>
              <a:t>shaped and fired inorganic material usually consisting of refractory substances and mainly crystalline when </a:t>
            </a:r>
            <a:r>
              <a:rPr lang="en-US" dirty="0" smtClean="0"/>
              <a:t>cooled</a:t>
            </a:r>
          </a:p>
          <a:p>
            <a:pPr marL="0" indent="0" algn="just">
              <a:buNone/>
            </a:pPr>
            <a:r>
              <a:rPr lang="en-US" dirty="0"/>
              <a:t> </a:t>
            </a:r>
            <a:r>
              <a:rPr lang="en-US" dirty="0" smtClean="0"/>
              <a:t> </a:t>
            </a:r>
            <a:r>
              <a:rPr lang="en-US" sz="2400" i="1" dirty="0"/>
              <a:t>(</a:t>
            </a:r>
            <a:r>
              <a:rPr lang="en-US" sz="2400" i="1" dirty="0"/>
              <a:t>Note – Examples of refractory materials used in ceramics are silicates, oxides, </a:t>
            </a:r>
            <a:r>
              <a:rPr lang="en-US" sz="2400" i="1" dirty="0" err="1"/>
              <a:t>titanates</a:t>
            </a:r>
            <a:r>
              <a:rPr lang="en-US" sz="2400" i="1" dirty="0"/>
              <a:t> and silicon nitride.</a:t>
            </a:r>
            <a:r>
              <a:rPr lang="en-US" sz="2400" i="1" dirty="0"/>
              <a:t>)</a:t>
            </a:r>
            <a:endParaRPr lang="en-IN" sz="2400" i="1" dirty="0"/>
          </a:p>
          <a:p>
            <a:pPr algn="just"/>
            <a:r>
              <a:rPr lang="en-IN" b="1" dirty="0" smtClean="0"/>
              <a:t>Composite </a:t>
            </a:r>
            <a:r>
              <a:rPr lang="en-IN" b="1" dirty="0"/>
              <a:t>insulator</a:t>
            </a:r>
            <a:r>
              <a:rPr lang="en-IN" dirty="0"/>
              <a:t>:- </a:t>
            </a:r>
            <a:r>
              <a:rPr lang="en-US" dirty="0"/>
              <a:t>insulator made of at least two insulating parts, namely a core and a housing equipped with end fittings (Composite insulators, for example, can consist either of individual sheds mounted on the core, with or without an intermediate sheath, or alternatively, of a housing directly </a:t>
            </a:r>
            <a:r>
              <a:rPr lang="en-US" dirty="0" err="1"/>
              <a:t>moulded</a:t>
            </a:r>
            <a:r>
              <a:rPr lang="en-US" dirty="0"/>
              <a:t> or cast in one or several pieces onto the core</a:t>
            </a:r>
            <a:r>
              <a:rPr lang="en-US" dirty="0" smtClean="0"/>
              <a:t>).</a:t>
            </a:r>
          </a:p>
          <a:p>
            <a:pPr algn="just"/>
            <a:r>
              <a:rPr lang="en-IN" b="1" dirty="0"/>
              <a:t>Hollow insulator</a:t>
            </a:r>
            <a:r>
              <a:rPr lang="en-IN" dirty="0"/>
              <a:t>:- </a:t>
            </a:r>
            <a:r>
              <a:rPr lang="en-US" dirty="0"/>
              <a:t>insulator which is open from end to end, with or without sheds, including end fittings (A hollow insulator can be made from one or more permanently assembled insulating elements).</a:t>
            </a:r>
          </a:p>
          <a:p>
            <a:pPr algn="just"/>
            <a:endParaRPr lang="en-US" dirty="0"/>
          </a:p>
          <a:p>
            <a:pPr marL="0" indent="0" algn="just">
              <a:buNone/>
            </a:pPr>
            <a:endParaRPr lang="en-US" sz="1400" i="1" dirty="0" smtClean="0"/>
          </a:p>
          <a:p>
            <a:pPr marL="0" indent="0" algn="just">
              <a:buNone/>
            </a:pPr>
            <a:r>
              <a:rPr lang="en-US" sz="1400" i="1" dirty="0" smtClean="0"/>
              <a:t>Source</a:t>
            </a:r>
            <a:r>
              <a:rPr lang="en-US" sz="1400" i="1" dirty="0"/>
              <a:t>:- IEC-</a:t>
            </a:r>
            <a:r>
              <a:rPr lang="en-US" sz="1400" i="1" dirty="0" err="1"/>
              <a:t>electropedia</a:t>
            </a:r>
            <a:endParaRPr lang="en-US" sz="1400" i="1" dirty="0"/>
          </a:p>
          <a:p>
            <a:pPr algn="just"/>
            <a:endParaRPr lang="en-IN" dirty="0"/>
          </a:p>
        </p:txBody>
      </p:sp>
      <p:pic>
        <p:nvPicPr>
          <p:cNvPr id="2049" name="Picture 1" descr="ec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c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c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c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c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cbl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014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988" y="169679"/>
            <a:ext cx="13367531" cy="1921335"/>
          </a:xfrm>
        </p:spPr>
        <p:txBody>
          <a:bodyPr/>
          <a:lstStyle/>
          <a:p>
            <a:r>
              <a:rPr lang="en-IN" b="1" dirty="0"/>
              <a:t>Usage of Insulators</a:t>
            </a:r>
          </a:p>
        </p:txBody>
      </p:sp>
      <p:sp>
        <p:nvSpPr>
          <p:cNvPr id="3" name="Content Placeholder 2"/>
          <p:cNvSpPr>
            <a:spLocks noGrp="1"/>
          </p:cNvSpPr>
          <p:nvPr>
            <p:ph idx="1"/>
          </p:nvPr>
        </p:nvSpPr>
        <p:spPr>
          <a:xfrm>
            <a:off x="1574800" y="1278213"/>
            <a:ext cx="16476133" cy="3484937"/>
          </a:xfrm>
        </p:spPr>
        <p:txBody>
          <a:bodyPr>
            <a:noAutofit/>
          </a:bodyPr>
          <a:lstStyle/>
          <a:p>
            <a:pPr algn="just"/>
            <a:r>
              <a:rPr lang="en-US" sz="2600" dirty="0"/>
              <a:t>Polymer insulators (non-ceramic / silicone rubber insulators) are widely used over conventional porcelain / Glass insulators due to lighter in weight, good contamination / pollution performance because of hydrophobicity, ease of operation and less prone to vandalism. </a:t>
            </a:r>
          </a:p>
          <a:p>
            <a:pPr algn="just"/>
            <a:r>
              <a:rPr lang="en-US" sz="2600" dirty="0"/>
              <a:t>Similarly, Room Temperature Vulcanized (RTV) Silicone Rubber coating on porcelain insulators is a practical option for improving the flashover performance in presence of the pollution. </a:t>
            </a:r>
          </a:p>
          <a:p>
            <a:pPr algn="just"/>
            <a:r>
              <a:rPr lang="en-US" sz="2600" dirty="0"/>
              <a:t>To prevent birds perching immediately above the suspension insulator strings and fouling the insulators with bird dropping, suitable bird guards as per </a:t>
            </a:r>
            <a:r>
              <a:rPr lang="en-US" sz="2600" b="1" dirty="0"/>
              <a:t>IS 5613</a:t>
            </a:r>
            <a:r>
              <a:rPr lang="en-US" sz="2600" dirty="0"/>
              <a:t>, shall be provided on cross arms. </a:t>
            </a:r>
            <a:endParaRPr lang="en-IN" sz="2600" dirty="0"/>
          </a:p>
        </p:txBody>
      </p:sp>
      <p:sp>
        <p:nvSpPr>
          <p:cNvPr id="4" name="Title 1">
            <a:extLst>
              <a:ext uri="{FF2B5EF4-FFF2-40B4-BE49-F238E27FC236}">
                <a16:creationId xmlns:a16="http://schemas.microsoft.com/office/drawing/2014/main" id="{A7620EC9-E3C2-DB44-BE47-CBA0527C0979}"/>
              </a:ext>
            </a:extLst>
          </p:cNvPr>
          <p:cNvSpPr txBox="1">
            <a:spLocks/>
          </p:cNvSpPr>
          <p:nvPr/>
        </p:nvSpPr>
        <p:spPr>
          <a:xfrm>
            <a:off x="1016555" y="4763150"/>
            <a:ext cx="5284463" cy="829733"/>
          </a:xfrm>
          <a:prstGeom prst="rect">
            <a:avLst/>
          </a:prstGeom>
        </p:spPr>
        <p:txBody>
          <a:bodyPr vert="horz" lIns="91440" tIns="45720" rIns="91440" bIns="45720" rtlCol="0" anchor="t">
            <a:normAutofit/>
          </a:bodyPr>
          <a:lstStyle>
            <a:lvl1pPr algn="l" defTabSz="6858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t>Porcelain Insulator</a:t>
            </a:r>
          </a:p>
        </p:txBody>
      </p:sp>
      <p:sp>
        <p:nvSpPr>
          <p:cNvPr id="6" name="Content Placeholder 2">
            <a:extLst>
              <a:ext uri="{FF2B5EF4-FFF2-40B4-BE49-F238E27FC236}">
                <a16:creationId xmlns:a16="http://schemas.microsoft.com/office/drawing/2014/main" id="{5520AC78-BA73-1541-A63B-4E984F6BE191}"/>
              </a:ext>
            </a:extLst>
          </p:cNvPr>
          <p:cNvSpPr txBox="1">
            <a:spLocks/>
          </p:cNvSpPr>
          <p:nvPr/>
        </p:nvSpPr>
        <p:spPr>
          <a:xfrm>
            <a:off x="1354668" y="5750213"/>
            <a:ext cx="9194799" cy="4375920"/>
          </a:xfrm>
          <a:prstGeom prst="rect">
            <a:avLst/>
          </a:prstGeom>
        </p:spPr>
        <p:txBody>
          <a:bodyPr vert="horz" lIns="91440" tIns="45720" rIns="91440" bIns="45720" rtlCol="0">
            <a:normAutofit fontScale="92500" lnSpcReduction="10000"/>
          </a:bodyPr>
          <a:lstStyle>
            <a:lvl1pPr marL="514350" indent="-514350" algn="l" defTabSz="685800" rtl="0" eaLnBrk="1" latinLnBrk="0" hangingPunct="1">
              <a:spcBef>
                <a:spcPts val="1500"/>
              </a:spcBef>
              <a:spcAft>
                <a:spcPts val="0"/>
              </a:spcAft>
              <a:buClr>
                <a:schemeClr val="accent1"/>
              </a:buClr>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a:lstStyle>
          <a:p>
            <a:r>
              <a:rPr lang="en-IN" sz="2400" dirty="0"/>
              <a:t>Substation </a:t>
            </a:r>
          </a:p>
          <a:p>
            <a:r>
              <a:rPr lang="en-IN" sz="2400" dirty="0"/>
              <a:t>Line post- </a:t>
            </a:r>
            <a:r>
              <a:rPr lang="en-IN" sz="2400" dirty="0" err="1"/>
              <a:t>upto</a:t>
            </a:r>
            <a:r>
              <a:rPr lang="en-IN" sz="2400" dirty="0"/>
              <a:t> 1200 KV</a:t>
            </a:r>
          </a:p>
          <a:p>
            <a:r>
              <a:rPr lang="en-IN" sz="2400" dirty="0"/>
              <a:t>Traction- </a:t>
            </a:r>
            <a:r>
              <a:rPr lang="en-IN" sz="2400" dirty="0" err="1"/>
              <a:t>upto</a:t>
            </a:r>
            <a:r>
              <a:rPr lang="en-IN" sz="2400" dirty="0"/>
              <a:t> 25 KV</a:t>
            </a:r>
          </a:p>
          <a:p>
            <a:endParaRPr lang="en-IN" sz="2400" dirty="0"/>
          </a:p>
          <a:p>
            <a:endParaRPr lang="en-IN" sz="2400" dirty="0"/>
          </a:p>
          <a:p>
            <a:endParaRPr lang="en-IN" sz="2400" dirty="0"/>
          </a:p>
          <a:p>
            <a:endParaRPr lang="en-IN" sz="2400" dirty="0"/>
          </a:p>
          <a:p>
            <a:r>
              <a:rPr lang="en-IN" sz="2400" dirty="0"/>
              <a:t>Apparatus Insulators- Instrument transformer(CT/PT), circuit breaker, lightning arrester, transformer bushings – </a:t>
            </a:r>
            <a:r>
              <a:rPr lang="en-IN" sz="2400" dirty="0" err="1"/>
              <a:t>upto</a:t>
            </a:r>
            <a:r>
              <a:rPr lang="en-IN" sz="2400" dirty="0"/>
              <a:t> 800KV</a:t>
            </a:r>
          </a:p>
        </p:txBody>
      </p:sp>
      <p:pic>
        <p:nvPicPr>
          <p:cNvPr id="7" name="Picture 6">
            <a:extLst>
              <a:ext uri="{FF2B5EF4-FFF2-40B4-BE49-F238E27FC236}">
                <a16:creationId xmlns:a16="http://schemas.microsoft.com/office/drawing/2014/main" id="{EB5E8FAD-17FB-FF41-B9DA-5C2AA9A7339F}"/>
              </a:ext>
            </a:extLst>
          </p:cNvPr>
          <p:cNvPicPr>
            <a:picLocks noChangeAspect="1"/>
          </p:cNvPicPr>
          <p:nvPr/>
        </p:nvPicPr>
        <p:blipFill>
          <a:blip r:embed="rId2"/>
          <a:stretch>
            <a:fillRect/>
          </a:stretch>
        </p:blipFill>
        <p:spPr>
          <a:xfrm>
            <a:off x="5889752" y="5966000"/>
            <a:ext cx="2205125" cy="1116000"/>
          </a:xfrm>
          <a:prstGeom prst="rect">
            <a:avLst/>
          </a:prstGeom>
        </p:spPr>
      </p:pic>
      <p:pic>
        <p:nvPicPr>
          <p:cNvPr id="8" name="Picture 7">
            <a:extLst>
              <a:ext uri="{FF2B5EF4-FFF2-40B4-BE49-F238E27FC236}">
                <a16:creationId xmlns:a16="http://schemas.microsoft.com/office/drawing/2014/main" id="{788D3148-20B3-3341-9FF2-216A1CCDE630}"/>
              </a:ext>
            </a:extLst>
          </p:cNvPr>
          <p:cNvPicPr>
            <a:picLocks noChangeAspect="1"/>
          </p:cNvPicPr>
          <p:nvPr/>
        </p:nvPicPr>
        <p:blipFill>
          <a:blip r:embed="rId3"/>
          <a:stretch>
            <a:fillRect/>
          </a:stretch>
        </p:blipFill>
        <p:spPr>
          <a:xfrm>
            <a:off x="4722033" y="7132087"/>
            <a:ext cx="2023686" cy="2003017"/>
          </a:xfrm>
          <a:prstGeom prst="rect">
            <a:avLst/>
          </a:prstGeom>
        </p:spPr>
      </p:pic>
      <p:pic>
        <p:nvPicPr>
          <p:cNvPr id="9" name="Picture 8">
            <a:extLst>
              <a:ext uri="{FF2B5EF4-FFF2-40B4-BE49-F238E27FC236}">
                <a16:creationId xmlns:a16="http://schemas.microsoft.com/office/drawing/2014/main" id="{B7662A0F-FB16-2A40-9BF2-DBDBA43CA8A4}"/>
              </a:ext>
            </a:extLst>
          </p:cNvPr>
          <p:cNvPicPr>
            <a:picLocks noChangeAspect="1"/>
          </p:cNvPicPr>
          <p:nvPr/>
        </p:nvPicPr>
        <p:blipFill>
          <a:blip r:embed="rId4"/>
          <a:stretch>
            <a:fillRect/>
          </a:stretch>
        </p:blipFill>
        <p:spPr>
          <a:xfrm>
            <a:off x="7565015" y="7111593"/>
            <a:ext cx="2023686" cy="2003017"/>
          </a:xfrm>
          <a:prstGeom prst="rect">
            <a:avLst/>
          </a:prstGeom>
        </p:spPr>
      </p:pic>
      <p:sp>
        <p:nvSpPr>
          <p:cNvPr id="10" name="Title 1">
            <a:extLst>
              <a:ext uri="{FF2B5EF4-FFF2-40B4-BE49-F238E27FC236}">
                <a16:creationId xmlns:a16="http://schemas.microsoft.com/office/drawing/2014/main" id="{0994253A-D1B0-064B-8338-945A3EE90A9F}"/>
              </a:ext>
            </a:extLst>
          </p:cNvPr>
          <p:cNvSpPr txBox="1">
            <a:spLocks/>
          </p:cNvSpPr>
          <p:nvPr/>
        </p:nvSpPr>
        <p:spPr>
          <a:xfrm>
            <a:off x="11428218" y="4751349"/>
            <a:ext cx="5843228" cy="1214651"/>
          </a:xfrm>
          <a:prstGeom prst="rect">
            <a:avLst/>
          </a:prstGeom>
        </p:spPr>
        <p:txBody>
          <a:bodyPr vert="horz" lIns="91440" tIns="45720" rIns="91440" bIns="45720" rtlCol="0" anchor="t">
            <a:normAutofit/>
          </a:bodyPr>
          <a:lstStyle>
            <a:lvl1pPr algn="l" defTabSz="6858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4400" b="1" dirty="0"/>
              <a:t>Composite insulator</a:t>
            </a:r>
          </a:p>
        </p:txBody>
      </p:sp>
      <p:sp>
        <p:nvSpPr>
          <p:cNvPr id="11" name="Content Placeholder 2">
            <a:extLst>
              <a:ext uri="{FF2B5EF4-FFF2-40B4-BE49-F238E27FC236}">
                <a16:creationId xmlns:a16="http://schemas.microsoft.com/office/drawing/2014/main" id="{51511BC1-1624-5548-B2F1-0A6E61F8EE0D}"/>
              </a:ext>
            </a:extLst>
          </p:cNvPr>
          <p:cNvSpPr txBox="1">
            <a:spLocks/>
          </p:cNvSpPr>
          <p:nvPr/>
        </p:nvSpPr>
        <p:spPr>
          <a:xfrm>
            <a:off x="10010553" y="5523851"/>
            <a:ext cx="6922779" cy="3006805"/>
          </a:xfrm>
          <a:prstGeom prst="rect">
            <a:avLst/>
          </a:prstGeom>
        </p:spPr>
        <p:txBody>
          <a:bodyPr vert="horz" lIns="91440" tIns="45720" rIns="91440" bIns="45720" rtlCol="0">
            <a:normAutofit/>
          </a:bodyPr>
          <a:lstStyle>
            <a:lvl1pPr marL="514350" indent="-514350" algn="l" defTabSz="685800" rtl="0" eaLnBrk="1" latinLnBrk="0" hangingPunct="1">
              <a:spcBef>
                <a:spcPts val="1500"/>
              </a:spcBef>
              <a:spcAft>
                <a:spcPts val="0"/>
              </a:spcAft>
              <a:buClr>
                <a:schemeClr val="accent1"/>
              </a:buClr>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a:lstStyle>
          <a:p>
            <a:r>
              <a:rPr lang="en-IN" sz="2400" dirty="0"/>
              <a:t>Superior performance near seashore, polluted areas.</a:t>
            </a:r>
          </a:p>
          <a:p>
            <a:r>
              <a:rPr lang="en-IN" sz="2400" dirty="0"/>
              <a:t>Hydrophobic nature- water repellent</a:t>
            </a:r>
          </a:p>
          <a:p>
            <a:r>
              <a:rPr lang="en-IN" sz="2400" dirty="0"/>
              <a:t>High tensile strength</a:t>
            </a:r>
          </a:p>
          <a:p>
            <a:r>
              <a:rPr lang="en-IN" sz="2400" dirty="0"/>
              <a:t>Light weight</a:t>
            </a:r>
          </a:p>
          <a:p>
            <a:endParaRPr lang="en-IN" sz="2400" dirty="0"/>
          </a:p>
        </p:txBody>
      </p:sp>
      <p:pic>
        <p:nvPicPr>
          <p:cNvPr id="12" name="Picture 11">
            <a:extLst>
              <a:ext uri="{FF2B5EF4-FFF2-40B4-BE49-F238E27FC236}">
                <a16:creationId xmlns:a16="http://schemas.microsoft.com/office/drawing/2014/main" id="{DD28F5D3-609F-4D4B-A58E-9A38554D7A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16831" y="7081999"/>
            <a:ext cx="4134101" cy="3035321"/>
          </a:xfrm>
          <a:prstGeom prst="rect">
            <a:avLst/>
          </a:prstGeom>
        </p:spPr>
      </p:pic>
    </p:spTree>
    <p:extLst>
      <p:ext uri="{BB962C8B-B14F-4D97-AF65-F5344CB8AC3E}">
        <p14:creationId xmlns:p14="http://schemas.microsoft.com/office/powerpoint/2010/main" val="4241966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072" y="341224"/>
            <a:ext cx="12895002" cy="1255594"/>
          </a:xfrm>
        </p:spPr>
        <p:txBody>
          <a:bodyPr/>
          <a:lstStyle/>
          <a:p>
            <a:r>
              <a:rPr lang="en-IN" b="1" dirty="0"/>
              <a:t>Silicon Rubber Insulator</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0047535"/>
              </p:ext>
            </p:extLst>
          </p:nvPr>
        </p:nvGraphicFramePr>
        <p:xfrm>
          <a:off x="2184401" y="1636930"/>
          <a:ext cx="15612532" cy="2926080"/>
        </p:xfrm>
        <a:graphic>
          <a:graphicData uri="http://schemas.openxmlformats.org/drawingml/2006/table">
            <a:tbl>
              <a:tblPr firstRow="1" bandRow="1">
                <a:tableStyleId>{FEE37496-C9FA-413F-99DE-381D7B96B936}</a:tableStyleId>
              </a:tblPr>
              <a:tblGrid>
                <a:gridCol w="3809386">
                  <a:extLst>
                    <a:ext uri="{9D8B030D-6E8A-4147-A177-3AD203B41FA5}">
                      <a16:colId xmlns:a16="http://schemas.microsoft.com/office/drawing/2014/main" val="2362128715"/>
                    </a:ext>
                  </a:extLst>
                </a:gridCol>
                <a:gridCol w="11803146">
                  <a:extLst>
                    <a:ext uri="{9D8B030D-6E8A-4147-A177-3AD203B41FA5}">
                      <a16:colId xmlns:a16="http://schemas.microsoft.com/office/drawing/2014/main" val="1752282655"/>
                    </a:ext>
                  </a:extLst>
                </a:gridCol>
              </a:tblGrid>
              <a:tr h="370840">
                <a:tc>
                  <a:txBody>
                    <a:bodyPr/>
                    <a:lstStyle/>
                    <a:p>
                      <a:r>
                        <a:rPr lang="en-IN" b="1" dirty="0">
                          <a:solidFill>
                            <a:schemeClr val="tx1"/>
                          </a:solidFill>
                        </a:rPr>
                        <a:t>Properties</a:t>
                      </a:r>
                    </a:p>
                  </a:txBody>
                  <a:tcPr/>
                </a:tc>
                <a:tc>
                  <a:txBody>
                    <a:bodyPr/>
                    <a:lstStyle/>
                    <a:p>
                      <a:r>
                        <a:rPr lang="en-IN" b="1" dirty="0">
                          <a:solidFill>
                            <a:schemeClr val="tx1"/>
                          </a:solidFill>
                        </a:rPr>
                        <a:t>Particulars</a:t>
                      </a:r>
                    </a:p>
                  </a:txBody>
                  <a:tcPr/>
                </a:tc>
                <a:extLst>
                  <a:ext uri="{0D108BD9-81ED-4DB2-BD59-A6C34878D82A}">
                    <a16:rowId xmlns:a16="http://schemas.microsoft.com/office/drawing/2014/main" val="298190892"/>
                  </a:ext>
                </a:extLst>
              </a:tr>
              <a:tr h="370840">
                <a:tc>
                  <a:txBody>
                    <a:bodyPr/>
                    <a:lstStyle/>
                    <a:p>
                      <a:r>
                        <a:rPr lang="en-IN" dirty="0"/>
                        <a:t>Insulating</a:t>
                      </a:r>
                    </a:p>
                  </a:txBody>
                  <a:tcPr/>
                </a:tc>
                <a:tc>
                  <a:txBody>
                    <a:bodyPr/>
                    <a:lstStyle/>
                    <a:p>
                      <a:r>
                        <a:rPr lang="en-IN" dirty="0"/>
                        <a:t>High electrical resistivity and high dielectric strength</a:t>
                      </a:r>
                    </a:p>
                  </a:txBody>
                  <a:tcPr/>
                </a:tc>
                <a:extLst>
                  <a:ext uri="{0D108BD9-81ED-4DB2-BD59-A6C34878D82A}">
                    <a16:rowId xmlns:a16="http://schemas.microsoft.com/office/drawing/2014/main" val="1250691322"/>
                  </a:ext>
                </a:extLst>
              </a:tr>
              <a:tr h="370840">
                <a:tc>
                  <a:txBody>
                    <a:bodyPr/>
                    <a:lstStyle/>
                    <a:p>
                      <a:r>
                        <a:rPr lang="en-IN" dirty="0"/>
                        <a:t>U V Radiation</a:t>
                      </a:r>
                    </a:p>
                  </a:txBody>
                  <a:tcPr/>
                </a:tc>
                <a:tc>
                  <a:txBody>
                    <a:bodyPr/>
                    <a:lstStyle/>
                    <a:p>
                      <a:r>
                        <a:rPr lang="en-IN" dirty="0"/>
                        <a:t>Silicon is highly resistant to solar UV radiation, ideal for outdoor application,</a:t>
                      </a:r>
                      <a:r>
                        <a:rPr lang="en-IN" baseline="0" dirty="0"/>
                        <a:t> longer life</a:t>
                      </a:r>
                      <a:endParaRPr lang="en-IN" dirty="0"/>
                    </a:p>
                  </a:txBody>
                  <a:tcPr/>
                </a:tc>
                <a:extLst>
                  <a:ext uri="{0D108BD9-81ED-4DB2-BD59-A6C34878D82A}">
                    <a16:rowId xmlns:a16="http://schemas.microsoft.com/office/drawing/2014/main" val="4220952614"/>
                  </a:ext>
                </a:extLst>
              </a:tr>
              <a:tr h="370840">
                <a:tc>
                  <a:txBody>
                    <a:bodyPr/>
                    <a:lstStyle/>
                    <a:p>
                      <a:r>
                        <a:rPr lang="en-IN" dirty="0"/>
                        <a:t>Hydrophobicity</a:t>
                      </a:r>
                    </a:p>
                  </a:txBody>
                  <a:tcPr/>
                </a:tc>
                <a:tc>
                  <a:txBody>
                    <a:bodyPr/>
                    <a:lstStyle/>
                    <a:p>
                      <a:r>
                        <a:rPr lang="en-IN" dirty="0"/>
                        <a:t>Water repellent</a:t>
                      </a:r>
                    </a:p>
                  </a:txBody>
                  <a:tcPr/>
                </a:tc>
                <a:extLst>
                  <a:ext uri="{0D108BD9-81ED-4DB2-BD59-A6C34878D82A}">
                    <a16:rowId xmlns:a16="http://schemas.microsoft.com/office/drawing/2014/main" val="2543364943"/>
                  </a:ext>
                </a:extLst>
              </a:tr>
              <a:tr h="370840">
                <a:tc>
                  <a:txBody>
                    <a:bodyPr/>
                    <a:lstStyle/>
                    <a:p>
                      <a:r>
                        <a:rPr lang="en-IN" dirty="0"/>
                        <a:t>Flammability</a:t>
                      </a:r>
                    </a:p>
                  </a:txBody>
                  <a:tcPr/>
                </a:tc>
                <a:tc>
                  <a:txBody>
                    <a:bodyPr/>
                    <a:lstStyle/>
                    <a:p>
                      <a:r>
                        <a:rPr lang="en-IN" dirty="0"/>
                        <a:t>Requires high</a:t>
                      </a:r>
                      <a:r>
                        <a:rPr lang="en-IN" baseline="0" dirty="0"/>
                        <a:t> temperature, ideal in case of fault</a:t>
                      </a:r>
                      <a:endParaRPr lang="en-IN" dirty="0"/>
                    </a:p>
                  </a:txBody>
                  <a:tcPr/>
                </a:tc>
                <a:extLst>
                  <a:ext uri="{0D108BD9-81ED-4DB2-BD59-A6C34878D82A}">
                    <a16:rowId xmlns:a16="http://schemas.microsoft.com/office/drawing/2014/main" val="1924558615"/>
                  </a:ext>
                </a:extLst>
              </a:tr>
            </a:tbl>
          </a:graphicData>
        </a:graphic>
      </p:graphicFrame>
      <p:sp>
        <p:nvSpPr>
          <p:cNvPr id="3" name="AutoShape 2" descr="33KV 90KN SILICONE RUBBER COMPOSITE INSULATOR(T&amp;C),PC-11010209"/>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AutoShape 4" descr="33KV 90KN SILICONE RUBBER COMPOSITE INSULATOR(T&amp;C),PC-11010209"/>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3074" name="Picture 2" descr="Silicone Rubber Composite Insulator at best price in No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6532" y="5723990"/>
            <a:ext cx="9990667"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18059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5678</TotalTime>
  <Words>3102</Words>
  <Application>Microsoft Office PowerPoint</Application>
  <PresentationFormat>Custom</PresentationFormat>
  <Paragraphs>365</Paragraphs>
  <Slides>36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Wingdings 3</vt:lpstr>
      <vt:lpstr>Times</vt:lpstr>
      <vt:lpstr>Century Gothic</vt:lpstr>
      <vt:lpstr>Times New Roman</vt:lpstr>
      <vt:lpstr>Arial</vt:lpstr>
      <vt:lpstr>Calibri</vt:lpstr>
      <vt:lpstr>Garamond</vt:lpstr>
      <vt:lpstr>Broadway</vt:lpstr>
      <vt:lpstr>Wisp</vt:lpstr>
      <vt:lpstr>Design Characteristic of an Insulator</vt:lpstr>
      <vt:lpstr>Syllabus for Electrical  Engineers for insulators </vt:lpstr>
      <vt:lpstr>INSULATORS</vt:lpstr>
      <vt:lpstr>PowerPoint Presentation</vt:lpstr>
      <vt:lpstr>Types of Insulators</vt:lpstr>
      <vt:lpstr>Types of Insulators</vt:lpstr>
      <vt:lpstr>Types of Insulators (material based)</vt:lpstr>
      <vt:lpstr>Usage of Insulators</vt:lpstr>
      <vt:lpstr>Silicon Rubber Insulator</vt:lpstr>
      <vt:lpstr>Classification based on parameter</vt:lpstr>
      <vt:lpstr>Typical manufacturing  process </vt:lpstr>
      <vt:lpstr>Components in Electrical System</vt:lpstr>
      <vt:lpstr>Transmission system</vt:lpstr>
      <vt:lpstr>Parameters for insulator selection and dimensioning (cl. 6 of IS 16683-1)</vt:lpstr>
      <vt:lpstr>PowerPoint Presentation</vt:lpstr>
      <vt:lpstr>PowerPoint Presentation</vt:lpstr>
      <vt:lpstr>PowerPoint Presentation</vt:lpstr>
      <vt:lpstr>PowerPoint Presentation</vt:lpstr>
      <vt:lpstr>POLLUTION LEVELS (IS 13134)</vt:lpstr>
      <vt:lpstr>Creepage distance</vt:lpstr>
      <vt:lpstr>Important Standards related to Insulators</vt:lpstr>
      <vt:lpstr>Each double suspension insulator set consisting of two insulator strings for 400 kV twin-conductor bundle line shall consist of the following fittings assembled in the order as shown in Fig</vt:lpstr>
      <vt:lpstr>IS 13134 Guide for the selection of insulators in respect of polluted conditions</vt:lpstr>
      <vt:lpstr>Bushing</vt:lpstr>
      <vt:lpstr>Usage of Bushing</vt:lpstr>
      <vt:lpstr>PowerPoint Presentation</vt:lpstr>
      <vt:lpstr>Why Design tests?</vt:lpstr>
      <vt:lpstr>Analysis of failure of Transmission lines</vt:lpstr>
      <vt:lpstr>Transportation, storage, handling, erection aspect</vt:lpstr>
      <vt:lpstr>Latest Developments on Insulators</vt:lpstr>
      <vt:lpstr>Composite insulated cross arm (New Advancement)</vt:lpstr>
      <vt:lpstr>The reduced length of ICA in comparison to the length of conventional steel cross arm and elimination of suspension &amp; tension insulator strings result in reduction in corridor width and RoW</vt:lpstr>
      <vt:lpstr>RISKS associated with non-compliance to ISS</vt:lpstr>
      <vt:lpstr>Reference Indian standards related to Insulators</vt:lpstr>
      <vt:lpstr>Reference IS/IEC standards related to Insulators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 l ETD</dc:creator>
  <cp:lastModifiedBy>israfil</cp:lastModifiedBy>
  <cp:revision>369</cp:revision>
  <cp:lastPrinted>2024-08-30T10:08:18Z</cp:lastPrinted>
  <dcterms:modified xsi:type="dcterms:W3CDTF">2024-09-06T09:31:39Z</dcterms:modified>
</cp:coreProperties>
</file>