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3"/>
  </p:notesMasterIdLst>
  <p:sldIdLst>
    <p:sldId id="256" r:id="rId2"/>
    <p:sldId id="290" r:id="rId3"/>
    <p:sldId id="257" r:id="rId4"/>
    <p:sldId id="265" r:id="rId5"/>
    <p:sldId id="258" r:id="rId6"/>
    <p:sldId id="259" r:id="rId7"/>
    <p:sldId id="260" r:id="rId8"/>
    <p:sldId id="261" r:id="rId9"/>
    <p:sldId id="262" r:id="rId10"/>
    <p:sldId id="263" r:id="rId11"/>
    <p:sldId id="264" r:id="rId12"/>
    <p:sldId id="266" r:id="rId13"/>
    <p:sldId id="267" r:id="rId14"/>
    <p:sldId id="268" r:id="rId15"/>
    <p:sldId id="286" r:id="rId16"/>
    <p:sldId id="287" r:id="rId17"/>
    <p:sldId id="288" r:id="rId18"/>
    <p:sldId id="289" r:id="rId19"/>
    <p:sldId id="269" r:id="rId20"/>
    <p:sldId id="270" r:id="rId21"/>
    <p:sldId id="271" r:id="rId22"/>
    <p:sldId id="272" r:id="rId23"/>
    <p:sldId id="273" r:id="rId24"/>
    <p:sldId id="274" r:id="rId25"/>
    <p:sldId id="275" r:id="rId26"/>
    <p:sldId id="276" r:id="rId27"/>
    <p:sldId id="277" r:id="rId28"/>
    <p:sldId id="291" r:id="rId29"/>
    <p:sldId id="278" r:id="rId30"/>
    <p:sldId id="284"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62FAEF-E2AE-4547-ACFD-C14AADF69096}" v="285" dt="2024-08-27T10:38:52.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0" d="100"/>
          <a:sy n="90" d="100"/>
        </p:scale>
        <p:origin x="3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vitha Reddy" userId="24759086c9598a67" providerId="LiveId" clId="{7462FAEF-E2AE-4547-ACFD-C14AADF69096}"/>
    <pc:docChg chg="undo redo custSel addSld modSld">
      <pc:chgData name="Hanvitha Reddy" userId="24759086c9598a67" providerId="LiveId" clId="{7462FAEF-E2AE-4547-ACFD-C14AADF69096}" dt="2024-08-27T10:40:26.647" v="993" actId="1076"/>
      <pc:docMkLst>
        <pc:docMk/>
      </pc:docMkLst>
      <pc:sldChg chg="modSp mod">
        <pc:chgData name="Hanvitha Reddy" userId="24759086c9598a67" providerId="LiveId" clId="{7462FAEF-E2AE-4547-ACFD-C14AADF69096}" dt="2024-08-27T10:34:13.966" v="911" actId="20577"/>
        <pc:sldMkLst>
          <pc:docMk/>
          <pc:sldMk cId="604251268" sldId="257"/>
        </pc:sldMkLst>
        <pc:spChg chg="mod">
          <ac:chgData name="Hanvitha Reddy" userId="24759086c9598a67" providerId="LiveId" clId="{7462FAEF-E2AE-4547-ACFD-C14AADF69096}" dt="2024-08-27T10:34:13.966" v="911" actId="20577"/>
          <ac:spMkLst>
            <pc:docMk/>
            <pc:sldMk cId="604251268" sldId="257"/>
            <ac:spMk id="3" creationId="{021FA673-7E96-93F7-A013-B7826D90174A}"/>
          </ac:spMkLst>
        </pc:spChg>
      </pc:sldChg>
      <pc:sldChg chg="modSp mod">
        <pc:chgData name="Hanvitha Reddy" userId="24759086c9598a67" providerId="LiveId" clId="{7462FAEF-E2AE-4547-ACFD-C14AADF69096}" dt="2024-08-22T13:27:27.307" v="545" actId="20577"/>
        <pc:sldMkLst>
          <pc:docMk/>
          <pc:sldMk cId="679132673" sldId="258"/>
        </pc:sldMkLst>
        <pc:spChg chg="mod">
          <ac:chgData name="Hanvitha Reddy" userId="24759086c9598a67" providerId="LiveId" clId="{7462FAEF-E2AE-4547-ACFD-C14AADF69096}" dt="2024-08-22T13:27:27.307" v="545" actId="20577"/>
          <ac:spMkLst>
            <pc:docMk/>
            <pc:sldMk cId="679132673" sldId="258"/>
            <ac:spMk id="2" creationId="{EF198004-5173-FBD6-BC4C-C4F268F6C2EE}"/>
          </ac:spMkLst>
        </pc:spChg>
      </pc:sldChg>
      <pc:sldChg chg="modSp mod">
        <pc:chgData name="Hanvitha Reddy" userId="24759086c9598a67" providerId="LiveId" clId="{7462FAEF-E2AE-4547-ACFD-C14AADF69096}" dt="2024-08-22T13:27:44.423" v="548" actId="14100"/>
        <pc:sldMkLst>
          <pc:docMk/>
          <pc:sldMk cId="1506707633" sldId="259"/>
        </pc:sldMkLst>
        <pc:spChg chg="mod">
          <ac:chgData name="Hanvitha Reddy" userId="24759086c9598a67" providerId="LiveId" clId="{7462FAEF-E2AE-4547-ACFD-C14AADF69096}" dt="2024-08-22T13:27:44.423" v="548" actId="14100"/>
          <ac:spMkLst>
            <pc:docMk/>
            <pc:sldMk cId="1506707633" sldId="259"/>
            <ac:spMk id="2" creationId="{8919011E-CD0E-6E2E-72C0-A98E1A93A2EB}"/>
          </ac:spMkLst>
        </pc:spChg>
      </pc:sldChg>
      <pc:sldChg chg="modSp mod">
        <pc:chgData name="Hanvitha Reddy" userId="24759086c9598a67" providerId="LiveId" clId="{7462FAEF-E2AE-4547-ACFD-C14AADF69096}" dt="2024-08-22T13:27:56.544" v="551" actId="14100"/>
        <pc:sldMkLst>
          <pc:docMk/>
          <pc:sldMk cId="2404531871" sldId="260"/>
        </pc:sldMkLst>
        <pc:spChg chg="mod">
          <ac:chgData name="Hanvitha Reddy" userId="24759086c9598a67" providerId="LiveId" clId="{7462FAEF-E2AE-4547-ACFD-C14AADF69096}" dt="2024-08-22T13:27:56.544" v="551" actId="14100"/>
          <ac:spMkLst>
            <pc:docMk/>
            <pc:sldMk cId="2404531871" sldId="260"/>
            <ac:spMk id="2" creationId="{9254C381-A597-0A73-C627-F9DF37C68C7B}"/>
          </ac:spMkLst>
        </pc:spChg>
      </pc:sldChg>
      <pc:sldChg chg="modSp mod">
        <pc:chgData name="Hanvitha Reddy" userId="24759086c9598a67" providerId="LiveId" clId="{7462FAEF-E2AE-4547-ACFD-C14AADF69096}" dt="2024-08-22T13:28:06.207" v="554" actId="14100"/>
        <pc:sldMkLst>
          <pc:docMk/>
          <pc:sldMk cId="584569776" sldId="261"/>
        </pc:sldMkLst>
        <pc:spChg chg="mod">
          <ac:chgData name="Hanvitha Reddy" userId="24759086c9598a67" providerId="LiveId" clId="{7462FAEF-E2AE-4547-ACFD-C14AADF69096}" dt="2024-08-22T13:28:06.207" v="554" actId="14100"/>
          <ac:spMkLst>
            <pc:docMk/>
            <pc:sldMk cId="584569776" sldId="261"/>
            <ac:spMk id="2" creationId="{8CAD53D3-2774-26CD-8115-555E85D81792}"/>
          </ac:spMkLst>
        </pc:spChg>
      </pc:sldChg>
      <pc:sldChg chg="modSp mod">
        <pc:chgData name="Hanvitha Reddy" userId="24759086c9598a67" providerId="LiveId" clId="{7462FAEF-E2AE-4547-ACFD-C14AADF69096}" dt="2024-08-22T13:28:18.296" v="559" actId="1076"/>
        <pc:sldMkLst>
          <pc:docMk/>
          <pc:sldMk cId="3332956254" sldId="262"/>
        </pc:sldMkLst>
        <pc:spChg chg="mod">
          <ac:chgData name="Hanvitha Reddy" userId="24759086c9598a67" providerId="LiveId" clId="{7462FAEF-E2AE-4547-ACFD-C14AADF69096}" dt="2024-08-22T13:28:18.296" v="559" actId="1076"/>
          <ac:spMkLst>
            <pc:docMk/>
            <pc:sldMk cId="3332956254" sldId="262"/>
            <ac:spMk id="2" creationId="{C48DF0ED-B1E0-E682-9CA8-782744E856B7}"/>
          </ac:spMkLst>
        </pc:spChg>
      </pc:sldChg>
      <pc:sldChg chg="modSp mod">
        <pc:chgData name="Hanvitha Reddy" userId="24759086c9598a67" providerId="LiveId" clId="{7462FAEF-E2AE-4547-ACFD-C14AADF69096}" dt="2024-08-22T13:28:27.402" v="563" actId="14100"/>
        <pc:sldMkLst>
          <pc:docMk/>
          <pc:sldMk cId="3490747135" sldId="263"/>
        </pc:sldMkLst>
        <pc:spChg chg="mod">
          <ac:chgData name="Hanvitha Reddy" userId="24759086c9598a67" providerId="LiveId" clId="{7462FAEF-E2AE-4547-ACFD-C14AADF69096}" dt="2024-08-22T13:28:27.402" v="563" actId="14100"/>
          <ac:spMkLst>
            <pc:docMk/>
            <pc:sldMk cId="3490747135" sldId="263"/>
            <ac:spMk id="2" creationId="{26926175-FBE0-ED58-58B4-131A82F3119A}"/>
          </ac:spMkLst>
        </pc:spChg>
        <pc:spChg chg="mod">
          <ac:chgData name="Hanvitha Reddy" userId="24759086c9598a67" providerId="LiveId" clId="{7462FAEF-E2AE-4547-ACFD-C14AADF69096}" dt="2024-08-22T06:23:49.358" v="148" actId="20577"/>
          <ac:spMkLst>
            <pc:docMk/>
            <pc:sldMk cId="3490747135" sldId="263"/>
            <ac:spMk id="4" creationId="{A089DAA5-D3E5-9F49-F695-27C5563E97C1}"/>
          </ac:spMkLst>
        </pc:spChg>
      </pc:sldChg>
      <pc:sldChg chg="addSp delSp modSp mod chgLayout">
        <pc:chgData name="Hanvitha Reddy" userId="24759086c9598a67" providerId="LiveId" clId="{7462FAEF-E2AE-4547-ACFD-C14AADF69096}" dt="2024-08-22T01:50:35.435" v="38" actId="6264"/>
        <pc:sldMkLst>
          <pc:docMk/>
          <pc:sldMk cId="3646868029" sldId="264"/>
        </pc:sldMkLst>
        <pc:spChg chg="mod ord">
          <ac:chgData name="Hanvitha Reddy" userId="24759086c9598a67" providerId="LiveId" clId="{7462FAEF-E2AE-4547-ACFD-C14AADF69096}" dt="2024-08-22T01:50:35.435" v="38" actId="6264"/>
          <ac:spMkLst>
            <pc:docMk/>
            <pc:sldMk cId="3646868029" sldId="264"/>
            <ac:spMk id="2" creationId="{7156E267-71F9-CF4A-289D-F775582E51DA}"/>
          </ac:spMkLst>
        </pc:spChg>
        <pc:spChg chg="mod ord">
          <ac:chgData name="Hanvitha Reddy" userId="24759086c9598a67" providerId="LiveId" clId="{7462FAEF-E2AE-4547-ACFD-C14AADF69096}" dt="2024-08-22T01:50:35.435" v="38" actId="6264"/>
          <ac:spMkLst>
            <pc:docMk/>
            <pc:sldMk cId="3646868029" sldId="264"/>
            <ac:spMk id="3" creationId="{80FC86E5-98D1-101E-7CF8-16A3B21B7D29}"/>
          </ac:spMkLst>
        </pc:spChg>
        <pc:spChg chg="add del mod">
          <ac:chgData name="Hanvitha Reddy" userId="24759086c9598a67" providerId="LiveId" clId="{7462FAEF-E2AE-4547-ACFD-C14AADF69096}" dt="2024-08-22T01:50:35.435" v="38" actId="6264"/>
          <ac:spMkLst>
            <pc:docMk/>
            <pc:sldMk cId="3646868029" sldId="264"/>
            <ac:spMk id="5" creationId="{FFD81F89-6F79-D4EE-BD02-575727795312}"/>
          </ac:spMkLst>
        </pc:spChg>
        <pc:spChg chg="add del mod">
          <ac:chgData name="Hanvitha Reddy" userId="24759086c9598a67" providerId="LiveId" clId="{7462FAEF-E2AE-4547-ACFD-C14AADF69096}" dt="2024-08-22T01:50:35.435" v="38" actId="6264"/>
          <ac:spMkLst>
            <pc:docMk/>
            <pc:sldMk cId="3646868029" sldId="264"/>
            <ac:spMk id="6" creationId="{6A0F1E91-D581-BE5B-539E-68C48DCE32DB}"/>
          </ac:spMkLst>
        </pc:spChg>
      </pc:sldChg>
      <pc:sldChg chg="modSp mod">
        <pc:chgData name="Hanvitha Reddy" userId="24759086c9598a67" providerId="LiveId" clId="{7462FAEF-E2AE-4547-ACFD-C14AADF69096}" dt="2024-08-22T13:26:43.431" v="533" actId="20577"/>
        <pc:sldMkLst>
          <pc:docMk/>
          <pc:sldMk cId="2899404825" sldId="265"/>
        </pc:sldMkLst>
        <pc:spChg chg="mod">
          <ac:chgData name="Hanvitha Reddy" userId="24759086c9598a67" providerId="LiveId" clId="{7462FAEF-E2AE-4547-ACFD-C14AADF69096}" dt="2024-08-22T13:26:43.431" v="533" actId="20577"/>
          <ac:spMkLst>
            <pc:docMk/>
            <pc:sldMk cId="2899404825" sldId="265"/>
            <ac:spMk id="3" creationId="{434D4AE9-010D-9D6D-ECBB-2413117C45D7}"/>
          </ac:spMkLst>
        </pc:spChg>
      </pc:sldChg>
      <pc:sldChg chg="addSp modSp mod">
        <pc:chgData name="Hanvitha Reddy" userId="24759086c9598a67" providerId="LiveId" clId="{7462FAEF-E2AE-4547-ACFD-C14AADF69096}" dt="2024-08-27T10:39:26.664" v="992" actId="20577"/>
        <pc:sldMkLst>
          <pc:docMk/>
          <pc:sldMk cId="2225735087" sldId="266"/>
        </pc:sldMkLst>
        <pc:spChg chg="add mod">
          <ac:chgData name="Hanvitha Reddy" userId="24759086c9598a67" providerId="LiveId" clId="{7462FAEF-E2AE-4547-ACFD-C14AADF69096}" dt="2024-08-23T08:05:30.469" v="717" actId="6549"/>
          <ac:spMkLst>
            <pc:docMk/>
            <pc:sldMk cId="2225735087" sldId="266"/>
            <ac:spMk id="6" creationId="{7269ABF8-60FA-DCE5-7B38-B6DA46101ED7}"/>
          </ac:spMkLst>
        </pc:spChg>
        <pc:spChg chg="add mod">
          <ac:chgData name="Hanvitha Reddy" userId="24759086c9598a67" providerId="LiveId" clId="{7462FAEF-E2AE-4547-ACFD-C14AADF69096}" dt="2024-08-27T10:39:26.664" v="992" actId="20577"/>
          <ac:spMkLst>
            <pc:docMk/>
            <pc:sldMk cId="2225735087" sldId="266"/>
            <ac:spMk id="8" creationId="{B30D81A3-845D-03BA-0999-A11BCC9AE543}"/>
          </ac:spMkLst>
        </pc:spChg>
        <pc:graphicFrameChg chg="mod modGraphic">
          <ac:chgData name="Hanvitha Reddy" userId="24759086c9598a67" providerId="LiveId" clId="{7462FAEF-E2AE-4547-ACFD-C14AADF69096}" dt="2024-08-27T10:38:57.516" v="960" actId="1076"/>
          <ac:graphicFrameMkLst>
            <pc:docMk/>
            <pc:sldMk cId="2225735087" sldId="266"/>
            <ac:graphicFrameMk id="4" creationId="{5BCC65B6-A09D-372F-9A18-362DD723F76D}"/>
          </ac:graphicFrameMkLst>
        </pc:graphicFrameChg>
      </pc:sldChg>
      <pc:sldChg chg="modSp mod">
        <pc:chgData name="Hanvitha Reddy" userId="24759086c9598a67" providerId="LiveId" clId="{7462FAEF-E2AE-4547-ACFD-C14AADF69096}" dt="2024-08-21T17:20:37.181" v="6" actId="1076"/>
        <pc:sldMkLst>
          <pc:docMk/>
          <pc:sldMk cId="4016963395" sldId="267"/>
        </pc:sldMkLst>
        <pc:picChg chg="mod">
          <ac:chgData name="Hanvitha Reddy" userId="24759086c9598a67" providerId="LiveId" clId="{7462FAEF-E2AE-4547-ACFD-C14AADF69096}" dt="2024-08-21T17:20:37.181" v="6" actId="1076"/>
          <ac:picMkLst>
            <pc:docMk/>
            <pc:sldMk cId="4016963395" sldId="267"/>
            <ac:picMk id="11" creationId="{D3D0E4C9-B6C4-6589-60BA-16404613C8BF}"/>
          </ac:picMkLst>
        </pc:picChg>
      </pc:sldChg>
      <pc:sldChg chg="modSp mod">
        <pc:chgData name="Hanvitha Reddy" userId="24759086c9598a67" providerId="LiveId" clId="{7462FAEF-E2AE-4547-ACFD-C14AADF69096}" dt="2024-08-21T17:21:16.865" v="17" actId="20577"/>
        <pc:sldMkLst>
          <pc:docMk/>
          <pc:sldMk cId="2377519179" sldId="268"/>
        </pc:sldMkLst>
        <pc:spChg chg="mod">
          <ac:chgData name="Hanvitha Reddy" userId="24759086c9598a67" providerId="LiveId" clId="{7462FAEF-E2AE-4547-ACFD-C14AADF69096}" dt="2024-08-21T17:21:16.865" v="17" actId="20577"/>
          <ac:spMkLst>
            <pc:docMk/>
            <pc:sldMk cId="2377519179" sldId="268"/>
            <ac:spMk id="3" creationId="{EC5DBE86-D5AA-6387-E009-B2E79BA23B93}"/>
          </ac:spMkLst>
        </pc:spChg>
      </pc:sldChg>
      <pc:sldChg chg="modSp mod">
        <pc:chgData name="Hanvitha Reddy" userId="24759086c9598a67" providerId="LiveId" clId="{7462FAEF-E2AE-4547-ACFD-C14AADF69096}" dt="2024-08-22T05:40:27.608" v="128" actId="14100"/>
        <pc:sldMkLst>
          <pc:docMk/>
          <pc:sldMk cId="1069244982" sldId="270"/>
        </pc:sldMkLst>
        <pc:spChg chg="mod">
          <ac:chgData name="Hanvitha Reddy" userId="24759086c9598a67" providerId="LiveId" clId="{7462FAEF-E2AE-4547-ACFD-C14AADF69096}" dt="2024-08-22T05:40:27.608" v="128" actId="14100"/>
          <ac:spMkLst>
            <pc:docMk/>
            <pc:sldMk cId="1069244982" sldId="270"/>
            <ac:spMk id="3" creationId="{00787AD4-2BD4-E171-CCBC-D1EA99C2A996}"/>
          </ac:spMkLst>
        </pc:spChg>
      </pc:sldChg>
      <pc:sldChg chg="addSp delSp modSp mod">
        <pc:chgData name="Hanvitha Reddy" userId="24759086c9598a67" providerId="LiveId" clId="{7462FAEF-E2AE-4547-ACFD-C14AADF69096}" dt="2024-08-27T10:40:26.647" v="993" actId="1076"/>
        <pc:sldMkLst>
          <pc:docMk/>
          <pc:sldMk cId="1596872029" sldId="271"/>
        </pc:sldMkLst>
        <pc:spChg chg="mod">
          <ac:chgData name="Hanvitha Reddy" userId="24759086c9598a67" providerId="LiveId" clId="{7462FAEF-E2AE-4547-ACFD-C14AADF69096}" dt="2024-08-22T11:33:46.319" v="464"/>
          <ac:spMkLst>
            <pc:docMk/>
            <pc:sldMk cId="1596872029" sldId="271"/>
            <ac:spMk id="2" creationId="{B5E430E6-66F7-1B9E-C857-F0EEAC8094DE}"/>
          </ac:spMkLst>
        </pc:spChg>
        <pc:spChg chg="del mod">
          <ac:chgData name="Hanvitha Reddy" userId="24759086c9598a67" providerId="LiveId" clId="{7462FAEF-E2AE-4547-ACFD-C14AADF69096}" dt="2024-08-23T11:04:19.174" v="718" actId="478"/>
          <ac:spMkLst>
            <pc:docMk/>
            <pc:sldMk cId="1596872029" sldId="271"/>
            <ac:spMk id="3" creationId="{E07232A7-A980-10F0-332D-502F9828D743}"/>
          </ac:spMkLst>
        </pc:spChg>
        <pc:spChg chg="del mod">
          <ac:chgData name="Hanvitha Reddy" userId="24759086c9598a67" providerId="LiveId" clId="{7462FAEF-E2AE-4547-ACFD-C14AADF69096}" dt="2024-08-23T11:04:31.350" v="721" actId="478"/>
          <ac:spMkLst>
            <pc:docMk/>
            <pc:sldMk cId="1596872029" sldId="271"/>
            <ac:spMk id="5" creationId="{7612A494-D241-0686-9989-5450A4403121}"/>
          </ac:spMkLst>
        </pc:spChg>
        <pc:spChg chg="add del mod">
          <ac:chgData name="Hanvitha Reddy" userId="24759086c9598a67" providerId="LiveId" clId="{7462FAEF-E2AE-4547-ACFD-C14AADF69096}" dt="2024-08-23T11:04:22.831" v="719" actId="478"/>
          <ac:spMkLst>
            <pc:docMk/>
            <pc:sldMk cId="1596872029" sldId="271"/>
            <ac:spMk id="9" creationId="{526FAEA7-AD09-B32C-4352-94B97FBF252D}"/>
          </ac:spMkLst>
        </pc:spChg>
        <pc:graphicFrameChg chg="add del mod modGraphic">
          <ac:chgData name="Hanvitha Reddy" userId="24759086c9598a67" providerId="LiveId" clId="{7462FAEF-E2AE-4547-ACFD-C14AADF69096}" dt="2024-08-22T11:35:38.542" v="475" actId="478"/>
          <ac:graphicFrameMkLst>
            <pc:docMk/>
            <pc:sldMk cId="1596872029" sldId="271"/>
            <ac:graphicFrameMk id="4" creationId="{02D03CDE-E37A-CE91-7341-AB4EAD8521C7}"/>
          </ac:graphicFrameMkLst>
        </pc:graphicFrameChg>
        <pc:graphicFrameChg chg="del mod">
          <ac:chgData name="Hanvitha Reddy" userId="24759086c9598a67" providerId="LiveId" clId="{7462FAEF-E2AE-4547-ACFD-C14AADF69096}" dt="2024-08-22T11:20:33.029" v="349" actId="478"/>
          <ac:graphicFrameMkLst>
            <pc:docMk/>
            <pc:sldMk cId="1596872029" sldId="271"/>
            <ac:graphicFrameMk id="7" creationId="{D443F53A-4EDA-5742-4330-DB7FCD7F028C}"/>
          </ac:graphicFrameMkLst>
        </pc:graphicFrameChg>
        <pc:graphicFrameChg chg="add mod modGraphic">
          <ac:chgData name="Hanvitha Reddy" userId="24759086c9598a67" providerId="LiveId" clId="{7462FAEF-E2AE-4547-ACFD-C14AADF69096}" dt="2024-08-23T11:06:44.586" v="751" actId="113"/>
          <ac:graphicFrameMkLst>
            <pc:docMk/>
            <pc:sldMk cId="1596872029" sldId="271"/>
            <ac:graphicFrameMk id="10" creationId="{51C3A001-0036-F5C0-81A8-C9F4C6274B88}"/>
          </ac:graphicFrameMkLst>
        </pc:graphicFrameChg>
        <pc:graphicFrameChg chg="add mod modGraphic">
          <ac:chgData name="Hanvitha Reddy" userId="24759086c9598a67" providerId="LiveId" clId="{7462FAEF-E2AE-4547-ACFD-C14AADF69096}" dt="2024-08-27T10:40:26.647" v="993" actId="1076"/>
          <ac:graphicFrameMkLst>
            <pc:docMk/>
            <pc:sldMk cId="1596872029" sldId="271"/>
            <ac:graphicFrameMk id="11" creationId="{1C4DE8AD-2F0B-BB40-B951-87B1F3F2E997}"/>
          </ac:graphicFrameMkLst>
        </pc:graphicFrameChg>
      </pc:sldChg>
      <pc:sldChg chg="modSp mod">
        <pc:chgData name="Hanvitha Reddy" userId="24759086c9598a67" providerId="LiveId" clId="{7462FAEF-E2AE-4547-ACFD-C14AADF69096}" dt="2024-08-22T11:24:32.155" v="432" actId="20577"/>
        <pc:sldMkLst>
          <pc:docMk/>
          <pc:sldMk cId="2485358875" sldId="272"/>
        </pc:sldMkLst>
        <pc:spChg chg="mod">
          <ac:chgData name="Hanvitha Reddy" userId="24759086c9598a67" providerId="LiveId" clId="{7462FAEF-E2AE-4547-ACFD-C14AADF69096}" dt="2024-08-22T11:24:32.155" v="432" actId="20577"/>
          <ac:spMkLst>
            <pc:docMk/>
            <pc:sldMk cId="2485358875" sldId="272"/>
            <ac:spMk id="2" creationId="{93A0516A-4FA5-E839-FF66-DD212997AAD6}"/>
          </ac:spMkLst>
        </pc:spChg>
        <pc:picChg chg="mod">
          <ac:chgData name="Hanvitha Reddy" userId="24759086c9598a67" providerId="LiveId" clId="{7462FAEF-E2AE-4547-ACFD-C14AADF69096}" dt="2024-08-22T11:23:12.679" v="399" actId="1036"/>
          <ac:picMkLst>
            <pc:docMk/>
            <pc:sldMk cId="2485358875" sldId="272"/>
            <ac:picMk id="5" creationId="{76F2EAC9-1765-546C-2850-257AED64E277}"/>
          </ac:picMkLst>
        </pc:picChg>
        <pc:picChg chg="mod">
          <ac:chgData name="Hanvitha Reddy" userId="24759086c9598a67" providerId="LiveId" clId="{7462FAEF-E2AE-4547-ACFD-C14AADF69096}" dt="2024-08-22T11:21:29.165" v="370" actId="1076"/>
          <ac:picMkLst>
            <pc:docMk/>
            <pc:sldMk cId="2485358875" sldId="272"/>
            <ac:picMk id="7" creationId="{85B26F15-1E82-7CE0-CE7D-6B2901D7D6E2}"/>
          </ac:picMkLst>
        </pc:picChg>
      </pc:sldChg>
      <pc:sldChg chg="modSp mod">
        <pc:chgData name="Hanvitha Reddy" userId="24759086c9598a67" providerId="LiveId" clId="{7462FAEF-E2AE-4547-ACFD-C14AADF69096}" dt="2024-08-22T11:24:23.331" v="430" actId="1035"/>
        <pc:sldMkLst>
          <pc:docMk/>
          <pc:sldMk cId="2494551174" sldId="273"/>
        </pc:sldMkLst>
        <pc:spChg chg="mod">
          <ac:chgData name="Hanvitha Reddy" userId="24759086c9598a67" providerId="LiveId" clId="{7462FAEF-E2AE-4547-ACFD-C14AADF69096}" dt="2024-08-22T11:24:23.331" v="430" actId="1035"/>
          <ac:spMkLst>
            <pc:docMk/>
            <pc:sldMk cId="2494551174" sldId="273"/>
            <ac:spMk id="2" creationId="{A3CDCAE7-13FF-FB48-F8E3-A1140AB886BD}"/>
          </ac:spMkLst>
        </pc:spChg>
        <pc:graphicFrameChg chg="mod">
          <ac:chgData name="Hanvitha Reddy" userId="24759086c9598a67" providerId="LiveId" clId="{7462FAEF-E2AE-4547-ACFD-C14AADF69096}" dt="2024-08-22T05:40:50.832" v="131" actId="57"/>
          <ac:graphicFrameMkLst>
            <pc:docMk/>
            <pc:sldMk cId="2494551174" sldId="273"/>
            <ac:graphicFrameMk id="3085" creationId="{939AEDE0-DC50-6A01-9DC0-A1158BF4804F}"/>
          </ac:graphicFrameMkLst>
        </pc:graphicFrameChg>
        <pc:picChg chg="mod">
          <ac:chgData name="Hanvitha Reddy" userId="24759086c9598a67" providerId="LiveId" clId="{7462FAEF-E2AE-4547-ACFD-C14AADF69096}" dt="2024-08-22T11:23:53.381" v="405" actId="1076"/>
          <ac:picMkLst>
            <pc:docMk/>
            <pc:sldMk cId="2494551174" sldId="273"/>
            <ac:picMk id="6" creationId="{0EA44343-CB9C-5A3A-08EF-82D15E00E24D}"/>
          </ac:picMkLst>
        </pc:picChg>
      </pc:sldChg>
      <pc:sldChg chg="modSp mod">
        <pc:chgData name="Hanvitha Reddy" userId="24759086c9598a67" providerId="LiveId" clId="{7462FAEF-E2AE-4547-ACFD-C14AADF69096}" dt="2024-08-22T11:26:23.670" v="439" actId="20577"/>
        <pc:sldMkLst>
          <pc:docMk/>
          <pc:sldMk cId="4163968962" sldId="274"/>
        </pc:sldMkLst>
        <pc:spChg chg="mod">
          <ac:chgData name="Hanvitha Reddy" userId="24759086c9598a67" providerId="LiveId" clId="{7462FAEF-E2AE-4547-ACFD-C14AADF69096}" dt="2024-08-22T11:26:23.670" v="439" actId="20577"/>
          <ac:spMkLst>
            <pc:docMk/>
            <pc:sldMk cId="4163968962" sldId="274"/>
            <ac:spMk id="2" creationId="{C954CE0A-133B-7DA9-BE0A-C0D3493044E3}"/>
          </ac:spMkLst>
        </pc:spChg>
      </pc:sldChg>
      <pc:sldChg chg="modSp mod">
        <pc:chgData name="Hanvitha Reddy" userId="24759086c9598a67" providerId="LiveId" clId="{7462FAEF-E2AE-4547-ACFD-C14AADF69096}" dt="2024-08-22T11:26:43.462" v="443" actId="1076"/>
        <pc:sldMkLst>
          <pc:docMk/>
          <pc:sldMk cId="1123795650" sldId="275"/>
        </pc:sldMkLst>
        <pc:spChg chg="mod">
          <ac:chgData name="Hanvitha Reddy" userId="24759086c9598a67" providerId="LiveId" clId="{7462FAEF-E2AE-4547-ACFD-C14AADF69096}" dt="2024-08-22T11:26:43.462" v="443" actId="1076"/>
          <ac:spMkLst>
            <pc:docMk/>
            <pc:sldMk cId="1123795650" sldId="275"/>
            <ac:spMk id="2" creationId="{A4C60AD6-EB12-2B3E-C48C-E4643E4394C2}"/>
          </ac:spMkLst>
        </pc:spChg>
      </pc:sldChg>
      <pc:sldChg chg="modSp mod">
        <pc:chgData name="Hanvitha Reddy" userId="24759086c9598a67" providerId="LiveId" clId="{7462FAEF-E2AE-4547-ACFD-C14AADF69096}" dt="2024-08-22T11:27:19.953" v="446" actId="20577"/>
        <pc:sldMkLst>
          <pc:docMk/>
          <pc:sldMk cId="587510169" sldId="276"/>
        </pc:sldMkLst>
        <pc:spChg chg="mod">
          <ac:chgData name="Hanvitha Reddy" userId="24759086c9598a67" providerId="LiveId" clId="{7462FAEF-E2AE-4547-ACFD-C14AADF69096}" dt="2024-08-22T11:27:19.953" v="446" actId="20577"/>
          <ac:spMkLst>
            <pc:docMk/>
            <pc:sldMk cId="587510169" sldId="276"/>
            <ac:spMk id="2" creationId="{5E06A6A5-57E5-47DE-32B2-CE8ED12DB584}"/>
          </ac:spMkLst>
        </pc:spChg>
      </pc:sldChg>
      <pc:sldChg chg="addSp delSp modSp mod">
        <pc:chgData name="Hanvitha Reddy" userId="24759086c9598a67" providerId="LiveId" clId="{7462FAEF-E2AE-4547-ACFD-C14AADF69096}" dt="2024-08-23T11:47:51.125" v="853" actId="1076"/>
        <pc:sldMkLst>
          <pc:docMk/>
          <pc:sldMk cId="431459322" sldId="277"/>
        </pc:sldMkLst>
        <pc:spChg chg="del mod">
          <ac:chgData name="Hanvitha Reddy" userId="24759086c9598a67" providerId="LiveId" clId="{7462FAEF-E2AE-4547-ACFD-C14AADF69096}" dt="2024-08-23T11:45:49.569" v="821" actId="478"/>
          <ac:spMkLst>
            <pc:docMk/>
            <pc:sldMk cId="431459322" sldId="277"/>
            <ac:spMk id="4" creationId="{CCB26258-16D7-526C-5B16-E88FD7C92D93}"/>
          </ac:spMkLst>
        </pc:spChg>
        <pc:graphicFrameChg chg="add del">
          <ac:chgData name="Hanvitha Reddy" userId="24759086c9598a67" providerId="LiveId" clId="{7462FAEF-E2AE-4547-ACFD-C14AADF69096}" dt="2024-08-23T11:42:25.521" v="773" actId="478"/>
          <ac:graphicFrameMkLst>
            <pc:docMk/>
            <pc:sldMk cId="431459322" sldId="277"/>
            <ac:graphicFrameMk id="3" creationId="{1CFEAF72-96BA-7969-54E0-4786BE7AD8C7}"/>
          </ac:graphicFrameMkLst>
        </pc:graphicFrameChg>
        <pc:graphicFrameChg chg="add mod modGraphic">
          <ac:chgData name="Hanvitha Reddy" userId="24759086c9598a67" providerId="LiveId" clId="{7462FAEF-E2AE-4547-ACFD-C14AADF69096}" dt="2024-08-23T11:47:51.125" v="853" actId="1076"/>
          <ac:graphicFrameMkLst>
            <pc:docMk/>
            <pc:sldMk cId="431459322" sldId="277"/>
            <ac:graphicFrameMk id="5" creationId="{53D7418F-5905-C520-E78B-F9EEBF9409A7}"/>
          </ac:graphicFrameMkLst>
        </pc:graphicFrameChg>
      </pc:sldChg>
      <pc:sldChg chg="delSp modSp mod">
        <pc:chgData name="Hanvitha Reddy" userId="24759086c9598a67" providerId="LiveId" clId="{7462FAEF-E2AE-4547-ACFD-C14AADF69096}" dt="2024-08-23T06:39:28.416" v="681" actId="20577"/>
        <pc:sldMkLst>
          <pc:docMk/>
          <pc:sldMk cId="3518870209" sldId="286"/>
        </pc:sldMkLst>
        <pc:spChg chg="mod">
          <ac:chgData name="Hanvitha Reddy" userId="24759086c9598a67" providerId="LiveId" clId="{7462FAEF-E2AE-4547-ACFD-C14AADF69096}" dt="2024-08-23T06:39:28.416" v="681" actId="20577"/>
          <ac:spMkLst>
            <pc:docMk/>
            <pc:sldMk cId="3518870209" sldId="286"/>
            <ac:spMk id="2" creationId="{A6E180CD-C8AD-3BDD-6E2B-D92F4E04BA07}"/>
          </ac:spMkLst>
        </pc:spChg>
        <pc:spChg chg="del mod">
          <ac:chgData name="Hanvitha Reddy" userId="24759086c9598a67" providerId="LiveId" clId="{7462FAEF-E2AE-4547-ACFD-C14AADF69096}" dt="2024-08-22T11:17:27.218" v="241" actId="478"/>
          <ac:spMkLst>
            <pc:docMk/>
            <pc:sldMk cId="3518870209" sldId="286"/>
            <ac:spMk id="6" creationId="{0A0D573E-CEDF-E2B2-6745-754B27F5ADCA}"/>
          </ac:spMkLst>
        </pc:spChg>
        <pc:graphicFrameChg chg="mod">
          <ac:chgData name="Hanvitha Reddy" userId="24759086c9598a67" providerId="LiveId" clId="{7462FAEF-E2AE-4547-ACFD-C14AADF69096}" dt="2024-08-22T11:32:31.428" v="457" actId="57"/>
          <ac:graphicFrameMkLst>
            <pc:docMk/>
            <pc:sldMk cId="3518870209" sldId="286"/>
            <ac:graphicFrameMk id="8" creationId="{717B013A-99A0-C8C9-AB05-CC47ABB7597A}"/>
          </ac:graphicFrameMkLst>
        </pc:graphicFrameChg>
      </pc:sldChg>
      <pc:sldChg chg="addSp delSp modSp mod">
        <pc:chgData name="Hanvitha Reddy" userId="24759086c9598a67" providerId="LiveId" clId="{7462FAEF-E2AE-4547-ACFD-C14AADF69096}" dt="2024-08-22T11:32:51.971" v="458" actId="1076"/>
        <pc:sldMkLst>
          <pc:docMk/>
          <pc:sldMk cId="2226832201" sldId="287"/>
        </pc:sldMkLst>
        <pc:spChg chg="mod">
          <ac:chgData name="Hanvitha Reddy" userId="24759086c9598a67" providerId="LiveId" clId="{7462FAEF-E2AE-4547-ACFD-C14AADF69096}" dt="2024-08-22T11:32:51.971" v="458" actId="1076"/>
          <ac:spMkLst>
            <pc:docMk/>
            <pc:sldMk cId="2226832201" sldId="287"/>
            <ac:spMk id="2" creationId="{F439017F-875E-12DA-584A-8919B3A5D78D}"/>
          </ac:spMkLst>
        </pc:spChg>
        <pc:spChg chg="del mod">
          <ac:chgData name="Hanvitha Reddy" userId="24759086c9598a67" providerId="LiveId" clId="{7462FAEF-E2AE-4547-ACFD-C14AADF69096}" dt="2024-08-22T11:18:12.144" v="264" actId="478"/>
          <ac:spMkLst>
            <pc:docMk/>
            <pc:sldMk cId="2226832201" sldId="287"/>
            <ac:spMk id="5" creationId="{8469D6A2-674A-2244-9B9B-02085158653E}"/>
          </ac:spMkLst>
        </pc:spChg>
        <pc:spChg chg="mod">
          <ac:chgData name="Hanvitha Reddy" userId="24759086c9598a67" providerId="LiveId" clId="{7462FAEF-E2AE-4547-ACFD-C14AADF69096}" dt="2024-08-22T11:18:27.779" v="265" actId="164"/>
          <ac:spMkLst>
            <pc:docMk/>
            <pc:sldMk cId="2226832201" sldId="287"/>
            <ac:spMk id="9" creationId="{4EE64A05-A35E-C244-7DD8-6B9A55CFF5EB}"/>
          </ac:spMkLst>
        </pc:spChg>
        <pc:spChg chg="mod">
          <ac:chgData name="Hanvitha Reddy" userId="24759086c9598a67" providerId="LiveId" clId="{7462FAEF-E2AE-4547-ACFD-C14AADF69096}" dt="2024-08-22T11:18:27.779" v="265" actId="164"/>
          <ac:spMkLst>
            <pc:docMk/>
            <pc:sldMk cId="2226832201" sldId="287"/>
            <ac:spMk id="11" creationId="{B99FD6F8-3C25-4C8B-451E-7248E15C0232}"/>
          </ac:spMkLst>
        </pc:spChg>
        <pc:grpChg chg="add mod">
          <ac:chgData name="Hanvitha Reddy" userId="24759086c9598a67" providerId="LiveId" clId="{7462FAEF-E2AE-4547-ACFD-C14AADF69096}" dt="2024-08-22T11:18:30.893" v="280" actId="1036"/>
          <ac:grpSpMkLst>
            <pc:docMk/>
            <pc:sldMk cId="2226832201" sldId="287"/>
            <ac:grpSpMk id="3" creationId="{D9B74D41-56F0-67E9-4098-6117F8DBDF93}"/>
          </ac:grpSpMkLst>
        </pc:grpChg>
        <pc:picChg chg="mod">
          <ac:chgData name="Hanvitha Reddy" userId="24759086c9598a67" providerId="LiveId" clId="{7462FAEF-E2AE-4547-ACFD-C14AADF69096}" dt="2024-08-22T11:18:27.779" v="265" actId="164"/>
          <ac:picMkLst>
            <pc:docMk/>
            <pc:sldMk cId="2226832201" sldId="287"/>
            <ac:picMk id="7" creationId="{7CA3F7C2-54A3-A90E-7CEF-0CB5179DE337}"/>
          </ac:picMkLst>
        </pc:picChg>
      </pc:sldChg>
      <pc:sldChg chg="delSp modSp mod">
        <pc:chgData name="Hanvitha Reddy" userId="24759086c9598a67" providerId="LiveId" clId="{7462FAEF-E2AE-4547-ACFD-C14AADF69096}" dt="2024-08-22T11:31:57.641" v="451" actId="1076"/>
        <pc:sldMkLst>
          <pc:docMk/>
          <pc:sldMk cId="3018500895" sldId="288"/>
        </pc:sldMkLst>
        <pc:spChg chg="mod">
          <ac:chgData name="Hanvitha Reddy" userId="24759086c9598a67" providerId="LiveId" clId="{7462FAEF-E2AE-4547-ACFD-C14AADF69096}" dt="2024-08-22T11:31:57.641" v="451" actId="1076"/>
          <ac:spMkLst>
            <pc:docMk/>
            <pc:sldMk cId="3018500895" sldId="288"/>
            <ac:spMk id="2" creationId="{9462E935-76B2-F08C-672F-57CC3E6F9219}"/>
          </ac:spMkLst>
        </pc:spChg>
        <pc:spChg chg="del mod">
          <ac:chgData name="Hanvitha Reddy" userId="24759086c9598a67" providerId="LiveId" clId="{7462FAEF-E2AE-4547-ACFD-C14AADF69096}" dt="2024-08-22T11:19:03.714" v="286" actId="478"/>
          <ac:spMkLst>
            <pc:docMk/>
            <pc:sldMk cId="3018500895" sldId="288"/>
            <ac:spMk id="4" creationId="{9CD6B838-89DC-F902-0A02-8C1C9A211934}"/>
          </ac:spMkLst>
        </pc:spChg>
        <pc:spChg chg="mod">
          <ac:chgData name="Hanvitha Reddy" userId="24759086c9598a67" providerId="LiveId" clId="{7462FAEF-E2AE-4547-ACFD-C14AADF69096}" dt="2024-08-22T11:19:07.630" v="287" actId="1076"/>
          <ac:spMkLst>
            <pc:docMk/>
            <pc:sldMk cId="3018500895" sldId="288"/>
            <ac:spMk id="6" creationId="{7F7E6659-FE0B-B5F6-2272-DEAA2AE96686}"/>
          </ac:spMkLst>
        </pc:spChg>
      </pc:sldChg>
      <pc:sldChg chg="delSp modSp mod">
        <pc:chgData name="Hanvitha Reddy" userId="24759086c9598a67" providerId="LiveId" clId="{7462FAEF-E2AE-4547-ACFD-C14AADF69096}" dt="2024-08-23T06:38:46.190" v="675" actId="20577"/>
        <pc:sldMkLst>
          <pc:docMk/>
          <pc:sldMk cId="3743110767" sldId="289"/>
        </pc:sldMkLst>
        <pc:spChg chg="mod">
          <ac:chgData name="Hanvitha Reddy" userId="24759086c9598a67" providerId="LiveId" clId="{7462FAEF-E2AE-4547-ACFD-C14AADF69096}" dt="2024-08-23T06:38:46.190" v="675" actId="20577"/>
          <ac:spMkLst>
            <pc:docMk/>
            <pc:sldMk cId="3743110767" sldId="289"/>
            <ac:spMk id="2" creationId="{9462E935-76B2-F08C-672F-57CC3E6F9219}"/>
          </ac:spMkLst>
        </pc:spChg>
        <pc:spChg chg="del mod">
          <ac:chgData name="Hanvitha Reddy" userId="24759086c9598a67" providerId="LiveId" clId="{7462FAEF-E2AE-4547-ACFD-C14AADF69096}" dt="2024-08-23T04:25:32.769" v="673" actId="478"/>
          <ac:spMkLst>
            <pc:docMk/>
            <pc:sldMk cId="3743110767" sldId="289"/>
            <ac:spMk id="4" creationId="{9CD6B838-89DC-F902-0A02-8C1C9A211934}"/>
          </ac:spMkLst>
        </pc:spChg>
        <pc:picChg chg="mod">
          <ac:chgData name="Hanvitha Reddy" userId="24759086c9598a67" providerId="LiveId" clId="{7462FAEF-E2AE-4547-ACFD-C14AADF69096}" dt="2024-08-22T11:19:33.164" v="340" actId="1038"/>
          <ac:picMkLst>
            <pc:docMk/>
            <pc:sldMk cId="3743110767" sldId="289"/>
            <ac:picMk id="5" creationId="{9FF05DC4-606F-9FEC-902E-558EEEBE9F31}"/>
          </ac:picMkLst>
        </pc:picChg>
      </pc:sldChg>
      <pc:sldChg chg="modSp new mod">
        <pc:chgData name="Hanvitha Reddy" userId="24759086c9598a67" providerId="LiveId" clId="{7462FAEF-E2AE-4547-ACFD-C14AADF69096}" dt="2024-08-22T11:27:55.283" v="450" actId="20577"/>
        <pc:sldMkLst>
          <pc:docMk/>
          <pc:sldMk cId="913009681" sldId="290"/>
        </pc:sldMkLst>
        <pc:spChg chg="mod">
          <ac:chgData name="Hanvitha Reddy" userId="24759086c9598a67" providerId="LiveId" clId="{7462FAEF-E2AE-4547-ACFD-C14AADF69096}" dt="2024-08-22T11:27:55.283" v="450" actId="20577"/>
          <ac:spMkLst>
            <pc:docMk/>
            <pc:sldMk cId="913009681" sldId="290"/>
            <ac:spMk id="2" creationId="{16D7547B-DD0F-CFD2-E893-77434852CC77}"/>
          </ac:spMkLst>
        </pc:spChg>
        <pc:spChg chg="mod">
          <ac:chgData name="Hanvitha Reddy" userId="24759086c9598a67" providerId="LiveId" clId="{7462FAEF-E2AE-4547-ACFD-C14AADF69096}" dt="2024-08-22T11:27:44.197" v="448" actId="1076"/>
          <ac:spMkLst>
            <pc:docMk/>
            <pc:sldMk cId="913009681" sldId="290"/>
            <ac:spMk id="3" creationId="{F5614BA5-E38E-E3EC-0B09-C3BE565927A1}"/>
          </ac:spMkLst>
        </pc:spChg>
      </pc:sldChg>
      <pc:sldChg chg="addSp delSp modSp new mod setBg">
        <pc:chgData name="Hanvitha Reddy" userId="24759086c9598a67" providerId="LiveId" clId="{7462FAEF-E2AE-4547-ACFD-C14AADF69096}" dt="2024-08-23T11:48:20.381" v="854"/>
        <pc:sldMkLst>
          <pc:docMk/>
          <pc:sldMk cId="3757331505" sldId="291"/>
        </pc:sldMkLst>
        <pc:spChg chg="add mod">
          <ac:chgData name="Hanvitha Reddy" userId="24759086c9598a67" providerId="LiveId" clId="{7462FAEF-E2AE-4547-ACFD-C14AADF69096}" dt="2024-08-23T11:47:21.565" v="845"/>
          <ac:spMkLst>
            <pc:docMk/>
            <pc:sldMk cId="3757331505" sldId="291"/>
            <ac:spMk id="3" creationId="{929841D0-9F48-8D20-65AF-74ABB0E0619F}"/>
          </ac:spMkLst>
        </pc:spChg>
        <pc:spChg chg="add mod">
          <ac:chgData name="Hanvitha Reddy" userId="24759086c9598a67" providerId="LiveId" clId="{7462FAEF-E2AE-4547-ACFD-C14AADF69096}" dt="2024-08-23T11:47:24.385" v="847" actId="27636"/>
          <ac:spMkLst>
            <pc:docMk/>
            <pc:sldMk cId="3757331505" sldId="291"/>
            <ac:spMk id="5" creationId="{6BE8856A-AA6F-A07A-7D70-677A23DC2841}"/>
          </ac:spMkLst>
        </pc:spChg>
        <pc:spChg chg="add del">
          <ac:chgData name="Hanvitha Reddy" userId="24759086c9598a67" providerId="LiveId" clId="{7462FAEF-E2AE-4547-ACFD-C14AADF69096}" dt="2024-08-23T11:47:14.256" v="841" actId="26606"/>
          <ac:spMkLst>
            <pc:docMk/>
            <pc:sldMk cId="3757331505" sldId="291"/>
            <ac:spMk id="9" creationId="{BD4C0BBB-0042-4603-A226-6117F3FD5B3C}"/>
          </ac:spMkLst>
        </pc:spChg>
        <pc:spChg chg="add del">
          <ac:chgData name="Hanvitha Reddy" userId="24759086c9598a67" providerId="LiveId" clId="{7462FAEF-E2AE-4547-ACFD-C14AADF69096}" dt="2024-08-23T11:47:14.256" v="841" actId="26606"/>
          <ac:spMkLst>
            <pc:docMk/>
            <pc:sldMk cId="3757331505" sldId="291"/>
            <ac:spMk id="11" creationId="{EC44F520-2598-460E-9F91-B02F60830CA2}"/>
          </ac:spMkLst>
        </pc:spChg>
        <pc:spChg chg="add del">
          <ac:chgData name="Hanvitha Reddy" userId="24759086c9598a67" providerId="LiveId" clId="{7462FAEF-E2AE-4547-ACFD-C14AADF69096}" dt="2024-08-23T11:47:14.256" v="841" actId="26606"/>
          <ac:spMkLst>
            <pc:docMk/>
            <pc:sldMk cId="3757331505" sldId="291"/>
            <ac:spMk id="13" creationId="{1DBC8414-BE7E-4B6C-A114-B2C3795C883F}"/>
          </ac:spMkLst>
        </pc:spChg>
        <pc:spChg chg="add del">
          <ac:chgData name="Hanvitha Reddy" userId="24759086c9598a67" providerId="LiveId" clId="{7462FAEF-E2AE-4547-ACFD-C14AADF69096}" dt="2024-08-23T11:47:14.256" v="841" actId="26606"/>
          <ac:spMkLst>
            <pc:docMk/>
            <pc:sldMk cId="3757331505" sldId="291"/>
            <ac:spMk id="15" creationId="{0EC398C5-5C2E-4038-9DB3-DE2B5A9BEFFB}"/>
          </ac:spMkLst>
        </pc:spChg>
        <pc:spChg chg="add del">
          <ac:chgData name="Hanvitha Reddy" userId="24759086c9598a67" providerId="LiveId" clId="{7462FAEF-E2AE-4547-ACFD-C14AADF69096}" dt="2024-08-23T11:47:14.256" v="841" actId="26606"/>
          <ac:spMkLst>
            <pc:docMk/>
            <pc:sldMk cId="3757331505" sldId="291"/>
            <ac:spMk id="17" creationId="{A2F10B26-073B-4B10-8AAA-161242DD82B0}"/>
          </ac:spMkLst>
        </pc:spChg>
        <pc:spChg chg="add del">
          <ac:chgData name="Hanvitha Reddy" userId="24759086c9598a67" providerId="LiveId" clId="{7462FAEF-E2AE-4547-ACFD-C14AADF69096}" dt="2024-08-23T11:47:14.256" v="841" actId="26606"/>
          <ac:spMkLst>
            <pc:docMk/>
            <pc:sldMk cId="3757331505" sldId="291"/>
            <ac:spMk id="19" creationId="{610DBBC7-698F-4A54-B1CB-A99F9CC356DF}"/>
          </ac:spMkLst>
        </pc:spChg>
        <pc:spChg chg="add del">
          <ac:chgData name="Hanvitha Reddy" userId="24759086c9598a67" providerId="LiveId" clId="{7462FAEF-E2AE-4547-ACFD-C14AADF69096}" dt="2024-08-23T11:47:14.256" v="841" actId="26606"/>
          <ac:spMkLst>
            <pc:docMk/>
            <pc:sldMk cId="3757331505" sldId="291"/>
            <ac:spMk id="21" creationId="{DE6E822A-8BCF-432C-83E6-BBE821476CD4}"/>
          </ac:spMkLst>
        </pc:spChg>
        <pc:spChg chg="add del">
          <ac:chgData name="Hanvitha Reddy" userId="24759086c9598a67" providerId="LiveId" clId="{7462FAEF-E2AE-4547-ACFD-C14AADF69096}" dt="2024-08-23T11:47:21.288" v="843" actId="26606"/>
          <ac:spMkLst>
            <pc:docMk/>
            <pc:sldMk cId="3757331505" sldId="291"/>
            <ac:spMk id="23" creationId="{BD4C0BBB-0042-4603-A226-6117F3FD5B3C}"/>
          </ac:spMkLst>
        </pc:spChg>
        <pc:spChg chg="add del">
          <ac:chgData name="Hanvitha Reddy" userId="24759086c9598a67" providerId="LiveId" clId="{7462FAEF-E2AE-4547-ACFD-C14AADF69096}" dt="2024-08-23T11:47:21.288" v="843" actId="26606"/>
          <ac:spMkLst>
            <pc:docMk/>
            <pc:sldMk cId="3757331505" sldId="291"/>
            <ac:spMk id="24" creationId="{EC44F520-2598-460E-9F91-B02F60830CA2}"/>
          </ac:spMkLst>
        </pc:spChg>
        <pc:spChg chg="add del">
          <ac:chgData name="Hanvitha Reddy" userId="24759086c9598a67" providerId="LiveId" clId="{7462FAEF-E2AE-4547-ACFD-C14AADF69096}" dt="2024-08-23T11:47:21.288" v="843" actId="26606"/>
          <ac:spMkLst>
            <pc:docMk/>
            <pc:sldMk cId="3757331505" sldId="291"/>
            <ac:spMk id="25" creationId="{BB02F283-AD3D-43EB-8EB3-EEABE7B685DD}"/>
          </ac:spMkLst>
        </pc:spChg>
        <pc:spChg chg="add del">
          <ac:chgData name="Hanvitha Reddy" userId="24759086c9598a67" providerId="LiveId" clId="{7462FAEF-E2AE-4547-ACFD-C14AADF69096}" dt="2024-08-23T11:47:21.288" v="843" actId="26606"/>
          <ac:spMkLst>
            <pc:docMk/>
            <pc:sldMk cId="3757331505" sldId="291"/>
            <ac:spMk id="26" creationId="{87267ACD-C9FA-48F7-BA90-C05046F4EEDF}"/>
          </ac:spMkLst>
        </pc:spChg>
        <pc:spChg chg="add del">
          <ac:chgData name="Hanvitha Reddy" userId="24759086c9598a67" providerId="LiveId" clId="{7462FAEF-E2AE-4547-ACFD-C14AADF69096}" dt="2024-08-23T11:47:21.288" v="843" actId="26606"/>
          <ac:spMkLst>
            <pc:docMk/>
            <pc:sldMk cId="3757331505" sldId="291"/>
            <ac:spMk id="27" creationId="{53E17AA8-C417-4F74-9F1B-EAD82A19B73C}"/>
          </ac:spMkLst>
        </pc:spChg>
        <pc:spChg chg="add del">
          <ac:chgData name="Hanvitha Reddy" userId="24759086c9598a67" providerId="LiveId" clId="{7462FAEF-E2AE-4547-ACFD-C14AADF69096}" dt="2024-08-23T11:47:21.288" v="843" actId="26606"/>
          <ac:spMkLst>
            <pc:docMk/>
            <pc:sldMk cId="3757331505" sldId="291"/>
            <ac:spMk id="28" creationId="{D79F9CB9-0076-49F5-845A-C97CCFC1639A}"/>
          </ac:spMkLst>
        </pc:spChg>
        <pc:spChg chg="add del">
          <ac:chgData name="Hanvitha Reddy" userId="24759086c9598a67" providerId="LiveId" clId="{7462FAEF-E2AE-4547-ACFD-C14AADF69096}" dt="2024-08-23T11:47:21.288" v="843" actId="26606"/>
          <ac:spMkLst>
            <pc:docMk/>
            <pc:sldMk cId="3757331505" sldId="291"/>
            <ac:spMk id="29" creationId="{0567348B-D4F9-4978-8FB4-D4031CD133ED}"/>
          </ac:spMkLst>
        </pc:spChg>
        <pc:graphicFrameChg chg="add mod ord modGraphic">
          <ac:chgData name="Hanvitha Reddy" userId="24759086c9598a67" providerId="LiveId" clId="{7462FAEF-E2AE-4547-ACFD-C14AADF69096}" dt="2024-08-23T11:48:20.381" v="854"/>
          <ac:graphicFrameMkLst>
            <pc:docMk/>
            <pc:sldMk cId="3757331505" sldId="291"/>
            <ac:graphicFrameMk id="2" creationId="{4CB9A6F0-A343-8A9B-29EE-BDAB4FF10983}"/>
          </ac:graphicFrameMkLst>
        </pc:graphicFrameChg>
        <pc:picChg chg="add mod">
          <ac:chgData name="Hanvitha Reddy" userId="24759086c9598a67" providerId="LiveId" clId="{7462FAEF-E2AE-4547-ACFD-C14AADF69096}" dt="2024-08-23T11:47:01.364" v="838"/>
          <ac:picMkLst>
            <pc:docMk/>
            <pc:sldMk cId="3757331505" sldId="291"/>
            <ac:picMk id="4" creationId="{9C2CDA05-0C0C-1509-A916-DF4F839A5143}"/>
          </ac:picMkLst>
        </pc:picChg>
        <pc:picChg chg="add mod">
          <ac:chgData name="Hanvitha Reddy" userId="24759086c9598a67" providerId="LiveId" clId="{7462FAEF-E2AE-4547-ACFD-C14AADF69096}" dt="2024-08-23T11:47:24.255" v="846"/>
          <ac:picMkLst>
            <pc:docMk/>
            <pc:sldMk cId="3757331505" sldId="291"/>
            <ac:picMk id="6" creationId="{90FA63E3-D467-9451-CA05-487D64229F94}"/>
          </ac:picMkLst>
        </pc:picChg>
      </pc:sldChg>
    </pc:docChg>
  </pc:docChgLst>
  <pc:docChgLst>
    <pc:chgData name="Hanvitha Reddy" userId="24759086c9598a67" providerId="LiveId" clId="{DBAD6A4C-C165-4995-A59E-A41A6A1A96BD}"/>
    <pc:docChg chg="undo custSel delSld modSld">
      <pc:chgData name="Hanvitha Reddy" userId="24759086c9598a67" providerId="LiveId" clId="{DBAD6A4C-C165-4995-A59E-A41A6A1A96BD}" dt="2024-08-09T08:39:59.413" v="354" actId="20577"/>
      <pc:docMkLst>
        <pc:docMk/>
      </pc:docMkLst>
      <pc:sldChg chg="addSp delSp modSp mod">
        <pc:chgData name="Hanvitha Reddy" userId="24759086c9598a67" providerId="LiveId" clId="{DBAD6A4C-C165-4995-A59E-A41A6A1A96BD}" dt="2024-08-09T08:39:59.413" v="354" actId="20577"/>
        <pc:sldMkLst>
          <pc:docMk/>
          <pc:sldMk cId="1810155279" sldId="278"/>
        </pc:sldMkLst>
        <pc:spChg chg="add mod">
          <ac:chgData name="Hanvitha Reddy" userId="24759086c9598a67" providerId="LiveId" clId="{DBAD6A4C-C165-4995-A59E-A41A6A1A96BD}" dt="2024-08-09T08:39:59.413" v="354" actId="20577"/>
          <ac:spMkLst>
            <pc:docMk/>
            <pc:sldMk cId="1810155279" sldId="278"/>
            <ac:spMk id="4" creationId="{ADF6A00A-1941-126C-BE6A-7C1515CDCC3B}"/>
          </ac:spMkLst>
        </pc:spChg>
        <pc:graphicFrameChg chg="del">
          <ac:chgData name="Hanvitha Reddy" userId="24759086c9598a67" providerId="LiveId" clId="{DBAD6A4C-C165-4995-A59E-A41A6A1A96BD}" dt="2024-08-09T08:34:54.437" v="5" actId="21"/>
          <ac:graphicFrameMkLst>
            <pc:docMk/>
            <pc:sldMk cId="1810155279" sldId="278"/>
            <ac:graphicFrameMk id="2" creationId="{78B0CD24-84A2-79A9-EE2B-473B1BEDA56C}"/>
          </ac:graphicFrameMkLst>
        </pc:graphicFrameChg>
      </pc:sldChg>
      <pc:sldChg chg="del">
        <pc:chgData name="Hanvitha Reddy" userId="24759086c9598a67" providerId="LiveId" clId="{DBAD6A4C-C165-4995-A59E-A41A6A1A96BD}" dt="2024-08-09T08:34:46.022" v="0" actId="47"/>
        <pc:sldMkLst>
          <pc:docMk/>
          <pc:sldMk cId="4242640920" sldId="279"/>
        </pc:sldMkLst>
      </pc:sldChg>
      <pc:sldChg chg="del">
        <pc:chgData name="Hanvitha Reddy" userId="24759086c9598a67" providerId="LiveId" clId="{DBAD6A4C-C165-4995-A59E-A41A6A1A96BD}" dt="2024-08-09T08:34:46.227" v="1" actId="47"/>
        <pc:sldMkLst>
          <pc:docMk/>
          <pc:sldMk cId="237470139" sldId="280"/>
        </pc:sldMkLst>
      </pc:sldChg>
      <pc:sldChg chg="del">
        <pc:chgData name="Hanvitha Reddy" userId="24759086c9598a67" providerId="LiveId" clId="{DBAD6A4C-C165-4995-A59E-A41A6A1A96BD}" dt="2024-08-09T08:34:46.824" v="2" actId="47"/>
        <pc:sldMkLst>
          <pc:docMk/>
          <pc:sldMk cId="1071902877" sldId="281"/>
        </pc:sldMkLst>
      </pc:sldChg>
      <pc:sldChg chg="del">
        <pc:chgData name="Hanvitha Reddy" userId="24759086c9598a67" providerId="LiveId" clId="{DBAD6A4C-C165-4995-A59E-A41A6A1A96BD}" dt="2024-08-09T08:34:47.655" v="3" actId="47"/>
        <pc:sldMkLst>
          <pc:docMk/>
          <pc:sldMk cId="2018745614" sldId="282"/>
        </pc:sldMkLst>
      </pc:sldChg>
      <pc:sldChg chg="del">
        <pc:chgData name="Hanvitha Reddy" userId="24759086c9598a67" providerId="LiveId" clId="{DBAD6A4C-C165-4995-A59E-A41A6A1A96BD}" dt="2024-08-09T08:34:48.523" v="4" actId="47"/>
        <pc:sldMkLst>
          <pc:docMk/>
          <pc:sldMk cId="1222282923" sldId="283"/>
        </pc:sldMkLst>
      </pc:sldChg>
    </pc:docChg>
  </pc:docChgLst>
  <pc:docChgLst>
    <pc:chgData name="Hanvitha Reddy" userId="24759086c9598a67" providerId="LiveId" clId="{08756B66-4DC8-440F-A12B-EAA11F8BCDB0}"/>
    <pc:docChg chg="undo redo custSel addSld modSld">
      <pc:chgData name="Hanvitha Reddy" userId="24759086c9598a67" providerId="LiveId" clId="{08756B66-4DC8-440F-A12B-EAA11F8BCDB0}" dt="2024-07-23T12:27:49.646" v="2970" actId="1076"/>
      <pc:docMkLst>
        <pc:docMk/>
      </pc:docMkLst>
      <pc:sldChg chg="addSp modSp mod">
        <pc:chgData name="Hanvitha Reddy" userId="24759086c9598a67" providerId="LiveId" clId="{08756B66-4DC8-440F-A12B-EAA11F8BCDB0}" dt="2024-07-23T10:14:08.762" v="2037" actId="1076"/>
        <pc:sldMkLst>
          <pc:docMk/>
          <pc:sldMk cId="3997609753" sldId="256"/>
        </pc:sldMkLst>
        <pc:spChg chg="mod">
          <ac:chgData name="Hanvitha Reddy" userId="24759086c9598a67" providerId="LiveId" clId="{08756B66-4DC8-440F-A12B-EAA11F8BCDB0}" dt="2024-07-22T04:57:59.080" v="34" actId="20577"/>
          <ac:spMkLst>
            <pc:docMk/>
            <pc:sldMk cId="3997609753" sldId="256"/>
            <ac:spMk id="3" creationId="{F385EDEA-0E55-EEFA-9BA4-B1850BFC5209}"/>
          </ac:spMkLst>
        </pc:spChg>
        <pc:picChg chg="add mod">
          <ac:chgData name="Hanvitha Reddy" userId="24759086c9598a67" providerId="LiveId" clId="{08756B66-4DC8-440F-A12B-EAA11F8BCDB0}" dt="2024-07-23T10:14:08.762" v="2037" actId="1076"/>
          <ac:picMkLst>
            <pc:docMk/>
            <pc:sldMk cId="3997609753" sldId="256"/>
            <ac:picMk id="6" creationId="{347CDFBD-9B15-4894-26CF-6BAAC3C96A58}"/>
          </ac:picMkLst>
        </pc:picChg>
      </pc:sldChg>
      <pc:sldChg chg="addSp modSp mod">
        <pc:chgData name="Hanvitha Reddy" userId="24759086c9598a67" providerId="LiveId" clId="{08756B66-4DC8-440F-A12B-EAA11F8BCDB0}" dt="2024-07-23T10:52:48.273" v="2540" actId="20577"/>
        <pc:sldMkLst>
          <pc:docMk/>
          <pc:sldMk cId="604251268" sldId="257"/>
        </pc:sldMkLst>
        <pc:spChg chg="mod">
          <ac:chgData name="Hanvitha Reddy" userId="24759086c9598a67" providerId="LiveId" clId="{08756B66-4DC8-440F-A12B-EAA11F8BCDB0}" dt="2024-07-23T10:52:48.273" v="2540" actId="20577"/>
          <ac:spMkLst>
            <pc:docMk/>
            <pc:sldMk cId="604251268" sldId="257"/>
            <ac:spMk id="3" creationId="{021FA673-7E96-93F7-A013-B7826D90174A}"/>
          </ac:spMkLst>
        </pc:spChg>
        <pc:picChg chg="add mod">
          <ac:chgData name="Hanvitha Reddy" userId="24759086c9598a67" providerId="LiveId" clId="{08756B66-4DC8-440F-A12B-EAA11F8BCDB0}" dt="2024-07-23T10:14:19.420" v="2040" actId="1076"/>
          <ac:picMkLst>
            <pc:docMk/>
            <pc:sldMk cId="604251268" sldId="257"/>
            <ac:picMk id="4" creationId="{D55F0B9D-CBF0-B8B6-D56B-C0A20FB3855A}"/>
          </ac:picMkLst>
        </pc:picChg>
      </pc:sldChg>
      <pc:sldChg chg="addSp modSp new mod">
        <pc:chgData name="Hanvitha Reddy" userId="24759086c9598a67" providerId="LiveId" clId="{08756B66-4DC8-440F-A12B-EAA11F8BCDB0}" dt="2024-07-23T10:20:09.176" v="2095"/>
        <pc:sldMkLst>
          <pc:docMk/>
          <pc:sldMk cId="679132673" sldId="258"/>
        </pc:sldMkLst>
        <pc:spChg chg="mod">
          <ac:chgData name="Hanvitha Reddy" userId="24759086c9598a67" providerId="LiveId" clId="{08756B66-4DC8-440F-A12B-EAA11F8BCDB0}" dt="2024-07-22T06:10:38.429" v="168" actId="27636"/>
          <ac:spMkLst>
            <pc:docMk/>
            <pc:sldMk cId="679132673" sldId="258"/>
            <ac:spMk id="2" creationId="{EF198004-5173-FBD6-BC4C-C4F268F6C2EE}"/>
          </ac:spMkLst>
        </pc:spChg>
        <pc:spChg chg="mod">
          <ac:chgData name="Hanvitha Reddy" userId="24759086c9598a67" providerId="LiveId" clId="{08756B66-4DC8-440F-A12B-EAA11F8BCDB0}" dt="2024-07-23T06:35:56.427" v="1173" actId="14100"/>
          <ac:spMkLst>
            <pc:docMk/>
            <pc:sldMk cId="679132673" sldId="258"/>
            <ac:spMk id="3" creationId="{4F3544AE-9ECB-076F-919B-232D957DE981}"/>
          </ac:spMkLst>
        </pc:spChg>
        <pc:spChg chg="add mod">
          <ac:chgData name="Hanvitha Reddy" userId="24759086c9598a67" providerId="LiveId" clId="{08756B66-4DC8-440F-A12B-EAA11F8BCDB0}" dt="2024-07-23T10:20:09.176" v="2095"/>
          <ac:spMkLst>
            <pc:docMk/>
            <pc:sldMk cId="679132673" sldId="258"/>
            <ac:spMk id="4" creationId="{D823BC82-F641-A8FC-38FA-6AB460ABD989}"/>
          </ac:spMkLst>
        </pc:spChg>
        <pc:picChg chg="add mod">
          <ac:chgData name="Hanvitha Reddy" userId="24759086c9598a67" providerId="LiveId" clId="{08756B66-4DC8-440F-A12B-EAA11F8BCDB0}" dt="2024-07-23T10:14:23.493" v="2042"/>
          <ac:picMkLst>
            <pc:docMk/>
            <pc:sldMk cId="679132673" sldId="258"/>
            <ac:picMk id="5" creationId="{4212DBEA-EFF4-2C5A-3CB5-9309AD7256DE}"/>
          </ac:picMkLst>
        </pc:picChg>
      </pc:sldChg>
      <pc:sldChg chg="addSp modSp new mod">
        <pc:chgData name="Hanvitha Reddy" userId="24759086c9598a67" providerId="LiveId" clId="{08756B66-4DC8-440F-A12B-EAA11F8BCDB0}" dt="2024-07-23T10:20:15.411" v="2097"/>
        <pc:sldMkLst>
          <pc:docMk/>
          <pc:sldMk cId="1506707633" sldId="259"/>
        </pc:sldMkLst>
        <pc:spChg chg="mod">
          <ac:chgData name="Hanvitha Reddy" userId="24759086c9598a67" providerId="LiveId" clId="{08756B66-4DC8-440F-A12B-EAA11F8BCDB0}" dt="2024-07-22T09:17:30.451" v="368" actId="1076"/>
          <ac:spMkLst>
            <pc:docMk/>
            <pc:sldMk cId="1506707633" sldId="259"/>
            <ac:spMk id="2" creationId="{8919011E-CD0E-6E2E-72C0-A98E1A93A2EB}"/>
          </ac:spMkLst>
        </pc:spChg>
        <pc:spChg chg="mod">
          <ac:chgData name="Hanvitha Reddy" userId="24759086c9598a67" providerId="LiveId" clId="{08756B66-4DC8-440F-A12B-EAA11F8BCDB0}" dt="2024-07-22T09:17:25.526" v="367" actId="1076"/>
          <ac:spMkLst>
            <pc:docMk/>
            <pc:sldMk cId="1506707633" sldId="259"/>
            <ac:spMk id="3" creationId="{12C6F9FF-356A-6AD1-53F5-8730A1D227E4}"/>
          </ac:spMkLst>
        </pc:spChg>
        <pc:spChg chg="add mod">
          <ac:chgData name="Hanvitha Reddy" userId="24759086c9598a67" providerId="LiveId" clId="{08756B66-4DC8-440F-A12B-EAA11F8BCDB0}" dt="2024-07-23T10:20:15.411" v="2097"/>
          <ac:spMkLst>
            <pc:docMk/>
            <pc:sldMk cId="1506707633" sldId="259"/>
            <ac:spMk id="4" creationId="{B326CEC2-97F9-2C18-FFD5-0CFFFB233976}"/>
          </ac:spMkLst>
        </pc:spChg>
        <pc:picChg chg="add mod">
          <ac:chgData name="Hanvitha Reddy" userId="24759086c9598a67" providerId="LiveId" clId="{08756B66-4DC8-440F-A12B-EAA11F8BCDB0}" dt="2024-07-23T10:14:25.543" v="2043"/>
          <ac:picMkLst>
            <pc:docMk/>
            <pc:sldMk cId="1506707633" sldId="259"/>
            <ac:picMk id="5" creationId="{1C1C94F9-21CF-F67D-95CE-914C94E19A2D}"/>
          </ac:picMkLst>
        </pc:picChg>
      </pc:sldChg>
      <pc:sldChg chg="addSp modSp new mod">
        <pc:chgData name="Hanvitha Reddy" userId="24759086c9598a67" providerId="LiveId" clId="{08756B66-4DC8-440F-A12B-EAA11F8BCDB0}" dt="2024-07-23T10:20:20.792" v="2099"/>
        <pc:sldMkLst>
          <pc:docMk/>
          <pc:sldMk cId="2404531871" sldId="260"/>
        </pc:sldMkLst>
        <pc:spChg chg="mod">
          <ac:chgData name="Hanvitha Reddy" userId="24759086c9598a67" providerId="LiveId" clId="{08756B66-4DC8-440F-A12B-EAA11F8BCDB0}" dt="2024-07-22T09:30:38.384" v="538"/>
          <ac:spMkLst>
            <pc:docMk/>
            <pc:sldMk cId="2404531871" sldId="260"/>
            <ac:spMk id="2" creationId="{9254C381-A597-0A73-C627-F9DF37C68C7B}"/>
          </ac:spMkLst>
        </pc:spChg>
        <pc:spChg chg="mod">
          <ac:chgData name="Hanvitha Reddy" userId="24759086c9598a67" providerId="LiveId" clId="{08756B66-4DC8-440F-A12B-EAA11F8BCDB0}" dt="2024-07-22T09:25:35.975" v="457" actId="14100"/>
          <ac:spMkLst>
            <pc:docMk/>
            <pc:sldMk cId="2404531871" sldId="260"/>
            <ac:spMk id="3" creationId="{E5CA9EEA-6AF5-85DC-7A59-3EB25D9DD9A5}"/>
          </ac:spMkLst>
        </pc:spChg>
        <pc:spChg chg="add mod">
          <ac:chgData name="Hanvitha Reddy" userId="24759086c9598a67" providerId="LiveId" clId="{08756B66-4DC8-440F-A12B-EAA11F8BCDB0}" dt="2024-07-23T10:20:20.792" v="2099"/>
          <ac:spMkLst>
            <pc:docMk/>
            <pc:sldMk cId="2404531871" sldId="260"/>
            <ac:spMk id="4" creationId="{AE707D67-873D-0C99-A53F-22CB0D441ECE}"/>
          </ac:spMkLst>
        </pc:spChg>
        <pc:picChg chg="add mod">
          <ac:chgData name="Hanvitha Reddy" userId="24759086c9598a67" providerId="LiveId" clId="{08756B66-4DC8-440F-A12B-EAA11F8BCDB0}" dt="2024-07-23T10:14:27.262" v="2044"/>
          <ac:picMkLst>
            <pc:docMk/>
            <pc:sldMk cId="2404531871" sldId="260"/>
            <ac:picMk id="5" creationId="{74F003AE-3AED-5816-ABE4-038D34555B1A}"/>
          </ac:picMkLst>
        </pc:picChg>
      </pc:sldChg>
      <pc:sldChg chg="addSp modSp new mod">
        <pc:chgData name="Hanvitha Reddy" userId="24759086c9598a67" providerId="LiveId" clId="{08756B66-4DC8-440F-A12B-EAA11F8BCDB0}" dt="2024-07-23T10:20:32.976" v="2102" actId="6549"/>
        <pc:sldMkLst>
          <pc:docMk/>
          <pc:sldMk cId="584569776" sldId="261"/>
        </pc:sldMkLst>
        <pc:spChg chg="mod">
          <ac:chgData name="Hanvitha Reddy" userId="24759086c9598a67" providerId="LiveId" clId="{08756B66-4DC8-440F-A12B-EAA11F8BCDB0}" dt="2024-07-22T10:06:32.111" v="562" actId="1076"/>
          <ac:spMkLst>
            <pc:docMk/>
            <pc:sldMk cId="584569776" sldId="261"/>
            <ac:spMk id="2" creationId="{8CAD53D3-2774-26CD-8115-555E85D81792}"/>
          </ac:spMkLst>
        </pc:spChg>
        <pc:spChg chg="mod">
          <ac:chgData name="Hanvitha Reddy" userId="24759086c9598a67" providerId="LiveId" clId="{08756B66-4DC8-440F-A12B-EAA11F8BCDB0}" dt="2024-07-22T10:07:40.013" v="566" actId="20577"/>
          <ac:spMkLst>
            <pc:docMk/>
            <pc:sldMk cId="584569776" sldId="261"/>
            <ac:spMk id="3" creationId="{B25BC40C-7C32-DE9D-719D-F8D9C57BC86E}"/>
          </ac:spMkLst>
        </pc:spChg>
        <pc:spChg chg="add mod">
          <ac:chgData name="Hanvitha Reddy" userId="24759086c9598a67" providerId="LiveId" clId="{08756B66-4DC8-440F-A12B-EAA11F8BCDB0}" dt="2024-07-23T10:20:32.976" v="2102" actId="6549"/>
          <ac:spMkLst>
            <pc:docMk/>
            <pc:sldMk cId="584569776" sldId="261"/>
            <ac:spMk id="4" creationId="{6241CD95-27CE-2C30-F3F8-45D874156631}"/>
          </ac:spMkLst>
        </pc:spChg>
        <pc:picChg chg="add mod">
          <ac:chgData name="Hanvitha Reddy" userId="24759086c9598a67" providerId="LiveId" clId="{08756B66-4DC8-440F-A12B-EAA11F8BCDB0}" dt="2024-07-23T10:14:28.853" v="2045"/>
          <ac:picMkLst>
            <pc:docMk/>
            <pc:sldMk cId="584569776" sldId="261"/>
            <ac:picMk id="5" creationId="{A938A2E3-ED3D-4CDE-E249-7C4C9B17BB4C}"/>
          </ac:picMkLst>
        </pc:picChg>
      </pc:sldChg>
      <pc:sldChg chg="addSp modSp new mod">
        <pc:chgData name="Hanvitha Reddy" userId="24759086c9598a67" providerId="LiveId" clId="{08756B66-4DC8-440F-A12B-EAA11F8BCDB0}" dt="2024-07-23T10:20:40.364" v="2104"/>
        <pc:sldMkLst>
          <pc:docMk/>
          <pc:sldMk cId="3332956254" sldId="262"/>
        </pc:sldMkLst>
        <pc:spChg chg="mod">
          <ac:chgData name="Hanvitha Reddy" userId="24759086c9598a67" providerId="LiveId" clId="{08756B66-4DC8-440F-A12B-EAA11F8BCDB0}" dt="2024-07-22T10:13:47.240" v="653"/>
          <ac:spMkLst>
            <pc:docMk/>
            <pc:sldMk cId="3332956254" sldId="262"/>
            <ac:spMk id="2" creationId="{C48DF0ED-B1E0-E682-9CA8-782744E856B7}"/>
          </ac:spMkLst>
        </pc:spChg>
        <pc:spChg chg="mod">
          <ac:chgData name="Hanvitha Reddy" userId="24759086c9598a67" providerId="LiveId" clId="{08756B66-4DC8-440F-A12B-EAA11F8BCDB0}" dt="2024-07-22T10:12:39.720" v="650" actId="14100"/>
          <ac:spMkLst>
            <pc:docMk/>
            <pc:sldMk cId="3332956254" sldId="262"/>
            <ac:spMk id="3" creationId="{4498F030-98D3-E939-404C-F6209B8415EC}"/>
          </ac:spMkLst>
        </pc:spChg>
        <pc:spChg chg="add mod">
          <ac:chgData name="Hanvitha Reddy" userId="24759086c9598a67" providerId="LiveId" clId="{08756B66-4DC8-440F-A12B-EAA11F8BCDB0}" dt="2024-07-23T10:20:40.364" v="2104"/>
          <ac:spMkLst>
            <pc:docMk/>
            <pc:sldMk cId="3332956254" sldId="262"/>
            <ac:spMk id="4" creationId="{1ED6E73F-FAA7-32D9-4E59-963EEA3F57A0}"/>
          </ac:spMkLst>
        </pc:spChg>
        <pc:picChg chg="add mod">
          <ac:chgData name="Hanvitha Reddy" userId="24759086c9598a67" providerId="LiveId" clId="{08756B66-4DC8-440F-A12B-EAA11F8BCDB0}" dt="2024-07-23T10:14:30.688" v="2046"/>
          <ac:picMkLst>
            <pc:docMk/>
            <pc:sldMk cId="3332956254" sldId="262"/>
            <ac:picMk id="5" creationId="{7D42C2BC-5479-29D5-C7AE-067CC1E379BE}"/>
          </ac:picMkLst>
        </pc:picChg>
      </pc:sldChg>
      <pc:sldChg chg="addSp modSp new mod">
        <pc:chgData name="Hanvitha Reddy" userId="24759086c9598a67" providerId="LiveId" clId="{08756B66-4DC8-440F-A12B-EAA11F8BCDB0}" dt="2024-07-23T10:20:44.362" v="2106"/>
        <pc:sldMkLst>
          <pc:docMk/>
          <pc:sldMk cId="3490747135" sldId="263"/>
        </pc:sldMkLst>
        <pc:spChg chg="mod">
          <ac:chgData name="Hanvitha Reddy" userId="24759086c9598a67" providerId="LiveId" clId="{08756B66-4DC8-440F-A12B-EAA11F8BCDB0}" dt="2024-07-22T10:18:08.102" v="744"/>
          <ac:spMkLst>
            <pc:docMk/>
            <pc:sldMk cId="3490747135" sldId="263"/>
            <ac:spMk id="2" creationId="{26926175-FBE0-ED58-58B4-131A82F3119A}"/>
          </ac:spMkLst>
        </pc:spChg>
        <pc:spChg chg="mod">
          <ac:chgData name="Hanvitha Reddy" userId="24759086c9598a67" providerId="LiveId" clId="{08756B66-4DC8-440F-A12B-EAA11F8BCDB0}" dt="2024-07-22T10:18:21.975" v="745" actId="948"/>
          <ac:spMkLst>
            <pc:docMk/>
            <pc:sldMk cId="3490747135" sldId="263"/>
            <ac:spMk id="3" creationId="{F24133EE-1AE5-3C44-3572-48F2BDB4FCF6}"/>
          </ac:spMkLst>
        </pc:spChg>
        <pc:spChg chg="add mod">
          <ac:chgData name="Hanvitha Reddy" userId="24759086c9598a67" providerId="LiveId" clId="{08756B66-4DC8-440F-A12B-EAA11F8BCDB0}" dt="2024-07-23T10:20:44.362" v="2106"/>
          <ac:spMkLst>
            <pc:docMk/>
            <pc:sldMk cId="3490747135" sldId="263"/>
            <ac:spMk id="4" creationId="{A089DAA5-D3E5-9F49-F695-27C5563E97C1}"/>
          </ac:spMkLst>
        </pc:spChg>
        <pc:picChg chg="add mod">
          <ac:chgData name="Hanvitha Reddy" userId="24759086c9598a67" providerId="LiveId" clId="{08756B66-4DC8-440F-A12B-EAA11F8BCDB0}" dt="2024-07-23T10:14:32.714" v="2047"/>
          <ac:picMkLst>
            <pc:docMk/>
            <pc:sldMk cId="3490747135" sldId="263"/>
            <ac:picMk id="5" creationId="{7E89F98A-E9E0-B3ED-8CC9-6E7EE7F3BAB4}"/>
          </ac:picMkLst>
        </pc:picChg>
      </pc:sldChg>
      <pc:sldChg chg="addSp modSp new mod">
        <pc:chgData name="Hanvitha Reddy" userId="24759086c9598a67" providerId="LiveId" clId="{08756B66-4DC8-440F-A12B-EAA11F8BCDB0}" dt="2024-07-23T10:14:34.338" v="2048"/>
        <pc:sldMkLst>
          <pc:docMk/>
          <pc:sldMk cId="3646868029" sldId="264"/>
        </pc:sldMkLst>
        <pc:spChg chg="mod">
          <ac:chgData name="Hanvitha Reddy" userId="24759086c9598a67" providerId="LiveId" clId="{08756B66-4DC8-440F-A12B-EAA11F8BCDB0}" dt="2024-07-22T11:13:20.820" v="856" actId="20577"/>
          <ac:spMkLst>
            <pc:docMk/>
            <pc:sldMk cId="3646868029" sldId="264"/>
            <ac:spMk id="2" creationId="{7156E267-71F9-CF4A-289D-F775582E51DA}"/>
          </ac:spMkLst>
        </pc:spChg>
        <pc:spChg chg="mod">
          <ac:chgData name="Hanvitha Reddy" userId="24759086c9598a67" providerId="LiveId" clId="{08756B66-4DC8-440F-A12B-EAA11F8BCDB0}" dt="2024-07-22T11:13:58.195" v="859" actId="20577"/>
          <ac:spMkLst>
            <pc:docMk/>
            <pc:sldMk cId="3646868029" sldId="264"/>
            <ac:spMk id="3" creationId="{80FC86E5-98D1-101E-7CF8-16A3B21B7D29}"/>
          </ac:spMkLst>
        </pc:spChg>
        <pc:picChg chg="add mod">
          <ac:chgData name="Hanvitha Reddy" userId="24759086c9598a67" providerId="LiveId" clId="{08756B66-4DC8-440F-A12B-EAA11F8BCDB0}" dt="2024-07-23T10:14:34.338" v="2048"/>
          <ac:picMkLst>
            <pc:docMk/>
            <pc:sldMk cId="3646868029" sldId="264"/>
            <ac:picMk id="4" creationId="{C821B81B-31CB-E2D8-0772-C8300824B16A}"/>
          </ac:picMkLst>
        </pc:picChg>
      </pc:sldChg>
      <pc:sldChg chg="addSp modSp new mod">
        <pc:chgData name="Hanvitha Reddy" userId="24759086c9598a67" providerId="LiveId" clId="{08756B66-4DC8-440F-A12B-EAA11F8BCDB0}" dt="2024-07-23T10:14:21.917" v="2041"/>
        <pc:sldMkLst>
          <pc:docMk/>
          <pc:sldMk cId="2899404825" sldId="265"/>
        </pc:sldMkLst>
        <pc:spChg chg="mod">
          <ac:chgData name="Hanvitha Reddy" userId="24759086c9598a67" providerId="LiveId" clId="{08756B66-4DC8-440F-A12B-EAA11F8BCDB0}" dt="2024-07-22T11:04:31.369" v="768" actId="14100"/>
          <ac:spMkLst>
            <pc:docMk/>
            <pc:sldMk cId="2899404825" sldId="265"/>
            <ac:spMk id="2" creationId="{9E5C28B6-4BF8-B526-FEB6-C322B7C32C5A}"/>
          </ac:spMkLst>
        </pc:spChg>
        <pc:spChg chg="mod">
          <ac:chgData name="Hanvitha Reddy" userId="24759086c9598a67" providerId="LiveId" clId="{08756B66-4DC8-440F-A12B-EAA11F8BCDB0}" dt="2024-07-23T08:11:13.091" v="1522" actId="20577"/>
          <ac:spMkLst>
            <pc:docMk/>
            <pc:sldMk cId="2899404825" sldId="265"/>
            <ac:spMk id="3" creationId="{434D4AE9-010D-9D6D-ECBB-2413117C45D7}"/>
          </ac:spMkLst>
        </pc:spChg>
        <pc:picChg chg="add mod">
          <ac:chgData name="Hanvitha Reddy" userId="24759086c9598a67" providerId="LiveId" clId="{08756B66-4DC8-440F-A12B-EAA11F8BCDB0}" dt="2024-07-23T10:14:21.917" v="2041"/>
          <ac:picMkLst>
            <pc:docMk/>
            <pc:sldMk cId="2899404825" sldId="265"/>
            <ac:picMk id="4" creationId="{4E147396-5EA2-D1FC-9AC4-F1AC35FC1675}"/>
          </ac:picMkLst>
        </pc:picChg>
      </pc:sldChg>
      <pc:sldChg chg="addSp modSp new mod">
        <pc:chgData name="Hanvitha Reddy" userId="24759086c9598a67" providerId="LiveId" clId="{08756B66-4DC8-440F-A12B-EAA11F8BCDB0}" dt="2024-07-23T10:14:36.281" v="2049"/>
        <pc:sldMkLst>
          <pc:docMk/>
          <pc:sldMk cId="2225735087" sldId="266"/>
        </pc:sldMkLst>
        <pc:spChg chg="mod">
          <ac:chgData name="Hanvitha Reddy" userId="24759086c9598a67" providerId="LiveId" clId="{08756B66-4DC8-440F-A12B-EAA11F8BCDB0}" dt="2024-07-22T15:42:39.376" v="1115" actId="20577"/>
          <ac:spMkLst>
            <pc:docMk/>
            <pc:sldMk cId="2225735087" sldId="266"/>
            <ac:spMk id="2" creationId="{92F25E1B-5536-E800-9B0D-20FC2FC02080}"/>
          </ac:spMkLst>
        </pc:spChg>
        <pc:spChg chg="add mod">
          <ac:chgData name="Hanvitha Reddy" userId="24759086c9598a67" providerId="LiveId" clId="{08756B66-4DC8-440F-A12B-EAA11F8BCDB0}" dt="2024-07-22T15:29:00.210" v="898" actId="767"/>
          <ac:spMkLst>
            <pc:docMk/>
            <pc:sldMk cId="2225735087" sldId="266"/>
            <ac:spMk id="3" creationId="{3C2CA3AA-6F2C-BB4A-F3A1-580600213898}"/>
          </ac:spMkLst>
        </pc:spChg>
        <pc:graphicFrameChg chg="add mod modGraphic">
          <ac:chgData name="Hanvitha Reddy" userId="24759086c9598a67" providerId="LiveId" clId="{08756B66-4DC8-440F-A12B-EAA11F8BCDB0}" dt="2024-07-23T07:17:52.149" v="1306"/>
          <ac:graphicFrameMkLst>
            <pc:docMk/>
            <pc:sldMk cId="2225735087" sldId="266"/>
            <ac:graphicFrameMk id="4" creationId="{5BCC65B6-A09D-372F-9A18-362DD723F76D}"/>
          </ac:graphicFrameMkLst>
        </pc:graphicFrameChg>
        <pc:picChg chg="add mod">
          <ac:chgData name="Hanvitha Reddy" userId="24759086c9598a67" providerId="LiveId" clId="{08756B66-4DC8-440F-A12B-EAA11F8BCDB0}" dt="2024-07-23T10:14:36.281" v="2049"/>
          <ac:picMkLst>
            <pc:docMk/>
            <pc:sldMk cId="2225735087" sldId="266"/>
            <ac:picMk id="5" creationId="{4DDD4A07-2659-6BBA-E372-183DD38C3288}"/>
          </ac:picMkLst>
        </pc:picChg>
      </pc:sldChg>
      <pc:sldChg chg="addSp delSp modSp new mod">
        <pc:chgData name="Hanvitha Reddy" userId="24759086c9598a67" providerId="LiveId" clId="{08756B66-4DC8-440F-A12B-EAA11F8BCDB0}" dt="2024-07-23T10:14:44.882" v="2051" actId="14100"/>
        <pc:sldMkLst>
          <pc:docMk/>
          <pc:sldMk cId="4016963395" sldId="267"/>
        </pc:sldMkLst>
        <pc:spChg chg="del">
          <ac:chgData name="Hanvitha Reddy" userId="24759086c9598a67" providerId="LiveId" clId="{08756B66-4DC8-440F-A12B-EAA11F8BCDB0}" dt="2024-07-22T15:30:53.805" v="901" actId="478"/>
          <ac:spMkLst>
            <pc:docMk/>
            <pc:sldMk cId="4016963395" sldId="267"/>
            <ac:spMk id="2" creationId="{3DD851C5-546B-1C6B-D917-69DEF144F0C5}"/>
          </ac:spMkLst>
        </pc:spChg>
        <pc:spChg chg="del">
          <ac:chgData name="Hanvitha Reddy" userId="24759086c9598a67" providerId="LiveId" clId="{08756B66-4DC8-440F-A12B-EAA11F8BCDB0}" dt="2024-07-22T15:30:47.146" v="900" actId="1032"/>
          <ac:spMkLst>
            <pc:docMk/>
            <pc:sldMk cId="4016963395" sldId="267"/>
            <ac:spMk id="3" creationId="{4BD92D93-FE5D-13E2-186B-FC2B1BCFB270}"/>
          </ac:spMkLst>
        </pc:spChg>
        <pc:spChg chg="add mod">
          <ac:chgData name="Hanvitha Reddy" userId="24759086c9598a67" providerId="LiveId" clId="{08756B66-4DC8-440F-A12B-EAA11F8BCDB0}" dt="2024-07-22T15:42:13.345" v="1100" actId="767"/>
          <ac:spMkLst>
            <pc:docMk/>
            <pc:sldMk cId="4016963395" sldId="267"/>
            <ac:spMk id="7" creationId="{A787AC6F-F82D-F1DF-0737-47A613656E0E}"/>
          </ac:spMkLst>
        </pc:spChg>
        <pc:spChg chg="add del mod">
          <ac:chgData name="Hanvitha Reddy" userId="24759086c9598a67" providerId="LiveId" clId="{08756B66-4DC8-440F-A12B-EAA11F8BCDB0}" dt="2024-07-22T15:43:26.450" v="1123" actId="478"/>
          <ac:spMkLst>
            <pc:docMk/>
            <pc:sldMk cId="4016963395" sldId="267"/>
            <ac:spMk id="9" creationId="{BAFD45F0-4E73-DCA9-C897-2E296043C3DC}"/>
          </ac:spMkLst>
        </pc:spChg>
        <pc:graphicFrameChg chg="add del mod modGraphic">
          <ac:chgData name="Hanvitha Reddy" userId="24759086c9598a67" providerId="LiveId" clId="{08756B66-4DC8-440F-A12B-EAA11F8BCDB0}" dt="2024-07-22T15:43:23.100" v="1122" actId="478"/>
          <ac:graphicFrameMkLst>
            <pc:docMk/>
            <pc:sldMk cId="4016963395" sldId="267"/>
            <ac:graphicFrameMk id="6" creationId="{A47B4070-B0D2-A9DD-7AF4-05DAA9218EFC}"/>
          </ac:graphicFrameMkLst>
        </pc:graphicFrameChg>
        <pc:picChg chg="add mod">
          <ac:chgData name="Hanvitha Reddy" userId="24759086c9598a67" providerId="LiveId" clId="{08756B66-4DC8-440F-A12B-EAA11F8BCDB0}" dt="2024-07-23T10:14:44.882" v="2051" actId="14100"/>
          <ac:picMkLst>
            <pc:docMk/>
            <pc:sldMk cId="4016963395" sldId="267"/>
            <ac:picMk id="11" creationId="{D3D0E4C9-B6C4-6589-60BA-16404613C8BF}"/>
          </ac:picMkLst>
        </pc:picChg>
        <pc:picChg chg="add mod">
          <ac:chgData name="Hanvitha Reddy" userId="24759086c9598a67" providerId="LiveId" clId="{08756B66-4DC8-440F-A12B-EAA11F8BCDB0}" dt="2024-07-23T10:14:38.061" v="2050"/>
          <ac:picMkLst>
            <pc:docMk/>
            <pc:sldMk cId="4016963395" sldId="267"/>
            <ac:picMk id="12" creationId="{46073CB6-202A-51B6-6D1D-B8CD75219DB2}"/>
          </ac:picMkLst>
        </pc:picChg>
      </pc:sldChg>
      <pc:sldChg chg="addSp modSp new mod">
        <pc:chgData name="Hanvitha Reddy" userId="24759086c9598a67" providerId="LiveId" clId="{08756B66-4DC8-440F-A12B-EAA11F8BCDB0}" dt="2024-07-23T10:14:48.802" v="2052"/>
        <pc:sldMkLst>
          <pc:docMk/>
          <pc:sldMk cId="2377519179" sldId="268"/>
        </pc:sldMkLst>
        <pc:spChg chg="mod">
          <ac:chgData name="Hanvitha Reddy" userId="24759086c9598a67" providerId="LiveId" clId="{08756B66-4DC8-440F-A12B-EAA11F8BCDB0}" dt="2024-07-23T07:12:50.596" v="1243" actId="1076"/>
          <ac:spMkLst>
            <pc:docMk/>
            <pc:sldMk cId="2377519179" sldId="268"/>
            <ac:spMk id="2" creationId="{8439689D-249E-6703-3006-E65B14E1F9B1}"/>
          </ac:spMkLst>
        </pc:spChg>
        <pc:spChg chg="mod">
          <ac:chgData name="Hanvitha Reddy" userId="24759086c9598a67" providerId="LiveId" clId="{08756B66-4DC8-440F-A12B-EAA11F8BCDB0}" dt="2024-07-23T07:22:55.586" v="1313" actId="14"/>
          <ac:spMkLst>
            <pc:docMk/>
            <pc:sldMk cId="2377519179" sldId="268"/>
            <ac:spMk id="3" creationId="{EC5DBE86-D5AA-6387-E009-B2E79BA23B93}"/>
          </ac:spMkLst>
        </pc:spChg>
        <pc:picChg chg="add mod">
          <ac:chgData name="Hanvitha Reddy" userId="24759086c9598a67" providerId="LiveId" clId="{08756B66-4DC8-440F-A12B-EAA11F8BCDB0}" dt="2024-07-23T10:14:48.802" v="2052"/>
          <ac:picMkLst>
            <pc:docMk/>
            <pc:sldMk cId="2377519179" sldId="268"/>
            <ac:picMk id="4" creationId="{9CE11BA5-536D-E4CD-B0F4-F430B267D4FA}"/>
          </ac:picMkLst>
        </pc:picChg>
      </pc:sldChg>
      <pc:sldChg chg="addSp modSp new mod">
        <pc:chgData name="Hanvitha Reddy" userId="24759086c9598a67" providerId="LiveId" clId="{08756B66-4DC8-440F-A12B-EAA11F8BCDB0}" dt="2024-07-23T10:14:57.600" v="2054" actId="1076"/>
        <pc:sldMkLst>
          <pc:docMk/>
          <pc:sldMk cId="987957750" sldId="269"/>
        </pc:sldMkLst>
        <pc:spChg chg="mod">
          <ac:chgData name="Hanvitha Reddy" userId="24759086c9598a67" providerId="LiveId" clId="{08756B66-4DC8-440F-A12B-EAA11F8BCDB0}" dt="2024-07-23T07:30:53.178" v="1442" actId="1076"/>
          <ac:spMkLst>
            <pc:docMk/>
            <pc:sldMk cId="987957750" sldId="269"/>
            <ac:spMk id="2" creationId="{ECFBC1E4-244D-9EC1-5EC4-5773EDD961A7}"/>
          </ac:spMkLst>
        </pc:spChg>
        <pc:spChg chg="mod">
          <ac:chgData name="Hanvitha Reddy" userId="24759086c9598a67" providerId="LiveId" clId="{08756B66-4DC8-440F-A12B-EAA11F8BCDB0}" dt="2024-07-23T07:30:50.645" v="1441" actId="1076"/>
          <ac:spMkLst>
            <pc:docMk/>
            <pc:sldMk cId="987957750" sldId="269"/>
            <ac:spMk id="3" creationId="{197A1A15-416F-5EB6-904D-7FC987D9BB1A}"/>
          </ac:spMkLst>
        </pc:spChg>
        <pc:picChg chg="add mod">
          <ac:chgData name="Hanvitha Reddy" userId="24759086c9598a67" providerId="LiveId" clId="{08756B66-4DC8-440F-A12B-EAA11F8BCDB0}" dt="2024-07-23T10:14:51.521" v="2053"/>
          <ac:picMkLst>
            <pc:docMk/>
            <pc:sldMk cId="987957750" sldId="269"/>
            <ac:picMk id="4" creationId="{4D47768A-D463-CAB3-07FF-1A518B6132CF}"/>
          </ac:picMkLst>
        </pc:picChg>
        <pc:picChg chg="add mod">
          <ac:chgData name="Hanvitha Reddy" userId="24759086c9598a67" providerId="LiveId" clId="{08756B66-4DC8-440F-A12B-EAA11F8BCDB0}" dt="2024-07-23T10:14:57.600" v="2054" actId="1076"/>
          <ac:picMkLst>
            <pc:docMk/>
            <pc:sldMk cId="987957750" sldId="269"/>
            <ac:picMk id="1026" creationId="{73BA4C56-61D3-471D-CF33-30433169E823}"/>
          </ac:picMkLst>
        </pc:picChg>
        <pc:picChg chg="add mod">
          <ac:chgData name="Hanvitha Reddy" userId="24759086c9598a67" providerId="LiveId" clId="{08756B66-4DC8-440F-A12B-EAA11F8BCDB0}" dt="2024-07-23T07:38:27.704" v="1481" actId="1076"/>
          <ac:picMkLst>
            <pc:docMk/>
            <pc:sldMk cId="987957750" sldId="269"/>
            <ac:picMk id="1028" creationId="{30391F7D-B572-14A2-10C7-0FA23CDB271F}"/>
          </ac:picMkLst>
        </pc:picChg>
        <pc:picChg chg="add mod">
          <ac:chgData name="Hanvitha Reddy" userId="24759086c9598a67" providerId="LiveId" clId="{08756B66-4DC8-440F-A12B-EAA11F8BCDB0}" dt="2024-07-23T07:39:26.464" v="1483" actId="14100"/>
          <ac:picMkLst>
            <pc:docMk/>
            <pc:sldMk cId="987957750" sldId="269"/>
            <ac:picMk id="1030" creationId="{A0DAF567-EFAD-A22B-7CA5-F5FE672C0621}"/>
          </ac:picMkLst>
        </pc:picChg>
      </pc:sldChg>
      <pc:sldChg chg="addSp delSp modSp new mod">
        <pc:chgData name="Hanvitha Reddy" userId="24759086c9598a67" providerId="LiveId" clId="{08756B66-4DC8-440F-A12B-EAA11F8BCDB0}" dt="2024-07-23T10:15:07.380" v="2056" actId="1076"/>
        <pc:sldMkLst>
          <pc:docMk/>
          <pc:sldMk cId="1069244982" sldId="270"/>
        </pc:sldMkLst>
        <pc:spChg chg="del">
          <ac:chgData name="Hanvitha Reddy" userId="24759086c9598a67" providerId="LiveId" clId="{08756B66-4DC8-440F-A12B-EAA11F8BCDB0}" dt="2024-07-23T07:28:02.090" v="1424" actId="478"/>
          <ac:spMkLst>
            <pc:docMk/>
            <pc:sldMk cId="1069244982" sldId="270"/>
            <ac:spMk id="2" creationId="{7364A152-F974-21B6-B22D-F2AC67D3CB49}"/>
          </ac:spMkLst>
        </pc:spChg>
        <pc:spChg chg="mod">
          <ac:chgData name="Hanvitha Reddy" userId="24759086c9598a67" providerId="LiveId" clId="{08756B66-4DC8-440F-A12B-EAA11F8BCDB0}" dt="2024-07-23T07:33:27.705" v="1458" actId="27636"/>
          <ac:spMkLst>
            <pc:docMk/>
            <pc:sldMk cId="1069244982" sldId="270"/>
            <ac:spMk id="3" creationId="{00787AD4-2BD4-E171-CCBC-D1EA99C2A996}"/>
          </ac:spMkLst>
        </pc:spChg>
        <pc:spChg chg="add mod">
          <ac:chgData name="Hanvitha Reddy" userId="24759086c9598a67" providerId="LiveId" clId="{08756B66-4DC8-440F-A12B-EAA11F8BCDB0}" dt="2024-07-23T07:28:06.477" v="1425" actId="1076"/>
          <ac:spMkLst>
            <pc:docMk/>
            <pc:sldMk cId="1069244982" sldId="270"/>
            <ac:spMk id="4" creationId="{7172D2F9-B2B8-D76E-B316-12AB0D1F8C8D}"/>
          </ac:spMkLst>
        </pc:spChg>
        <pc:spChg chg="add mod">
          <ac:chgData name="Hanvitha Reddy" userId="24759086c9598a67" providerId="LiveId" clId="{08756B66-4DC8-440F-A12B-EAA11F8BCDB0}" dt="2024-07-23T07:31:07.871" v="1444"/>
          <ac:spMkLst>
            <pc:docMk/>
            <pc:sldMk cId="1069244982" sldId="270"/>
            <ac:spMk id="5" creationId="{F2CD4181-0E30-FE1F-05CA-970847430E18}"/>
          </ac:spMkLst>
        </pc:spChg>
        <pc:picChg chg="add mod">
          <ac:chgData name="Hanvitha Reddy" userId="24759086c9598a67" providerId="LiveId" clId="{08756B66-4DC8-440F-A12B-EAA11F8BCDB0}" dt="2024-07-23T10:15:07.380" v="2056" actId="1076"/>
          <ac:picMkLst>
            <pc:docMk/>
            <pc:sldMk cId="1069244982" sldId="270"/>
            <ac:picMk id="6" creationId="{7FC408B0-9908-355D-E2E1-AD22C07B6F39}"/>
          </ac:picMkLst>
        </pc:picChg>
        <pc:picChg chg="add mod">
          <ac:chgData name="Hanvitha Reddy" userId="24759086c9598a67" providerId="LiveId" clId="{08756B66-4DC8-440F-A12B-EAA11F8BCDB0}" dt="2024-07-23T07:46:37.699" v="1493" actId="1076"/>
          <ac:picMkLst>
            <pc:docMk/>
            <pc:sldMk cId="1069244982" sldId="270"/>
            <ac:picMk id="2050" creationId="{F69241D4-82DE-A94E-CBC4-244358010B4B}"/>
          </ac:picMkLst>
        </pc:picChg>
        <pc:picChg chg="add mod">
          <ac:chgData name="Hanvitha Reddy" userId="24759086c9598a67" providerId="LiveId" clId="{08756B66-4DC8-440F-A12B-EAA11F8BCDB0}" dt="2024-07-23T07:46:43.782" v="1495" actId="14100"/>
          <ac:picMkLst>
            <pc:docMk/>
            <pc:sldMk cId="1069244982" sldId="270"/>
            <ac:picMk id="2052" creationId="{EA1E0CC3-56B7-36CA-18AD-B7F80C3791E5}"/>
          </ac:picMkLst>
        </pc:picChg>
      </pc:sldChg>
      <pc:sldChg chg="addSp modSp new mod">
        <pc:chgData name="Hanvitha Reddy" userId="24759086c9598a67" providerId="LiveId" clId="{08756B66-4DC8-440F-A12B-EAA11F8BCDB0}" dt="2024-07-23T10:19:09.570" v="2093"/>
        <pc:sldMkLst>
          <pc:docMk/>
          <pc:sldMk cId="1596872029" sldId="271"/>
        </pc:sldMkLst>
        <pc:spChg chg="mod">
          <ac:chgData name="Hanvitha Reddy" userId="24759086c9598a67" providerId="LiveId" clId="{08756B66-4DC8-440F-A12B-EAA11F8BCDB0}" dt="2024-07-23T10:13:22.923" v="2030" actId="27636"/>
          <ac:spMkLst>
            <pc:docMk/>
            <pc:sldMk cId="1596872029" sldId="271"/>
            <ac:spMk id="2" creationId="{B5E430E6-66F7-1B9E-C857-F0EEAC8094DE}"/>
          </ac:spMkLst>
        </pc:spChg>
        <pc:spChg chg="mod">
          <ac:chgData name="Hanvitha Reddy" userId="24759086c9598a67" providerId="LiveId" clId="{08756B66-4DC8-440F-A12B-EAA11F8BCDB0}" dt="2024-07-23T10:13:28.313" v="2031" actId="1076"/>
          <ac:spMkLst>
            <pc:docMk/>
            <pc:sldMk cId="1596872029" sldId="271"/>
            <ac:spMk id="3" creationId="{E07232A7-A980-10F0-332D-502F9828D743}"/>
          </ac:spMkLst>
        </pc:spChg>
        <pc:spChg chg="add mod">
          <ac:chgData name="Hanvitha Reddy" userId="24759086c9598a67" providerId="LiveId" clId="{08756B66-4DC8-440F-A12B-EAA11F8BCDB0}" dt="2024-07-23T08:18:53.150" v="1562" actId="12"/>
          <ac:spMkLst>
            <pc:docMk/>
            <pc:sldMk cId="1596872029" sldId="271"/>
            <ac:spMk id="5" creationId="{7612A494-D241-0686-9989-5450A4403121}"/>
          </ac:spMkLst>
        </pc:spChg>
        <pc:graphicFrameChg chg="add mod modGraphic">
          <ac:chgData name="Hanvitha Reddy" userId="24759086c9598a67" providerId="LiveId" clId="{08756B66-4DC8-440F-A12B-EAA11F8BCDB0}" dt="2024-07-23T10:19:09.570" v="2093"/>
          <ac:graphicFrameMkLst>
            <pc:docMk/>
            <pc:sldMk cId="1596872029" sldId="271"/>
            <ac:graphicFrameMk id="7" creationId="{D443F53A-4EDA-5742-4330-DB7FCD7F028C}"/>
          </ac:graphicFrameMkLst>
        </pc:graphicFrameChg>
        <pc:picChg chg="add mod">
          <ac:chgData name="Hanvitha Reddy" userId="24759086c9598a67" providerId="LiveId" clId="{08756B66-4DC8-440F-A12B-EAA11F8BCDB0}" dt="2024-07-23T10:15:10.483" v="2057"/>
          <ac:picMkLst>
            <pc:docMk/>
            <pc:sldMk cId="1596872029" sldId="271"/>
            <ac:picMk id="6" creationId="{64559543-E62B-4185-EE5F-350FEC19D99F}"/>
          </ac:picMkLst>
        </pc:picChg>
      </pc:sldChg>
      <pc:sldChg chg="addSp delSp modSp new mod setBg">
        <pc:chgData name="Hanvitha Reddy" userId="24759086c9598a67" providerId="LiveId" clId="{08756B66-4DC8-440F-A12B-EAA11F8BCDB0}" dt="2024-07-23T10:15:11.817" v="2058"/>
        <pc:sldMkLst>
          <pc:docMk/>
          <pc:sldMk cId="2485358875" sldId="272"/>
        </pc:sldMkLst>
        <pc:spChg chg="mod">
          <ac:chgData name="Hanvitha Reddy" userId="24759086c9598a67" providerId="LiveId" clId="{08756B66-4DC8-440F-A12B-EAA11F8BCDB0}" dt="2024-07-23T08:28:14.509" v="1579" actId="26606"/>
          <ac:spMkLst>
            <pc:docMk/>
            <pc:sldMk cId="2485358875" sldId="272"/>
            <ac:spMk id="2" creationId="{93A0516A-4FA5-E839-FF66-DD212997AAD6}"/>
          </ac:spMkLst>
        </pc:spChg>
        <pc:spChg chg="del mod">
          <ac:chgData name="Hanvitha Reddy" userId="24759086c9598a67" providerId="LiveId" clId="{08756B66-4DC8-440F-A12B-EAA11F8BCDB0}" dt="2024-07-23T08:26:57.284" v="1571" actId="22"/>
          <ac:spMkLst>
            <pc:docMk/>
            <pc:sldMk cId="2485358875" sldId="272"/>
            <ac:spMk id="3" creationId="{1A6EA01A-02C8-3187-D9BE-D00AB29B1F27}"/>
          </ac:spMkLst>
        </pc:spChg>
        <pc:spChg chg="add del">
          <ac:chgData name="Hanvitha Reddy" userId="24759086c9598a67" providerId="LiveId" clId="{08756B66-4DC8-440F-A12B-EAA11F8BCDB0}" dt="2024-07-23T08:28:18.560" v="1580" actId="478"/>
          <ac:spMkLst>
            <pc:docMk/>
            <pc:sldMk cId="2485358875" sldId="272"/>
            <ac:spMk id="11" creationId="{083E7057-DBB7-C919-A784-0F3EFBEB8766}"/>
          </ac:spMkLst>
        </pc:spChg>
        <pc:spChg chg="add">
          <ac:chgData name="Hanvitha Reddy" userId="24759086c9598a67" providerId="LiveId" clId="{08756B66-4DC8-440F-A12B-EAA11F8BCDB0}" dt="2024-07-23T08:28:14.509" v="1579" actId="26606"/>
          <ac:spMkLst>
            <pc:docMk/>
            <pc:sldMk cId="2485358875" sldId="272"/>
            <ac:spMk id="14" creationId="{4CCE3197-8BBA-49A1-A8A7-F47FB244A8F1}"/>
          </ac:spMkLst>
        </pc:spChg>
        <pc:spChg chg="add">
          <ac:chgData name="Hanvitha Reddy" userId="24759086c9598a67" providerId="LiveId" clId="{08756B66-4DC8-440F-A12B-EAA11F8BCDB0}" dt="2024-07-23T08:28:14.509" v="1579" actId="26606"/>
          <ac:spMkLst>
            <pc:docMk/>
            <pc:sldMk cId="2485358875" sldId="272"/>
            <ac:spMk id="16" creationId="{7C5D9031-3674-45D6-A9CD-3B5502BD8BF5}"/>
          </ac:spMkLst>
        </pc:spChg>
        <pc:spChg chg="add">
          <ac:chgData name="Hanvitha Reddy" userId="24759086c9598a67" providerId="LiveId" clId="{08756B66-4DC8-440F-A12B-EAA11F8BCDB0}" dt="2024-07-23T08:28:14.509" v="1579" actId="26606"/>
          <ac:spMkLst>
            <pc:docMk/>
            <pc:sldMk cId="2485358875" sldId="272"/>
            <ac:spMk id="18" creationId="{316FC2C8-85D1-469C-8765-2381A8D22837}"/>
          </ac:spMkLst>
        </pc:spChg>
        <pc:spChg chg="add">
          <ac:chgData name="Hanvitha Reddy" userId="24759086c9598a67" providerId="LiveId" clId="{08756B66-4DC8-440F-A12B-EAA11F8BCDB0}" dt="2024-07-23T08:28:14.509" v="1579" actId="26606"/>
          <ac:spMkLst>
            <pc:docMk/>
            <pc:sldMk cId="2485358875" sldId="272"/>
            <ac:spMk id="20" creationId="{85E72AC0-5005-4864-BFA5-33B5E0BC5C6A}"/>
          </ac:spMkLst>
        </pc:spChg>
        <pc:picChg chg="add mod ord">
          <ac:chgData name="Hanvitha Reddy" userId="24759086c9598a67" providerId="LiveId" clId="{08756B66-4DC8-440F-A12B-EAA11F8BCDB0}" dt="2024-07-23T08:28:30.543" v="1584" actId="1076"/>
          <ac:picMkLst>
            <pc:docMk/>
            <pc:sldMk cId="2485358875" sldId="272"/>
            <ac:picMk id="5" creationId="{76F2EAC9-1765-546C-2850-257AED64E277}"/>
          </ac:picMkLst>
        </pc:picChg>
        <pc:picChg chg="add mod">
          <ac:chgData name="Hanvitha Reddy" userId="24759086c9598a67" providerId="LiveId" clId="{08756B66-4DC8-440F-A12B-EAA11F8BCDB0}" dt="2024-07-23T08:28:47.013" v="1589" actId="1076"/>
          <ac:picMkLst>
            <pc:docMk/>
            <pc:sldMk cId="2485358875" sldId="272"/>
            <ac:picMk id="7" creationId="{85B26F15-1E82-7CE0-CE7D-6B2901D7D6E2}"/>
          </ac:picMkLst>
        </pc:picChg>
        <pc:picChg chg="add mod">
          <ac:chgData name="Hanvitha Reddy" userId="24759086c9598a67" providerId="LiveId" clId="{08756B66-4DC8-440F-A12B-EAA11F8BCDB0}" dt="2024-07-23T10:15:11.817" v="2058"/>
          <ac:picMkLst>
            <pc:docMk/>
            <pc:sldMk cId="2485358875" sldId="272"/>
            <ac:picMk id="8" creationId="{B3EB49F3-0012-FA58-051D-20985D69927C}"/>
          </ac:picMkLst>
        </pc:picChg>
      </pc:sldChg>
      <pc:sldChg chg="addSp delSp modSp new mod setBg">
        <pc:chgData name="Hanvitha Reddy" userId="24759086c9598a67" providerId="LiveId" clId="{08756B66-4DC8-440F-A12B-EAA11F8BCDB0}" dt="2024-07-23T10:15:13.017" v="2059"/>
        <pc:sldMkLst>
          <pc:docMk/>
          <pc:sldMk cId="2494551174" sldId="273"/>
        </pc:sldMkLst>
        <pc:spChg chg="mod">
          <ac:chgData name="Hanvitha Reddy" userId="24759086c9598a67" providerId="LiveId" clId="{08756B66-4DC8-440F-A12B-EAA11F8BCDB0}" dt="2024-07-23T08:53:48.404" v="1674" actId="14100"/>
          <ac:spMkLst>
            <pc:docMk/>
            <pc:sldMk cId="2494551174" sldId="273"/>
            <ac:spMk id="2" creationId="{A3CDCAE7-13FF-FB48-F8E3-A1140AB886BD}"/>
          </ac:spMkLst>
        </pc:spChg>
        <pc:spChg chg="del">
          <ac:chgData name="Hanvitha Reddy" userId="24759086c9598a67" providerId="LiveId" clId="{08756B66-4DC8-440F-A12B-EAA11F8BCDB0}" dt="2024-07-23T08:29:09.780" v="1591" actId="478"/>
          <ac:spMkLst>
            <pc:docMk/>
            <pc:sldMk cId="2494551174" sldId="273"/>
            <ac:spMk id="3" creationId="{0D3212A9-29A1-1ECE-5884-22EE841D37DA}"/>
          </ac:spMkLst>
        </pc:spChg>
        <pc:spChg chg="add del mod">
          <ac:chgData name="Hanvitha Reddy" userId="24759086c9598a67" providerId="LiveId" clId="{08756B66-4DC8-440F-A12B-EAA11F8BCDB0}" dt="2024-07-23T08:54:12.417" v="1675" actId="26606"/>
          <ac:spMkLst>
            <pc:docMk/>
            <pc:sldMk cId="2494551174" sldId="273"/>
            <ac:spMk id="5" creationId="{4393B329-3DFD-16A6-6E94-4E0EB11475AE}"/>
          </ac:spMkLst>
        </pc:spChg>
        <pc:spChg chg="add">
          <ac:chgData name="Hanvitha Reddy" userId="24759086c9598a67" providerId="LiveId" clId="{08756B66-4DC8-440F-A12B-EAA11F8BCDB0}" dt="2024-07-23T08:50:58.216" v="1636" actId="26606"/>
          <ac:spMkLst>
            <pc:docMk/>
            <pc:sldMk cId="2494551174" sldId="273"/>
            <ac:spMk id="3079" creationId="{11D6A2A3-F101-46F7-8B6F-1C699CAFE9AD}"/>
          </ac:spMkLst>
        </pc:spChg>
        <pc:spChg chg="add">
          <ac:chgData name="Hanvitha Reddy" userId="24759086c9598a67" providerId="LiveId" clId="{08756B66-4DC8-440F-A12B-EAA11F8BCDB0}" dt="2024-07-23T08:50:58.216" v="1636" actId="26606"/>
          <ac:spMkLst>
            <pc:docMk/>
            <pc:sldMk cId="2494551174" sldId="273"/>
            <ac:spMk id="3081" creationId="{529E760E-527D-4053-A309-F2BDE12501CD}"/>
          </ac:spMkLst>
        </pc:spChg>
        <pc:spChg chg="add">
          <ac:chgData name="Hanvitha Reddy" userId="24759086c9598a67" providerId="LiveId" clId="{08756B66-4DC8-440F-A12B-EAA11F8BCDB0}" dt="2024-07-23T08:50:58.216" v="1636" actId="26606"/>
          <ac:spMkLst>
            <pc:docMk/>
            <pc:sldMk cId="2494551174" sldId="273"/>
            <ac:spMk id="3083" creationId="{4153D448-4ED1-429A-A28C-8316DE7CAF7E}"/>
          </ac:spMkLst>
        </pc:spChg>
        <pc:graphicFrameChg chg="add">
          <ac:chgData name="Hanvitha Reddy" userId="24759086c9598a67" providerId="LiveId" clId="{08756B66-4DC8-440F-A12B-EAA11F8BCDB0}" dt="2024-07-23T08:54:12.417" v="1675" actId="26606"/>
          <ac:graphicFrameMkLst>
            <pc:docMk/>
            <pc:sldMk cId="2494551174" sldId="273"/>
            <ac:graphicFrameMk id="3085" creationId="{939AEDE0-DC50-6A01-9DC0-A1158BF4804F}"/>
          </ac:graphicFrameMkLst>
        </pc:graphicFrameChg>
        <pc:picChg chg="add mod">
          <ac:chgData name="Hanvitha Reddy" userId="24759086c9598a67" providerId="LiveId" clId="{08756B66-4DC8-440F-A12B-EAA11F8BCDB0}" dt="2024-07-23T08:54:25.778" v="1677" actId="14100"/>
          <ac:picMkLst>
            <pc:docMk/>
            <pc:sldMk cId="2494551174" sldId="273"/>
            <ac:picMk id="6" creationId="{0EA44343-CB9C-5A3A-08EF-82D15E00E24D}"/>
          </ac:picMkLst>
        </pc:picChg>
        <pc:picChg chg="add mod">
          <ac:chgData name="Hanvitha Reddy" userId="24759086c9598a67" providerId="LiveId" clId="{08756B66-4DC8-440F-A12B-EAA11F8BCDB0}" dt="2024-07-23T10:15:13.017" v="2059"/>
          <ac:picMkLst>
            <pc:docMk/>
            <pc:sldMk cId="2494551174" sldId="273"/>
            <ac:picMk id="7" creationId="{AC97AA4B-0E27-273E-1D56-479E75401229}"/>
          </ac:picMkLst>
        </pc:picChg>
        <pc:picChg chg="add mod">
          <ac:chgData name="Hanvitha Reddy" userId="24759086c9598a67" providerId="LiveId" clId="{08756B66-4DC8-440F-A12B-EAA11F8BCDB0}" dt="2024-07-23T08:54:32.675" v="1678" actId="14100"/>
          <ac:picMkLst>
            <pc:docMk/>
            <pc:sldMk cId="2494551174" sldId="273"/>
            <ac:picMk id="3074" creationId="{A7835C50-84D2-4AFD-F1D0-5F330AE7B36E}"/>
          </ac:picMkLst>
        </pc:picChg>
      </pc:sldChg>
      <pc:sldChg chg="addSp delSp modSp new mod">
        <pc:chgData name="Hanvitha Reddy" userId="24759086c9598a67" providerId="LiveId" clId="{08756B66-4DC8-440F-A12B-EAA11F8BCDB0}" dt="2024-07-23T10:15:18.121" v="2060"/>
        <pc:sldMkLst>
          <pc:docMk/>
          <pc:sldMk cId="4163968962" sldId="274"/>
        </pc:sldMkLst>
        <pc:spChg chg="mod">
          <ac:chgData name="Hanvitha Reddy" userId="24759086c9598a67" providerId="LiveId" clId="{08756B66-4DC8-440F-A12B-EAA11F8BCDB0}" dt="2024-07-23T10:07:34.505" v="1974" actId="1076"/>
          <ac:spMkLst>
            <pc:docMk/>
            <pc:sldMk cId="4163968962" sldId="274"/>
            <ac:spMk id="2" creationId="{C954CE0A-133B-7DA9-BE0A-C0D3493044E3}"/>
          </ac:spMkLst>
        </pc:spChg>
        <pc:spChg chg="add del">
          <ac:chgData name="Hanvitha Reddy" userId="24759086c9598a67" providerId="LiveId" clId="{08756B66-4DC8-440F-A12B-EAA11F8BCDB0}" dt="2024-07-23T08:57:49.555" v="1686" actId="22"/>
          <ac:spMkLst>
            <pc:docMk/>
            <pc:sldMk cId="4163968962" sldId="274"/>
            <ac:spMk id="4" creationId="{91DD67C4-570F-42AF-10AF-4A268DDA4D8C}"/>
          </ac:spMkLst>
        </pc:spChg>
        <pc:spChg chg="add mod">
          <ac:chgData name="Hanvitha Reddy" userId="24759086c9598a67" providerId="LiveId" clId="{08756B66-4DC8-440F-A12B-EAA11F8BCDB0}" dt="2024-07-23T09:02:00.309" v="1697" actId="20577"/>
          <ac:spMkLst>
            <pc:docMk/>
            <pc:sldMk cId="4163968962" sldId="274"/>
            <ac:spMk id="6" creationId="{06D05D9E-EA38-D75B-B448-BBE476E63A04}"/>
          </ac:spMkLst>
        </pc:spChg>
        <pc:picChg chg="add mod">
          <ac:chgData name="Hanvitha Reddy" userId="24759086c9598a67" providerId="LiveId" clId="{08756B66-4DC8-440F-A12B-EAA11F8BCDB0}" dt="2024-07-23T10:15:18.121" v="2060"/>
          <ac:picMkLst>
            <pc:docMk/>
            <pc:sldMk cId="4163968962" sldId="274"/>
            <ac:picMk id="7" creationId="{0A1CF611-378B-9999-4A92-613DE5519392}"/>
          </ac:picMkLst>
        </pc:picChg>
      </pc:sldChg>
      <pc:sldChg chg="addSp modSp new mod">
        <pc:chgData name="Hanvitha Reddy" userId="24759086c9598a67" providerId="LiveId" clId="{08756B66-4DC8-440F-A12B-EAA11F8BCDB0}" dt="2024-07-23T10:15:19.495" v="2061"/>
        <pc:sldMkLst>
          <pc:docMk/>
          <pc:sldMk cId="1123795650" sldId="275"/>
        </pc:sldMkLst>
        <pc:spChg chg="mod">
          <ac:chgData name="Hanvitha Reddy" userId="24759086c9598a67" providerId="LiveId" clId="{08756B66-4DC8-440F-A12B-EAA11F8BCDB0}" dt="2024-07-23T09:02:44.668" v="1737" actId="14100"/>
          <ac:spMkLst>
            <pc:docMk/>
            <pc:sldMk cId="1123795650" sldId="275"/>
            <ac:spMk id="2" creationId="{A4C60AD6-EB12-2B3E-C48C-E4643E4394C2}"/>
          </ac:spMkLst>
        </pc:spChg>
        <pc:spChg chg="add mod">
          <ac:chgData name="Hanvitha Reddy" userId="24759086c9598a67" providerId="LiveId" clId="{08756B66-4DC8-440F-A12B-EAA11F8BCDB0}" dt="2024-07-23T09:13:34.937" v="1941" actId="313"/>
          <ac:spMkLst>
            <pc:docMk/>
            <pc:sldMk cId="1123795650" sldId="275"/>
            <ac:spMk id="4" creationId="{A298E017-485C-0A04-5CD2-BFB9B82CA722}"/>
          </ac:spMkLst>
        </pc:spChg>
        <pc:picChg chg="add mod">
          <ac:chgData name="Hanvitha Reddy" userId="24759086c9598a67" providerId="LiveId" clId="{08756B66-4DC8-440F-A12B-EAA11F8BCDB0}" dt="2024-07-23T10:15:19.495" v="2061"/>
          <ac:picMkLst>
            <pc:docMk/>
            <pc:sldMk cId="1123795650" sldId="275"/>
            <ac:picMk id="5" creationId="{11A658CF-8C20-CBC0-455C-AC1C28D02456}"/>
          </ac:picMkLst>
        </pc:picChg>
      </pc:sldChg>
      <pc:sldChg chg="addSp modSp new mod">
        <pc:chgData name="Hanvitha Reddy" userId="24759086c9598a67" providerId="LiveId" clId="{08756B66-4DC8-440F-A12B-EAA11F8BCDB0}" dt="2024-07-23T10:15:21.323" v="2062"/>
        <pc:sldMkLst>
          <pc:docMk/>
          <pc:sldMk cId="587510169" sldId="276"/>
        </pc:sldMkLst>
        <pc:spChg chg="mod">
          <ac:chgData name="Hanvitha Reddy" userId="24759086c9598a67" providerId="LiveId" clId="{08756B66-4DC8-440F-A12B-EAA11F8BCDB0}" dt="2024-07-23T10:04:06.356" v="1961" actId="27636"/>
          <ac:spMkLst>
            <pc:docMk/>
            <pc:sldMk cId="587510169" sldId="276"/>
            <ac:spMk id="2" creationId="{5E06A6A5-57E5-47DE-32B2-CE8ED12DB584}"/>
          </ac:spMkLst>
        </pc:spChg>
        <pc:spChg chg="add mod">
          <ac:chgData name="Hanvitha Reddy" userId="24759086c9598a67" providerId="LiveId" clId="{08756B66-4DC8-440F-A12B-EAA11F8BCDB0}" dt="2024-07-23T09:16:15.945" v="1959" actId="14100"/>
          <ac:spMkLst>
            <pc:docMk/>
            <pc:sldMk cId="587510169" sldId="276"/>
            <ac:spMk id="4" creationId="{AE2379AF-9DA2-F82C-5467-A17068061648}"/>
          </ac:spMkLst>
        </pc:spChg>
        <pc:picChg chg="add mod">
          <ac:chgData name="Hanvitha Reddy" userId="24759086c9598a67" providerId="LiveId" clId="{08756B66-4DC8-440F-A12B-EAA11F8BCDB0}" dt="2024-07-23T10:15:21.323" v="2062"/>
          <ac:picMkLst>
            <pc:docMk/>
            <pc:sldMk cId="587510169" sldId="276"/>
            <ac:picMk id="5" creationId="{754A0092-674F-4D22-77BE-4298BB96D416}"/>
          </ac:picMkLst>
        </pc:picChg>
      </pc:sldChg>
      <pc:sldChg chg="addSp delSp modSp new mod">
        <pc:chgData name="Hanvitha Reddy" userId="24759086c9598a67" providerId="LiveId" clId="{08756B66-4DC8-440F-A12B-EAA11F8BCDB0}" dt="2024-07-23T10:15:22.681" v="2063"/>
        <pc:sldMkLst>
          <pc:docMk/>
          <pc:sldMk cId="431459322" sldId="277"/>
        </pc:sldMkLst>
        <pc:spChg chg="mod">
          <ac:chgData name="Hanvitha Reddy" userId="24759086c9598a67" providerId="LiveId" clId="{08756B66-4DC8-440F-A12B-EAA11F8BCDB0}" dt="2024-07-23T10:11:08.074" v="2014" actId="14100"/>
          <ac:spMkLst>
            <pc:docMk/>
            <pc:sldMk cId="431459322" sldId="277"/>
            <ac:spMk id="2" creationId="{B61AE197-99A1-5FD0-3A87-1FC79BE75019}"/>
          </ac:spMkLst>
        </pc:spChg>
        <pc:spChg chg="add del mod">
          <ac:chgData name="Hanvitha Reddy" userId="24759086c9598a67" providerId="LiveId" clId="{08756B66-4DC8-440F-A12B-EAA11F8BCDB0}" dt="2024-07-23T10:07:23.111" v="1973" actId="21"/>
          <ac:spMkLst>
            <pc:docMk/>
            <pc:sldMk cId="431459322" sldId="277"/>
            <ac:spMk id="3" creationId="{CCB26258-16D7-526C-5B16-E88FD7C92D93}"/>
          </ac:spMkLst>
        </pc:spChg>
        <pc:spChg chg="add del mod">
          <ac:chgData name="Hanvitha Reddy" userId="24759086c9598a67" providerId="LiveId" clId="{08756B66-4DC8-440F-A12B-EAA11F8BCDB0}" dt="2024-07-23T10:11:30.737" v="2028" actId="20577"/>
          <ac:spMkLst>
            <pc:docMk/>
            <pc:sldMk cId="431459322" sldId="277"/>
            <ac:spMk id="4" creationId="{CCB26258-16D7-526C-5B16-E88FD7C92D93}"/>
          </ac:spMkLst>
        </pc:spChg>
        <pc:picChg chg="add del mod">
          <ac:chgData name="Hanvitha Reddy" userId="24759086c9598a67" providerId="LiveId" clId="{08756B66-4DC8-440F-A12B-EAA11F8BCDB0}" dt="2024-07-23T10:08:43.594" v="1976" actId="21"/>
          <ac:picMkLst>
            <pc:docMk/>
            <pc:sldMk cId="431459322" sldId="277"/>
            <ac:picMk id="5" creationId="{1958B710-2BAC-E02A-BAD2-590846224468}"/>
          </ac:picMkLst>
        </pc:picChg>
        <pc:picChg chg="add mod">
          <ac:chgData name="Hanvitha Reddy" userId="24759086c9598a67" providerId="LiveId" clId="{08756B66-4DC8-440F-A12B-EAA11F8BCDB0}" dt="2024-07-23T10:15:22.681" v="2063"/>
          <ac:picMkLst>
            <pc:docMk/>
            <pc:sldMk cId="431459322" sldId="277"/>
            <ac:picMk id="6" creationId="{A9A2CA62-6D3D-69A8-4703-890154FC9061}"/>
          </ac:picMkLst>
        </pc:picChg>
        <pc:picChg chg="add del mod">
          <ac:chgData name="Hanvitha Reddy" userId="24759086c9598a67" providerId="LiveId" clId="{08756B66-4DC8-440F-A12B-EAA11F8BCDB0}" dt="2024-07-23T10:07:23.111" v="1973" actId="21"/>
          <ac:picMkLst>
            <pc:docMk/>
            <pc:sldMk cId="431459322" sldId="277"/>
            <ac:picMk id="4098" creationId="{1958B710-2BAC-E02A-BAD2-590846224468}"/>
          </ac:picMkLst>
        </pc:picChg>
      </pc:sldChg>
      <pc:sldChg chg="addSp modSp new mod">
        <pc:chgData name="Hanvitha Reddy" userId="24759086c9598a67" providerId="LiveId" clId="{08756B66-4DC8-440F-A12B-EAA11F8BCDB0}" dt="2024-07-23T10:52:26.967" v="2511" actId="403"/>
        <pc:sldMkLst>
          <pc:docMk/>
          <pc:sldMk cId="1810155279" sldId="278"/>
        </pc:sldMkLst>
        <pc:spChg chg="add mod">
          <ac:chgData name="Hanvitha Reddy" userId="24759086c9598a67" providerId="LiveId" clId="{08756B66-4DC8-440F-A12B-EAA11F8BCDB0}" dt="2024-07-23T10:52:26.967" v="2511" actId="403"/>
          <ac:spMkLst>
            <pc:docMk/>
            <pc:sldMk cId="1810155279" sldId="278"/>
            <ac:spMk id="3" creationId="{07665049-DE3E-FAA8-C866-8F97FE9C488E}"/>
          </ac:spMkLst>
        </pc:spChg>
        <pc:graphicFrameChg chg="add mod modGraphic">
          <ac:chgData name="Hanvitha Reddy" userId="24759086c9598a67" providerId="LiveId" clId="{08756B66-4DC8-440F-A12B-EAA11F8BCDB0}" dt="2024-07-23T10:51:48.883" v="2431" actId="1076"/>
          <ac:graphicFrameMkLst>
            <pc:docMk/>
            <pc:sldMk cId="1810155279" sldId="278"/>
            <ac:graphicFrameMk id="2" creationId="{78B0CD24-84A2-79A9-EE2B-473B1BEDA56C}"/>
          </ac:graphicFrameMkLst>
        </pc:graphicFrameChg>
      </pc:sldChg>
      <pc:sldChg chg="addSp delSp modSp new mod">
        <pc:chgData name="Hanvitha Reddy" userId="24759086c9598a67" providerId="LiveId" clId="{08756B66-4DC8-440F-A12B-EAA11F8BCDB0}" dt="2024-07-23T10:45:16.203" v="2295" actId="1076"/>
        <pc:sldMkLst>
          <pc:docMk/>
          <pc:sldMk cId="4242640920" sldId="279"/>
        </pc:sldMkLst>
        <pc:graphicFrameChg chg="add del mod modGraphic">
          <ac:chgData name="Hanvitha Reddy" userId="24759086c9598a67" providerId="LiveId" clId="{08756B66-4DC8-440F-A12B-EAA11F8BCDB0}" dt="2024-07-23T10:31:10.619" v="2245" actId="478"/>
          <ac:graphicFrameMkLst>
            <pc:docMk/>
            <pc:sldMk cId="4242640920" sldId="279"/>
            <ac:graphicFrameMk id="2" creationId="{CE0F1141-2007-3F4A-C5F3-257F5E3AEBCF}"/>
          </ac:graphicFrameMkLst>
        </pc:graphicFrameChg>
        <pc:graphicFrameChg chg="add mod modGraphic">
          <ac:chgData name="Hanvitha Reddy" userId="24759086c9598a67" providerId="LiveId" clId="{08756B66-4DC8-440F-A12B-EAA11F8BCDB0}" dt="2024-07-23T10:45:16.203" v="2295" actId="1076"/>
          <ac:graphicFrameMkLst>
            <pc:docMk/>
            <pc:sldMk cId="4242640920" sldId="279"/>
            <ac:graphicFrameMk id="3" creationId="{02DFCCAC-D5CD-6E5B-6E96-6882E08266AB}"/>
          </ac:graphicFrameMkLst>
        </pc:graphicFrameChg>
      </pc:sldChg>
      <pc:sldChg chg="addSp modSp new mod">
        <pc:chgData name="Hanvitha Reddy" userId="24759086c9598a67" providerId="LiveId" clId="{08756B66-4DC8-440F-A12B-EAA11F8BCDB0}" dt="2024-07-23T10:47:29.855" v="2340" actId="1076"/>
        <pc:sldMkLst>
          <pc:docMk/>
          <pc:sldMk cId="237470139" sldId="280"/>
        </pc:sldMkLst>
        <pc:graphicFrameChg chg="add mod modGraphic">
          <ac:chgData name="Hanvitha Reddy" userId="24759086c9598a67" providerId="LiveId" clId="{08756B66-4DC8-440F-A12B-EAA11F8BCDB0}" dt="2024-07-23T10:47:29.855" v="2340" actId="1076"/>
          <ac:graphicFrameMkLst>
            <pc:docMk/>
            <pc:sldMk cId="237470139" sldId="280"/>
            <ac:graphicFrameMk id="2" creationId="{A2153214-F38D-8E30-FD29-73CED46A291C}"/>
          </ac:graphicFrameMkLst>
        </pc:graphicFrameChg>
      </pc:sldChg>
      <pc:sldChg chg="addSp modSp new mod">
        <pc:chgData name="Hanvitha Reddy" userId="24759086c9598a67" providerId="LiveId" clId="{08756B66-4DC8-440F-A12B-EAA11F8BCDB0}" dt="2024-07-23T10:49:13.081" v="2380" actId="1076"/>
        <pc:sldMkLst>
          <pc:docMk/>
          <pc:sldMk cId="1071902877" sldId="281"/>
        </pc:sldMkLst>
        <pc:graphicFrameChg chg="add mod modGraphic">
          <ac:chgData name="Hanvitha Reddy" userId="24759086c9598a67" providerId="LiveId" clId="{08756B66-4DC8-440F-A12B-EAA11F8BCDB0}" dt="2024-07-23T10:49:13.081" v="2380" actId="1076"/>
          <ac:graphicFrameMkLst>
            <pc:docMk/>
            <pc:sldMk cId="1071902877" sldId="281"/>
            <ac:graphicFrameMk id="2" creationId="{3A66C4E6-D0DC-E22D-624C-2BED94B63571}"/>
          </ac:graphicFrameMkLst>
        </pc:graphicFrameChg>
      </pc:sldChg>
      <pc:sldChg chg="addSp modSp new mod">
        <pc:chgData name="Hanvitha Reddy" userId="24759086c9598a67" providerId="LiveId" clId="{08756B66-4DC8-440F-A12B-EAA11F8BCDB0}" dt="2024-07-23T10:50:55.617" v="2425" actId="20577"/>
        <pc:sldMkLst>
          <pc:docMk/>
          <pc:sldMk cId="2018745614" sldId="282"/>
        </pc:sldMkLst>
        <pc:graphicFrameChg chg="add mod modGraphic">
          <ac:chgData name="Hanvitha Reddy" userId="24759086c9598a67" providerId="LiveId" clId="{08756B66-4DC8-440F-A12B-EAA11F8BCDB0}" dt="2024-07-23T10:50:55.617" v="2425" actId="20577"/>
          <ac:graphicFrameMkLst>
            <pc:docMk/>
            <pc:sldMk cId="2018745614" sldId="282"/>
            <ac:graphicFrameMk id="2" creationId="{187838E1-3BFA-B714-37E0-11511FB8B8DB}"/>
          </ac:graphicFrameMkLst>
        </pc:graphicFrameChg>
      </pc:sldChg>
      <pc:sldChg chg="addSp modSp new mod">
        <pc:chgData name="Hanvitha Reddy" userId="24759086c9598a67" providerId="LiveId" clId="{08756B66-4DC8-440F-A12B-EAA11F8BCDB0}" dt="2024-07-23T10:51:30.026" v="2430" actId="14100"/>
        <pc:sldMkLst>
          <pc:docMk/>
          <pc:sldMk cId="1222282923" sldId="283"/>
        </pc:sldMkLst>
        <pc:graphicFrameChg chg="add mod modGraphic">
          <ac:chgData name="Hanvitha Reddy" userId="24759086c9598a67" providerId="LiveId" clId="{08756B66-4DC8-440F-A12B-EAA11F8BCDB0}" dt="2024-07-23T10:51:30.026" v="2430" actId="14100"/>
          <ac:graphicFrameMkLst>
            <pc:docMk/>
            <pc:sldMk cId="1222282923" sldId="283"/>
            <ac:graphicFrameMk id="2" creationId="{8F1CE296-5AB5-0D9F-2B41-0CAEA7A20D1C}"/>
          </ac:graphicFrameMkLst>
        </pc:graphicFrameChg>
      </pc:sldChg>
      <pc:sldChg chg="modSp new mod">
        <pc:chgData name="Hanvitha Reddy" userId="24759086c9598a67" providerId="LiveId" clId="{08756B66-4DC8-440F-A12B-EAA11F8BCDB0}" dt="2024-07-23T11:41:06.836" v="2654" actId="20577"/>
        <pc:sldMkLst>
          <pc:docMk/>
          <pc:sldMk cId="2991277245" sldId="284"/>
        </pc:sldMkLst>
        <pc:spChg chg="mod">
          <ac:chgData name="Hanvitha Reddy" userId="24759086c9598a67" providerId="LiveId" clId="{08756B66-4DC8-440F-A12B-EAA11F8BCDB0}" dt="2024-07-23T11:05:40.955" v="2553" actId="1076"/>
          <ac:spMkLst>
            <pc:docMk/>
            <pc:sldMk cId="2991277245" sldId="284"/>
            <ac:spMk id="2" creationId="{2812BE98-2F08-A2CA-B3AE-7331F941E742}"/>
          </ac:spMkLst>
        </pc:spChg>
        <pc:spChg chg="mod">
          <ac:chgData name="Hanvitha Reddy" userId="24759086c9598a67" providerId="LiveId" clId="{08756B66-4DC8-440F-A12B-EAA11F8BCDB0}" dt="2024-07-23T11:41:06.836" v="2654" actId="20577"/>
          <ac:spMkLst>
            <pc:docMk/>
            <pc:sldMk cId="2991277245" sldId="284"/>
            <ac:spMk id="3" creationId="{F59988F0-C61D-C81F-1B3C-C6A3D0A78239}"/>
          </ac:spMkLst>
        </pc:spChg>
      </pc:sldChg>
      <pc:sldChg chg="modSp new mod">
        <pc:chgData name="Hanvitha Reddy" userId="24759086c9598a67" providerId="LiveId" clId="{08756B66-4DC8-440F-A12B-EAA11F8BCDB0}" dt="2024-07-23T11:13:39.991" v="2641" actId="1076"/>
        <pc:sldMkLst>
          <pc:docMk/>
          <pc:sldMk cId="861565651" sldId="285"/>
        </pc:sldMkLst>
        <pc:spChg chg="mod">
          <ac:chgData name="Hanvitha Reddy" userId="24759086c9598a67" providerId="LiveId" clId="{08756B66-4DC8-440F-A12B-EAA11F8BCDB0}" dt="2024-07-23T11:13:39.991" v="2641" actId="1076"/>
          <ac:spMkLst>
            <pc:docMk/>
            <pc:sldMk cId="861565651" sldId="285"/>
            <ac:spMk id="2" creationId="{A294360A-D601-483E-2A23-CD62F4F0B96B}"/>
          </ac:spMkLst>
        </pc:spChg>
      </pc:sldChg>
      <pc:sldChg chg="addSp delSp modSp new mod">
        <pc:chgData name="Hanvitha Reddy" userId="24759086c9598a67" providerId="LiveId" clId="{08756B66-4DC8-440F-A12B-EAA11F8BCDB0}" dt="2024-07-23T12:17:58.713" v="2896"/>
        <pc:sldMkLst>
          <pc:docMk/>
          <pc:sldMk cId="3518870209" sldId="286"/>
        </pc:sldMkLst>
        <pc:spChg chg="mod">
          <ac:chgData name="Hanvitha Reddy" userId="24759086c9598a67" providerId="LiveId" clId="{08756B66-4DC8-440F-A12B-EAA11F8BCDB0}" dt="2024-07-23T11:46:42.129" v="2668" actId="14100"/>
          <ac:spMkLst>
            <pc:docMk/>
            <pc:sldMk cId="3518870209" sldId="286"/>
            <ac:spMk id="2" creationId="{A6E180CD-C8AD-3BDD-6E2B-D92F4E04BA07}"/>
          </ac:spMkLst>
        </pc:spChg>
        <pc:spChg chg="add del mod">
          <ac:chgData name="Hanvitha Reddy" userId="24759086c9598a67" providerId="LiveId" clId="{08756B66-4DC8-440F-A12B-EAA11F8BCDB0}" dt="2024-07-23T11:46:27.617" v="2664" actId="1032"/>
          <ac:spMkLst>
            <pc:docMk/>
            <pc:sldMk cId="3518870209" sldId="286"/>
            <ac:spMk id="3" creationId="{32E28871-7EB0-A245-43C3-90E20136A3FA}"/>
          </ac:spMkLst>
        </pc:spChg>
        <pc:spChg chg="add mod">
          <ac:chgData name="Hanvitha Reddy" userId="24759086c9598a67" providerId="LiveId" clId="{08756B66-4DC8-440F-A12B-EAA11F8BCDB0}" dt="2024-07-23T12:05:59.110" v="2804" actId="1076"/>
          <ac:spMkLst>
            <pc:docMk/>
            <pc:sldMk cId="3518870209" sldId="286"/>
            <ac:spMk id="6" creationId="{0A0D573E-CEDF-E2B2-6745-754B27F5ADCA}"/>
          </ac:spMkLst>
        </pc:spChg>
        <pc:spChg chg="add del mod">
          <ac:chgData name="Hanvitha Reddy" userId="24759086c9598a67" providerId="LiveId" clId="{08756B66-4DC8-440F-A12B-EAA11F8BCDB0}" dt="2024-07-23T11:50:19.929" v="2694" actId="478"/>
          <ac:spMkLst>
            <pc:docMk/>
            <pc:sldMk cId="3518870209" sldId="286"/>
            <ac:spMk id="10" creationId="{E46C9C63-6571-7E5A-055E-08620C2042F8}"/>
          </ac:spMkLst>
        </pc:spChg>
        <pc:graphicFrameChg chg="add mod">
          <ac:chgData name="Hanvitha Reddy" userId="24759086c9598a67" providerId="LiveId" clId="{08756B66-4DC8-440F-A12B-EAA11F8BCDB0}" dt="2024-07-23T11:43:01.481" v="2657"/>
          <ac:graphicFrameMkLst>
            <pc:docMk/>
            <pc:sldMk cId="3518870209" sldId="286"/>
            <ac:graphicFrameMk id="4" creationId="{2E48CA5C-16DD-A3C7-1A61-8F1FEDC7715E}"/>
          </ac:graphicFrameMkLst>
        </pc:graphicFrameChg>
        <pc:graphicFrameChg chg="add del mod modGraphic">
          <ac:chgData name="Hanvitha Reddy" userId="24759086c9598a67" providerId="LiveId" clId="{08756B66-4DC8-440F-A12B-EAA11F8BCDB0}" dt="2024-07-23T11:50:17.147" v="2693" actId="478"/>
          <ac:graphicFrameMkLst>
            <pc:docMk/>
            <pc:sldMk cId="3518870209" sldId="286"/>
            <ac:graphicFrameMk id="7" creationId="{35A185E8-73CF-D1C3-B240-29DF5D14EDE0}"/>
          </ac:graphicFrameMkLst>
        </pc:graphicFrameChg>
        <pc:graphicFrameChg chg="add mod modGraphic">
          <ac:chgData name="Hanvitha Reddy" userId="24759086c9598a67" providerId="LiveId" clId="{08756B66-4DC8-440F-A12B-EAA11F8BCDB0}" dt="2024-07-23T12:06:45.052" v="2808" actId="14100"/>
          <ac:graphicFrameMkLst>
            <pc:docMk/>
            <pc:sldMk cId="3518870209" sldId="286"/>
            <ac:graphicFrameMk id="8" creationId="{717B013A-99A0-C8C9-AB05-CC47ABB7597A}"/>
          </ac:graphicFrameMkLst>
        </pc:graphicFrameChg>
        <pc:picChg chg="add mod">
          <ac:chgData name="Hanvitha Reddy" userId="24759086c9598a67" providerId="LiveId" clId="{08756B66-4DC8-440F-A12B-EAA11F8BCDB0}" dt="2024-07-23T12:17:58.713" v="2896"/>
          <ac:picMkLst>
            <pc:docMk/>
            <pc:sldMk cId="3518870209" sldId="286"/>
            <ac:picMk id="11" creationId="{C61264D8-FDD4-AC33-6F31-C6E13354954B}"/>
          </ac:picMkLst>
        </pc:picChg>
        <pc:picChg chg="add mod">
          <ac:chgData name="Hanvitha Reddy" userId="24759086c9598a67" providerId="LiveId" clId="{08756B66-4DC8-440F-A12B-EAA11F8BCDB0}" dt="2024-07-23T12:06:51.320" v="2810" actId="1076"/>
          <ac:picMkLst>
            <pc:docMk/>
            <pc:sldMk cId="3518870209" sldId="286"/>
            <ac:picMk id="1026" creationId="{61E31D06-3409-C17C-6C61-BE6129BF8DE3}"/>
          </ac:picMkLst>
        </pc:picChg>
      </pc:sldChg>
      <pc:sldChg chg="addSp modSp new mod">
        <pc:chgData name="Hanvitha Reddy" userId="24759086c9598a67" providerId="LiveId" clId="{08756B66-4DC8-440F-A12B-EAA11F8BCDB0}" dt="2024-07-23T12:18:27.194" v="2899" actId="404"/>
        <pc:sldMkLst>
          <pc:docMk/>
          <pc:sldMk cId="2226832201" sldId="287"/>
        </pc:sldMkLst>
        <pc:spChg chg="mod">
          <ac:chgData name="Hanvitha Reddy" userId="24759086c9598a67" providerId="LiveId" clId="{08756B66-4DC8-440F-A12B-EAA11F8BCDB0}" dt="2024-07-23T12:08:28.681" v="2821" actId="1076"/>
          <ac:spMkLst>
            <pc:docMk/>
            <pc:sldMk cId="2226832201" sldId="287"/>
            <ac:spMk id="2" creationId="{F439017F-875E-12DA-584A-8919B3A5D78D}"/>
          </ac:spMkLst>
        </pc:spChg>
        <pc:spChg chg="add mod">
          <ac:chgData name="Hanvitha Reddy" userId="24759086c9598a67" providerId="LiveId" clId="{08756B66-4DC8-440F-A12B-EAA11F8BCDB0}" dt="2024-07-23T12:08:14.155" v="2817" actId="1076"/>
          <ac:spMkLst>
            <pc:docMk/>
            <pc:sldMk cId="2226832201" sldId="287"/>
            <ac:spMk id="5" creationId="{8469D6A2-674A-2244-9B9B-02085158653E}"/>
          </ac:spMkLst>
        </pc:spChg>
        <pc:spChg chg="add mod">
          <ac:chgData name="Hanvitha Reddy" userId="24759086c9598a67" providerId="LiveId" clId="{08756B66-4DC8-440F-A12B-EAA11F8BCDB0}" dt="2024-07-23T12:18:27.194" v="2899" actId="404"/>
          <ac:spMkLst>
            <pc:docMk/>
            <pc:sldMk cId="2226832201" sldId="287"/>
            <ac:spMk id="9" creationId="{4EE64A05-A35E-C244-7DD8-6B9A55CFF5EB}"/>
          </ac:spMkLst>
        </pc:spChg>
        <pc:spChg chg="add mod">
          <ac:chgData name="Hanvitha Reddy" userId="24759086c9598a67" providerId="LiveId" clId="{08756B66-4DC8-440F-A12B-EAA11F8BCDB0}" dt="2024-07-23T12:18:21.948" v="2898" actId="404"/>
          <ac:spMkLst>
            <pc:docMk/>
            <pc:sldMk cId="2226832201" sldId="287"/>
            <ac:spMk id="11" creationId="{B99FD6F8-3C25-4C8B-451E-7248E15C0232}"/>
          </ac:spMkLst>
        </pc:spChg>
        <pc:graphicFrameChg chg="add mod">
          <ac:chgData name="Hanvitha Reddy" userId="24759086c9598a67" providerId="LiveId" clId="{08756B66-4DC8-440F-A12B-EAA11F8BCDB0}" dt="2024-07-23T12:07:49.273" v="2814"/>
          <ac:graphicFrameMkLst>
            <pc:docMk/>
            <pc:sldMk cId="2226832201" sldId="287"/>
            <ac:graphicFrameMk id="3" creationId="{620B7D60-7AEC-ACF4-746A-038D095B3FB8}"/>
          </ac:graphicFrameMkLst>
        </pc:graphicFrameChg>
        <pc:picChg chg="add mod">
          <ac:chgData name="Hanvitha Reddy" userId="24759086c9598a67" providerId="LiveId" clId="{08756B66-4DC8-440F-A12B-EAA11F8BCDB0}" dt="2024-07-23T12:17:40.300" v="2892" actId="1076"/>
          <ac:picMkLst>
            <pc:docMk/>
            <pc:sldMk cId="2226832201" sldId="287"/>
            <ac:picMk id="7" creationId="{7CA3F7C2-54A3-A90E-7CEF-0CB5179DE337}"/>
          </ac:picMkLst>
        </pc:picChg>
        <pc:picChg chg="add mod">
          <ac:chgData name="Hanvitha Reddy" userId="24759086c9598a67" providerId="LiveId" clId="{08756B66-4DC8-440F-A12B-EAA11F8BCDB0}" dt="2024-07-23T12:18:00.945" v="2897"/>
          <ac:picMkLst>
            <pc:docMk/>
            <pc:sldMk cId="2226832201" sldId="287"/>
            <ac:picMk id="12" creationId="{8908E524-0AD6-67C9-38EF-D2E69EF911E2}"/>
          </ac:picMkLst>
        </pc:picChg>
        <pc:picChg chg="add mod">
          <ac:chgData name="Hanvitha Reddy" userId="24759086c9598a67" providerId="LiveId" clId="{08756B66-4DC8-440F-A12B-EAA11F8BCDB0}" dt="2024-07-23T12:17:50.974" v="2895" actId="1076"/>
          <ac:picMkLst>
            <pc:docMk/>
            <pc:sldMk cId="2226832201" sldId="287"/>
            <ac:picMk id="2050" creationId="{05F85F07-B033-F1BE-C51D-BB5F6D15B625}"/>
          </ac:picMkLst>
        </pc:picChg>
      </pc:sldChg>
      <pc:sldChg chg="addSp modSp new mod">
        <pc:chgData name="Hanvitha Reddy" userId="24759086c9598a67" providerId="LiveId" clId="{08756B66-4DC8-440F-A12B-EAA11F8BCDB0}" dt="2024-07-23T12:27:44.104" v="2967"/>
        <pc:sldMkLst>
          <pc:docMk/>
          <pc:sldMk cId="3018500895" sldId="288"/>
        </pc:sldMkLst>
        <pc:spChg chg="mod">
          <ac:chgData name="Hanvitha Reddy" userId="24759086c9598a67" providerId="LiveId" clId="{08756B66-4DC8-440F-A12B-EAA11F8BCDB0}" dt="2024-07-23T12:20:40.853" v="2907" actId="1076"/>
          <ac:spMkLst>
            <pc:docMk/>
            <pc:sldMk cId="3018500895" sldId="288"/>
            <ac:spMk id="2" creationId="{9462E935-76B2-F08C-672F-57CC3E6F9219}"/>
          </ac:spMkLst>
        </pc:spChg>
        <pc:spChg chg="add mod">
          <ac:chgData name="Hanvitha Reddy" userId="24759086c9598a67" providerId="LiveId" clId="{08756B66-4DC8-440F-A12B-EAA11F8BCDB0}" dt="2024-07-23T12:20:34.201" v="2906" actId="1076"/>
          <ac:spMkLst>
            <pc:docMk/>
            <pc:sldMk cId="3018500895" sldId="288"/>
            <ac:spMk id="4" creationId="{9CD6B838-89DC-F902-0A02-8C1C9A211934}"/>
          </ac:spMkLst>
        </pc:spChg>
        <pc:spChg chg="add mod">
          <ac:chgData name="Hanvitha Reddy" userId="24759086c9598a67" providerId="LiveId" clId="{08756B66-4DC8-440F-A12B-EAA11F8BCDB0}" dt="2024-07-23T12:26:00.860" v="2953" actId="15"/>
          <ac:spMkLst>
            <pc:docMk/>
            <pc:sldMk cId="3018500895" sldId="288"/>
            <ac:spMk id="6" creationId="{7F7E6659-FE0B-B5F6-2272-DEAA2AE96686}"/>
          </ac:spMkLst>
        </pc:spChg>
        <pc:picChg chg="add mod">
          <ac:chgData name="Hanvitha Reddy" userId="24759086c9598a67" providerId="LiveId" clId="{08756B66-4DC8-440F-A12B-EAA11F8BCDB0}" dt="2024-07-23T12:27:44.104" v="2967"/>
          <ac:picMkLst>
            <pc:docMk/>
            <pc:sldMk cId="3018500895" sldId="288"/>
            <ac:picMk id="7" creationId="{2A224EC1-9C2A-A30F-D851-27E9444BE5E4}"/>
          </ac:picMkLst>
        </pc:picChg>
      </pc:sldChg>
      <pc:sldChg chg="addSp delSp modSp add mod setBg">
        <pc:chgData name="Hanvitha Reddy" userId="24759086c9598a67" providerId="LiveId" clId="{08756B66-4DC8-440F-A12B-EAA11F8BCDB0}" dt="2024-07-23T12:27:49.646" v="2970" actId="1076"/>
        <pc:sldMkLst>
          <pc:docMk/>
          <pc:sldMk cId="3743110767" sldId="289"/>
        </pc:sldMkLst>
        <pc:spChg chg="mod">
          <ac:chgData name="Hanvitha Reddy" userId="24759086c9598a67" providerId="LiveId" clId="{08756B66-4DC8-440F-A12B-EAA11F8BCDB0}" dt="2024-07-23T12:27:28.860" v="2965" actId="120"/>
          <ac:spMkLst>
            <pc:docMk/>
            <pc:sldMk cId="3743110767" sldId="289"/>
            <ac:spMk id="2" creationId="{9462E935-76B2-F08C-672F-57CC3E6F9219}"/>
          </ac:spMkLst>
        </pc:spChg>
        <pc:spChg chg="mod">
          <ac:chgData name="Hanvitha Reddy" userId="24759086c9598a67" providerId="LiveId" clId="{08756B66-4DC8-440F-A12B-EAA11F8BCDB0}" dt="2024-07-23T12:27:23.199" v="2964" actId="120"/>
          <ac:spMkLst>
            <pc:docMk/>
            <pc:sldMk cId="3743110767" sldId="289"/>
            <ac:spMk id="4" creationId="{9CD6B838-89DC-F902-0A02-8C1C9A211934}"/>
          </ac:spMkLst>
        </pc:spChg>
        <pc:spChg chg="del">
          <ac:chgData name="Hanvitha Reddy" userId="24759086c9598a67" providerId="LiveId" clId="{08756B66-4DC8-440F-A12B-EAA11F8BCDB0}" dt="2024-07-23T12:26:17.912" v="2955" actId="478"/>
          <ac:spMkLst>
            <pc:docMk/>
            <pc:sldMk cId="3743110767" sldId="289"/>
            <ac:spMk id="6" creationId="{7F7E6659-FE0B-B5F6-2272-DEAA2AE96686}"/>
          </ac:spMkLst>
        </pc:spChg>
        <pc:spChg chg="add">
          <ac:chgData name="Hanvitha Reddy" userId="24759086c9598a67" providerId="LiveId" clId="{08756B66-4DC8-440F-A12B-EAA11F8BCDB0}" dt="2024-07-23T12:27:04.172" v="2960" actId="26606"/>
          <ac:spMkLst>
            <pc:docMk/>
            <pc:sldMk cId="3743110767" sldId="289"/>
            <ac:spMk id="10" creationId="{BD4C0BBB-0042-4603-A226-6117F3FD5B3C}"/>
          </ac:spMkLst>
        </pc:spChg>
        <pc:spChg chg="add">
          <ac:chgData name="Hanvitha Reddy" userId="24759086c9598a67" providerId="LiveId" clId="{08756B66-4DC8-440F-A12B-EAA11F8BCDB0}" dt="2024-07-23T12:27:04.172" v="2960" actId="26606"/>
          <ac:spMkLst>
            <pc:docMk/>
            <pc:sldMk cId="3743110767" sldId="289"/>
            <ac:spMk id="12" creationId="{EC44F520-2598-460E-9F91-B02F60830CA2}"/>
          </ac:spMkLst>
        </pc:spChg>
        <pc:spChg chg="add">
          <ac:chgData name="Hanvitha Reddy" userId="24759086c9598a67" providerId="LiveId" clId="{08756B66-4DC8-440F-A12B-EAA11F8BCDB0}" dt="2024-07-23T12:27:04.172" v="2960" actId="26606"/>
          <ac:spMkLst>
            <pc:docMk/>
            <pc:sldMk cId="3743110767" sldId="289"/>
            <ac:spMk id="14" creationId="{1DBC8414-BE7E-4B6C-A114-B2C3795C883F}"/>
          </ac:spMkLst>
        </pc:spChg>
        <pc:spChg chg="add">
          <ac:chgData name="Hanvitha Reddy" userId="24759086c9598a67" providerId="LiveId" clId="{08756B66-4DC8-440F-A12B-EAA11F8BCDB0}" dt="2024-07-23T12:27:04.172" v="2960" actId="26606"/>
          <ac:spMkLst>
            <pc:docMk/>
            <pc:sldMk cId="3743110767" sldId="289"/>
            <ac:spMk id="16" creationId="{0EC398C5-5C2E-4038-9DB3-DE2B5A9BEFFB}"/>
          </ac:spMkLst>
        </pc:spChg>
        <pc:spChg chg="add">
          <ac:chgData name="Hanvitha Reddy" userId="24759086c9598a67" providerId="LiveId" clId="{08756B66-4DC8-440F-A12B-EAA11F8BCDB0}" dt="2024-07-23T12:27:04.172" v="2960" actId="26606"/>
          <ac:spMkLst>
            <pc:docMk/>
            <pc:sldMk cId="3743110767" sldId="289"/>
            <ac:spMk id="18" creationId="{A2F10B26-073B-4B10-8AAA-161242DD82B0}"/>
          </ac:spMkLst>
        </pc:spChg>
        <pc:spChg chg="add">
          <ac:chgData name="Hanvitha Reddy" userId="24759086c9598a67" providerId="LiveId" clId="{08756B66-4DC8-440F-A12B-EAA11F8BCDB0}" dt="2024-07-23T12:27:04.172" v="2960" actId="26606"/>
          <ac:spMkLst>
            <pc:docMk/>
            <pc:sldMk cId="3743110767" sldId="289"/>
            <ac:spMk id="20" creationId="{610DBBC7-698F-4A54-B1CB-A99F9CC356DF}"/>
          </ac:spMkLst>
        </pc:spChg>
        <pc:spChg chg="add">
          <ac:chgData name="Hanvitha Reddy" userId="24759086c9598a67" providerId="LiveId" clId="{08756B66-4DC8-440F-A12B-EAA11F8BCDB0}" dt="2024-07-23T12:27:04.172" v="2960" actId="26606"/>
          <ac:spMkLst>
            <pc:docMk/>
            <pc:sldMk cId="3743110767" sldId="289"/>
            <ac:spMk id="22" creationId="{DE6E822A-8BCF-432C-83E6-BBE821476CD4}"/>
          </ac:spMkLst>
        </pc:spChg>
        <pc:picChg chg="add mod">
          <ac:chgData name="Hanvitha Reddy" userId="24759086c9598a67" providerId="LiveId" clId="{08756B66-4DC8-440F-A12B-EAA11F8BCDB0}" dt="2024-07-23T12:27:49.646" v="2970" actId="1076"/>
          <ac:picMkLst>
            <pc:docMk/>
            <pc:sldMk cId="3743110767" sldId="289"/>
            <ac:picMk id="5" creationId="{9FF05DC4-606F-9FEC-902E-558EEEBE9F31}"/>
          </ac:picMkLst>
        </pc:picChg>
        <pc:picChg chg="add mod">
          <ac:chgData name="Hanvitha Reddy" userId="24759086c9598a67" providerId="LiveId" clId="{08756B66-4DC8-440F-A12B-EAA11F8BCDB0}" dt="2024-07-23T12:27:45.466" v="2968"/>
          <ac:picMkLst>
            <pc:docMk/>
            <pc:sldMk cId="3743110767" sldId="289"/>
            <ac:picMk id="7" creationId="{265FAD9F-27EE-648F-7876-D96E63F52740}"/>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29DA8-7555-423B-A2EC-74A9757CB05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376B4360-D638-4F0D-AE1A-6E66764758AD}">
      <dgm:prSet phldrT="[Text]" custT="1"/>
      <dgm:spPr/>
      <dgm:t>
        <a:bodyPr/>
        <a:lstStyle/>
        <a:p>
          <a:r>
            <a:rPr lang="en-IN" sz="2400" dirty="0"/>
            <a:t>Refractories</a:t>
          </a:r>
          <a:endParaRPr lang="en-IN" sz="900" dirty="0"/>
        </a:p>
      </dgm:t>
    </dgm:pt>
    <dgm:pt modelId="{6E96D04F-5BDE-4A04-90EA-392CE026AC28}" type="parTrans" cxnId="{3D796C6B-B4A3-4A2C-BD01-9792F19D1F0F}">
      <dgm:prSet/>
      <dgm:spPr/>
      <dgm:t>
        <a:bodyPr/>
        <a:lstStyle/>
        <a:p>
          <a:endParaRPr lang="en-IN"/>
        </a:p>
      </dgm:t>
    </dgm:pt>
    <dgm:pt modelId="{AC16A34F-F484-4C8D-BFF6-DF73D3DCF347}" type="sibTrans" cxnId="{3D796C6B-B4A3-4A2C-BD01-9792F19D1F0F}">
      <dgm:prSet/>
      <dgm:spPr/>
      <dgm:t>
        <a:bodyPr/>
        <a:lstStyle/>
        <a:p>
          <a:endParaRPr lang="en-IN"/>
        </a:p>
      </dgm:t>
    </dgm:pt>
    <dgm:pt modelId="{02415AF9-E19D-403C-BB53-36ACDEB9F9C7}" type="asst">
      <dgm:prSet phldrT="[Text]" custT="1"/>
      <dgm:spPr/>
      <dgm:t>
        <a:bodyPr/>
        <a:lstStyle/>
        <a:p>
          <a:r>
            <a:rPr lang="en-IN" sz="1800" dirty="0"/>
            <a:t>Physical Form</a:t>
          </a:r>
        </a:p>
      </dgm:t>
    </dgm:pt>
    <dgm:pt modelId="{BC6951B6-F5E4-4DB3-BD1D-BB13BA6E5CF8}" type="parTrans" cxnId="{9763FF42-0112-4190-B037-C60C972EB2D7}">
      <dgm:prSet/>
      <dgm:spPr/>
      <dgm:t>
        <a:bodyPr/>
        <a:lstStyle/>
        <a:p>
          <a:endParaRPr lang="en-IN"/>
        </a:p>
      </dgm:t>
    </dgm:pt>
    <dgm:pt modelId="{E5F2D125-04CF-4077-BFD2-C7454EA4D048}" type="sibTrans" cxnId="{9763FF42-0112-4190-B037-C60C972EB2D7}">
      <dgm:prSet/>
      <dgm:spPr/>
      <dgm:t>
        <a:bodyPr/>
        <a:lstStyle/>
        <a:p>
          <a:endParaRPr lang="en-IN"/>
        </a:p>
      </dgm:t>
    </dgm:pt>
    <dgm:pt modelId="{284E995B-2C79-4E3A-90D8-6BEF990950C1}">
      <dgm:prSet phldrT="[Text]" custT="1"/>
      <dgm:spPr/>
      <dgm:t>
        <a:bodyPr/>
        <a:lstStyle/>
        <a:p>
          <a:r>
            <a:rPr lang="en-IN" sz="2000" dirty="0"/>
            <a:t>Chemical Behaviour</a:t>
          </a:r>
          <a:endParaRPr lang="en-IN" sz="1800" dirty="0"/>
        </a:p>
      </dgm:t>
    </dgm:pt>
    <dgm:pt modelId="{87FAAA4F-38CB-41EA-874A-AF70B90FACA1}" type="parTrans" cxnId="{A9DE856B-B985-45C8-99FB-C8A66ABD98F6}">
      <dgm:prSet/>
      <dgm:spPr/>
      <dgm:t>
        <a:bodyPr/>
        <a:lstStyle/>
        <a:p>
          <a:endParaRPr lang="en-IN"/>
        </a:p>
      </dgm:t>
    </dgm:pt>
    <dgm:pt modelId="{0BFEC00E-BD0A-470E-B2F0-4A692BECF232}" type="sibTrans" cxnId="{A9DE856B-B985-45C8-99FB-C8A66ABD98F6}">
      <dgm:prSet/>
      <dgm:spPr/>
      <dgm:t>
        <a:bodyPr/>
        <a:lstStyle/>
        <a:p>
          <a:endParaRPr lang="en-IN"/>
        </a:p>
      </dgm:t>
    </dgm:pt>
    <dgm:pt modelId="{84052821-90B6-47D9-B796-AEEEB0B03590}">
      <dgm:prSet phldrT="[Text]" custT="1"/>
      <dgm:spPr/>
      <dgm:t>
        <a:bodyPr/>
        <a:lstStyle/>
        <a:p>
          <a:r>
            <a:rPr lang="en-IN" sz="2000" dirty="0"/>
            <a:t>Acidic</a:t>
          </a:r>
        </a:p>
        <a:p>
          <a:r>
            <a:rPr lang="en-IN" sz="2000" dirty="0"/>
            <a:t>Ex. </a:t>
          </a:r>
          <a:r>
            <a:rPr lang="en-IN" sz="1400" dirty="0"/>
            <a:t>Silica (SiO</a:t>
          </a:r>
          <a:r>
            <a:rPr lang="en-IN" sz="1400" baseline="-25000" dirty="0"/>
            <a:t>2</a:t>
          </a:r>
          <a:r>
            <a:rPr lang="en-IN" sz="1400" dirty="0"/>
            <a:t>), </a:t>
          </a:r>
        </a:p>
        <a:p>
          <a:r>
            <a:rPr lang="en-IN" sz="1400" dirty="0"/>
            <a:t>alumina (Al</a:t>
          </a:r>
          <a:r>
            <a:rPr lang="en-IN" sz="1400" baseline="-25000" dirty="0"/>
            <a:t>2</a:t>
          </a:r>
          <a:r>
            <a:rPr lang="en-IN" sz="1400" dirty="0"/>
            <a:t>O</a:t>
          </a:r>
          <a:r>
            <a:rPr lang="en-IN" sz="1400" baseline="-25000" dirty="0"/>
            <a:t>3</a:t>
          </a:r>
          <a:r>
            <a:rPr lang="en-IN" sz="1400" dirty="0"/>
            <a:t>), </a:t>
          </a:r>
        </a:p>
      </dgm:t>
    </dgm:pt>
    <dgm:pt modelId="{17FF34C4-574D-4B37-AC1C-09EBC70A46F5}" type="parTrans" cxnId="{0D253811-EF34-4FA7-8C73-A7410F077BC0}">
      <dgm:prSet/>
      <dgm:spPr/>
      <dgm:t>
        <a:bodyPr/>
        <a:lstStyle/>
        <a:p>
          <a:endParaRPr lang="en-IN"/>
        </a:p>
      </dgm:t>
    </dgm:pt>
    <dgm:pt modelId="{10F3DE5C-658C-49C1-8BB8-9FBD60070909}" type="sibTrans" cxnId="{0D253811-EF34-4FA7-8C73-A7410F077BC0}">
      <dgm:prSet/>
      <dgm:spPr/>
      <dgm:t>
        <a:bodyPr/>
        <a:lstStyle/>
        <a:p>
          <a:endParaRPr lang="en-IN"/>
        </a:p>
      </dgm:t>
    </dgm:pt>
    <dgm:pt modelId="{F760ED48-71E5-4655-A307-927DDD2EBCBA}">
      <dgm:prSet phldrT="[Text]" custT="1"/>
      <dgm:spPr/>
      <dgm:t>
        <a:bodyPr/>
        <a:lstStyle/>
        <a:p>
          <a:r>
            <a:rPr lang="en-IN" sz="2000" dirty="0"/>
            <a:t>Neutral</a:t>
          </a:r>
        </a:p>
        <a:p>
          <a:r>
            <a:rPr lang="it-IT" sz="2000" dirty="0"/>
            <a:t>chromia (Cr</a:t>
          </a:r>
          <a:r>
            <a:rPr lang="it-IT" sz="2000" baseline="-25000" dirty="0"/>
            <a:t>2</a:t>
          </a:r>
          <a:r>
            <a:rPr lang="it-IT" sz="2000" dirty="0"/>
            <a:t>O</a:t>
          </a:r>
          <a:r>
            <a:rPr lang="it-IT" sz="2000" baseline="-25000" dirty="0"/>
            <a:t>3</a:t>
          </a:r>
          <a:r>
            <a:rPr lang="it-IT" sz="2000" dirty="0"/>
            <a:t>), alumino-silicate, and </a:t>
          </a:r>
        </a:p>
        <a:p>
          <a:r>
            <a:rPr lang="it-IT" sz="2000" dirty="0"/>
            <a:t>magnesia-chromia,</a:t>
          </a:r>
          <a:endParaRPr lang="en-IN" sz="2000" dirty="0"/>
        </a:p>
      </dgm:t>
    </dgm:pt>
    <dgm:pt modelId="{AD6BB4CF-49E0-4E69-A4D3-3658C0E4ACA1}" type="parTrans" cxnId="{A02EB442-B078-4C71-AB17-877C5A507149}">
      <dgm:prSet/>
      <dgm:spPr/>
      <dgm:t>
        <a:bodyPr/>
        <a:lstStyle/>
        <a:p>
          <a:endParaRPr lang="en-IN"/>
        </a:p>
      </dgm:t>
    </dgm:pt>
    <dgm:pt modelId="{3974913B-EA5C-4C17-81B5-CF45633A28AA}" type="sibTrans" cxnId="{A02EB442-B078-4C71-AB17-877C5A507149}">
      <dgm:prSet/>
      <dgm:spPr/>
      <dgm:t>
        <a:bodyPr/>
        <a:lstStyle/>
        <a:p>
          <a:endParaRPr lang="en-IN"/>
        </a:p>
      </dgm:t>
    </dgm:pt>
    <dgm:pt modelId="{1931D5DC-A944-4A9C-B344-CE43C97B011A}" type="asst">
      <dgm:prSet phldrT="[Text]" custT="1"/>
      <dgm:spPr/>
      <dgm:t>
        <a:bodyPr/>
        <a:lstStyle/>
        <a:p>
          <a:r>
            <a:rPr lang="en-IN" sz="1300" baseline="0" dirty="0"/>
            <a:t>Oxides, Nitrides, Carbides, Borides of metals and metalloids</a:t>
          </a:r>
        </a:p>
      </dgm:t>
    </dgm:pt>
    <dgm:pt modelId="{154ECB18-06A1-49B4-BB15-9DF0F84DC710}" type="parTrans" cxnId="{F639AA0C-8020-4475-883C-D3B22C5F764D}">
      <dgm:prSet/>
      <dgm:spPr/>
      <dgm:t>
        <a:bodyPr/>
        <a:lstStyle/>
        <a:p>
          <a:endParaRPr lang="en-IN"/>
        </a:p>
      </dgm:t>
    </dgm:pt>
    <dgm:pt modelId="{ECB9DFBC-BCE0-4373-B0A3-D08CF73B9D65}" type="sibTrans" cxnId="{F639AA0C-8020-4475-883C-D3B22C5F764D}">
      <dgm:prSet/>
      <dgm:spPr/>
      <dgm:t>
        <a:bodyPr/>
        <a:lstStyle/>
        <a:p>
          <a:endParaRPr lang="en-IN"/>
        </a:p>
      </dgm:t>
    </dgm:pt>
    <dgm:pt modelId="{2E86DF73-797D-41B0-B0C0-D069FDBE5112}" type="asst">
      <dgm:prSet phldrT="[Text]" custT="1"/>
      <dgm:spPr/>
      <dgm:t>
        <a:bodyPr/>
        <a:lstStyle/>
        <a:p>
          <a:r>
            <a:rPr lang="en-IN" sz="2000" dirty="0"/>
            <a:t>C, W, Mo</a:t>
          </a:r>
        </a:p>
      </dgm:t>
    </dgm:pt>
    <dgm:pt modelId="{A68E7346-36FC-417B-BC62-17116AC5ECBC}" type="parTrans" cxnId="{0934184E-6331-4691-A064-DE15AA1955FD}">
      <dgm:prSet/>
      <dgm:spPr/>
      <dgm:t>
        <a:bodyPr/>
        <a:lstStyle/>
        <a:p>
          <a:endParaRPr lang="en-IN"/>
        </a:p>
      </dgm:t>
    </dgm:pt>
    <dgm:pt modelId="{1DD518D1-3A40-44AB-8119-86A29DCE717D}" type="sibTrans" cxnId="{0934184E-6331-4691-A064-DE15AA1955FD}">
      <dgm:prSet/>
      <dgm:spPr/>
      <dgm:t>
        <a:bodyPr/>
        <a:lstStyle/>
        <a:p>
          <a:endParaRPr lang="en-IN"/>
        </a:p>
      </dgm:t>
    </dgm:pt>
    <dgm:pt modelId="{46869E47-1AE6-4EA0-9DF3-82B9393DBC6F}">
      <dgm:prSet phldrT="[Text]" custT="1"/>
      <dgm:spPr/>
      <dgm:t>
        <a:bodyPr/>
        <a:lstStyle/>
        <a:p>
          <a:r>
            <a:rPr lang="en-IN" sz="2000" dirty="0"/>
            <a:t>Basic</a:t>
          </a:r>
        </a:p>
        <a:p>
          <a:r>
            <a:rPr lang="en-IN" sz="1600" dirty="0"/>
            <a:t>Ex. MgO</a:t>
          </a:r>
        </a:p>
        <a:p>
          <a:r>
            <a:rPr lang="en-IN" sz="1600" dirty="0"/>
            <a:t>High Alumina </a:t>
          </a:r>
          <a:endParaRPr lang="en-IN" sz="2800" dirty="0"/>
        </a:p>
      </dgm:t>
    </dgm:pt>
    <dgm:pt modelId="{8DA110B3-2906-469F-8154-AB1235910726}" type="parTrans" cxnId="{6B1E2682-C35F-4EAD-A506-0DBAC73AC0CC}">
      <dgm:prSet/>
      <dgm:spPr/>
      <dgm:t>
        <a:bodyPr/>
        <a:lstStyle/>
        <a:p>
          <a:endParaRPr lang="en-IN"/>
        </a:p>
      </dgm:t>
    </dgm:pt>
    <dgm:pt modelId="{8CBB3C3C-6CEB-4ADF-A722-87BC3D76573D}" type="sibTrans" cxnId="{6B1E2682-C35F-4EAD-A506-0DBAC73AC0CC}">
      <dgm:prSet/>
      <dgm:spPr/>
      <dgm:t>
        <a:bodyPr/>
        <a:lstStyle/>
        <a:p>
          <a:endParaRPr lang="en-IN"/>
        </a:p>
      </dgm:t>
    </dgm:pt>
    <dgm:pt modelId="{AA1116FB-C0D6-4CF3-803A-B2EA5F1C38F5}" type="asst">
      <dgm:prSet phldrT="[Text]" custT="1"/>
      <dgm:spPr/>
      <dgm:t>
        <a:bodyPr/>
        <a:lstStyle/>
        <a:p>
          <a:r>
            <a:rPr lang="en-IN" sz="1800" dirty="0"/>
            <a:t>Chemical Composition</a:t>
          </a:r>
        </a:p>
      </dgm:t>
    </dgm:pt>
    <dgm:pt modelId="{1796132F-D857-47B5-9B02-A72ACD09E4BB}" type="parTrans" cxnId="{B4393C20-5065-416F-A0EA-7F9CDC2B9D26}">
      <dgm:prSet/>
      <dgm:spPr/>
      <dgm:t>
        <a:bodyPr/>
        <a:lstStyle/>
        <a:p>
          <a:endParaRPr lang="en-IN"/>
        </a:p>
      </dgm:t>
    </dgm:pt>
    <dgm:pt modelId="{CC0C7CF3-73B0-4B32-B67F-ECBAC4EE3F11}" type="sibTrans" cxnId="{B4393C20-5065-416F-A0EA-7F9CDC2B9D26}">
      <dgm:prSet/>
      <dgm:spPr/>
      <dgm:t>
        <a:bodyPr/>
        <a:lstStyle/>
        <a:p>
          <a:endParaRPr lang="en-IN"/>
        </a:p>
      </dgm:t>
    </dgm:pt>
    <dgm:pt modelId="{E26E9DEE-0167-4765-A5B0-820E7051B3D1}" type="asst">
      <dgm:prSet phldrT="[Text]" custT="1"/>
      <dgm:spPr/>
      <dgm:t>
        <a:bodyPr/>
        <a:lstStyle/>
        <a:p>
          <a:r>
            <a:rPr lang="en-IN" sz="1800" dirty="0"/>
            <a:t>Unshaped (monolithic)</a:t>
          </a:r>
        </a:p>
      </dgm:t>
    </dgm:pt>
    <dgm:pt modelId="{DDC51234-420C-41E6-B151-583342114FD5}" type="parTrans" cxnId="{6B38872F-4F50-4724-9CCF-F134C2756E10}">
      <dgm:prSet/>
      <dgm:spPr/>
      <dgm:t>
        <a:bodyPr/>
        <a:lstStyle/>
        <a:p>
          <a:endParaRPr lang="en-IN"/>
        </a:p>
      </dgm:t>
    </dgm:pt>
    <dgm:pt modelId="{481368F3-CF81-43F6-8FB7-58AA328C62A6}" type="sibTrans" cxnId="{6B38872F-4F50-4724-9CCF-F134C2756E10}">
      <dgm:prSet/>
      <dgm:spPr/>
      <dgm:t>
        <a:bodyPr/>
        <a:lstStyle/>
        <a:p>
          <a:endParaRPr lang="en-IN"/>
        </a:p>
      </dgm:t>
    </dgm:pt>
    <dgm:pt modelId="{6ADF165D-D4C9-4B75-B319-838700D71030}" type="asst">
      <dgm:prSet phldrT="[Text]" custT="1"/>
      <dgm:spPr/>
      <dgm:t>
        <a:bodyPr/>
        <a:lstStyle/>
        <a:p>
          <a:r>
            <a:rPr lang="en-IN" sz="1800" dirty="0"/>
            <a:t>Shape</a:t>
          </a:r>
        </a:p>
        <a:p>
          <a:r>
            <a:rPr lang="en-IN" sz="1800" dirty="0"/>
            <a:t>Bricks, cones etc</a:t>
          </a:r>
        </a:p>
      </dgm:t>
    </dgm:pt>
    <dgm:pt modelId="{8DE95691-E60F-44CA-AAC0-36C374749E71}" type="parTrans" cxnId="{9F45AFB5-7DC5-4682-ADFF-DD69C5B8DA0F}">
      <dgm:prSet/>
      <dgm:spPr/>
      <dgm:t>
        <a:bodyPr/>
        <a:lstStyle/>
        <a:p>
          <a:endParaRPr lang="en-IN"/>
        </a:p>
      </dgm:t>
    </dgm:pt>
    <dgm:pt modelId="{F83B8EA2-0561-49E5-8214-74E47CBE19B7}" type="sibTrans" cxnId="{9F45AFB5-7DC5-4682-ADFF-DD69C5B8DA0F}">
      <dgm:prSet/>
      <dgm:spPr/>
      <dgm:t>
        <a:bodyPr/>
        <a:lstStyle/>
        <a:p>
          <a:endParaRPr lang="en-IN"/>
        </a:p>
      </dgm:t>
    </dgm:pt>
    <dgm:pt modelId="{BF162292-E848-44F8-BA97-E96C99221B09}" type="pres">
      <dgm:prSet presAssocID="{45529DA8-7555-423B-A2EC-74A9757CB057}" presName="hierChild1" presStyleCnt="0">
        <dgm:presLayoutVars>
          <dgm:chPref val="1"/>
          <dgm:dir/>
          <dgm:animOne val="branch"/>
          <dgm:animLvl val="lvl"/>
          <dgm:resizeHandles/>
        </dgm:presLayoutVars>
      </dgm:prSet>
      <dgm:spPr/>
    </dgm:pt>
    <dgm:pt modelId="{000EEA6B-929B-4711-9A1F-3F58CB57D74C}" type="pres">
      <dgm:prSet presAssocID="{376B4360-D638-4F0D-AE1A-6E66764758AD}" presName="hierRoot1" presStyleCnt="0"/>
      <dgm:spPr/>
    </dgm:pt>
    <dgm:pt modelId="{DD9F6473-795C-434B-B273-9BBF079D6F2F}" type="pres">
      <dgm:prSet presAssocID="{376B4360-D638-4F0D-AE1A-6E66764758AD}" presName="composite" presStyleCnt="0"/>
      <dgm:spPr/>
    </dgm:pt>
    <dgm:pt modelId="{9AB19960-BBBF-46D7-A101-1F7B453104AE}" type="pres">
      <dgm:prSet presAssocID="{376B4360-D638-4F0D-AE1A-6E66764758AD}" presName="background" presStyleLbl="node0" presStyleIdx="0" presStyleCnt="1"/>
      <dgm:spPr/>
    </dgm:pt>
    <dgm:pt modelId="{C4ABAB94-8BBF-4C9D-8626-3E7920C8CA35}" type="pres">
      <dgm:prSet presAssocID="{376B4360-D638-4F0D-AE1A-6E66764758AD}" presName="text" presStyleLbl="fgAcc0" presStyleIdx="0" presStyleCnt="1" custScaleX="144923" custLinFactNeighborX="-626" custLinFactNeighborY="-44966">
        <dgm:presLayoutVars>
          <dgm:chPref val="3"/>
        </dgm:presLayoutVars>
      </dgm:prSet>
      <dgm:spPr/>
    </dgm:pt>
    <dgm:pt modelId="{BA5BBCBE-DF5D-4BEC-8BC6-C90DF0CD3605}" type="pres">
      <dgm:prSet presAssocID="{376B4360-D638-4F0D-AE1A-6E66764758AD}" presName="hierChild2" presStyleCnt="0"/>
      <dgm:spPr/>
    </dgm:pt>
    <dgm:pt modelId="{79E20561-0008-4086-AAF0-8B52B7B1A992}" type="pres">
      <dgm:prSet presAssocID="{BC6951B6-F5E4-4DB3-BD1D-BB13BA6E5CF8}" presName="Name10" presStyleLbl="parChTrans1D2" presStyleIdx="0" presStyleCnt="3"/>
      <dgm:spPr/>
    </dgm:pt>
    <dgm:pt modelId="{0CE7B407-A03C-4311-BE2D-F5B2C02F8EC0}" type="pres">
      <dgm:prSet presAssocID="{02415AF9-E19D-403C-BB53-36ACDEB9F9C7}" presName="hierRoot2" presStyleCnt="0"/>
      <dgm:spPr/>
    </dgm:pt>
    <dgm:pt modelId="{C160060B-94F4-4050-8F61-BAE124828C81}" type="pres">
      <dgm:prSet presAssocID="{02415AF9-E19D-403C-BB53-36ACDEB9F9C7}" presName="composite2" presStyleCnt="0"/>
      <dgm:spPr/>
    </dgm:pt>
    <dgm:pt modelId="{3C625593-A1B3-43BA-AF62-E0D4A4C182D9}" type="pres">
      <dgm:prSet presAssocID="{02415AF9-E19D-403C-BB53-36ACDEB9F9C7}" presName="background2" presStyleLbl="asst1" presStyleIdx="0" presStyleCnt="6"/>
      <dgm:spPr>
        <a:solidFill>
          <a:srgbClr val="FFC000"/>
        </a:solidFill>
      </dgm:spPr>
    </dgm:pt>
    <dgm:pt modelId="{3C4C74A7-DD4C-4A08-B211-6C6E99C0E4AA}" type="pres">
      <dgm:prSet presAssocID="{02415AF9-E19D-403C-BB53-36ACDEB9F9C7}" presName="text2" presStyleLbl="fgAcc2" presStyleIdx="0" presStyleCnt="3" custScaleX="112441">
        <dgm:presLayoutVars>
          <dgm:chPref val="3"/>
        </dgm:presLayoutVars>
      </dgm:prSet>
      <dgm:spPr/>
    </dgm:pt>
    <dgm:pt modelId="{CB33E5CD-8339-4046-8AB6-466083B6D21F}" type="pres">
      <dgm:prSet presAssocID="{02415AF9-E19D-403C-BB53-36ACDEB9F9C7}" presName="hierChild3" presStyleCnt="0"/>
      <dgm:spPr/>
    </dgm:pt>
    <dgm:pt modelId="{B01D2211-31AF-4D3E-A567-A935370E1D66}" type="pres">
      <dgm:prSet presAssocID="{8DE95691-E60F-44CA-AAC0-36C374749E71}" presName="Name17" presStyleLbl="parChTrans1D3" presStyleIdx="0" presStyleCnt="7"/>
      <dgm:spPr/>
    </dgm:pt>
    <dgm:pt modelId="{601C7F7C-B62F-42CE-BF27-C13E95729042}" type="pres">
      <dgm:prSet presAssocID="{6ADF165D-D4C9-4B75-B319-838700D71030}" presName="hierRoot3" presStyleCnt="0"/>
      <dgm:spPr/>
    </dgm:pt>
    <dgm:pt modelId="{4B520C9D-D8C9-409F-B82B-36DA1CFD6683}" type="pres">
      <dgm:prSet presAssocID="{6ADF165D-D4C9-4B75-B319-838700D71030}" presName="composite3" presStyleCnt="0"/>
      <dgm:spPr/>
    </dgm:pt>
    <dgm:pt modelId="{CD1A2151-468A-4834-AF2A-85245AB2AF2D}" type="pres">
      <dgm:prSet presAssocID="{6ADF165D-D4C9-4B75-B319-838700D71030}" presName="background3" presStyleLbl="asst1" presStyleIdx="1" presStyleCnt="6"/>
      <dgm:spPr>
        <a:solidFill>
          <a:srgbClr val="FFC000"/>
        </a:solidFill>
      </dgm:spPr>
    </dgm:pt>
    <dgm:pt modelId="{B8AD958A-85E9-45D3-B84C-78C84EDF08CA}" type="pres">
      <dgm:prSet presAssocID="{6ADF165D-D4C9-4B75-B319-838700D71030}" presName="text3" presStyleLbl="fgAcc3" presStyleIdx="0" presStyleCnt="7" custScaleX="99672" custScaleY="105520">
        <dgm:presLayoutVars>
          <dgm:chPref val="3"/>
        </dgm:presLayoutVars>
      </dgm:prSet>
      <dgm:spPr/>
    </dgm:pt>
    <dgm:pt modelId="{987A51E4-8549-4B07-A60D-BB5264D37B98}" type="pres">
      <dgm:prSet presAssocID="{6ADF165D-D4C9-4B75-B319-838700D71030}" presName="hierChild4" presStyleCnt="0"/>
      <dgm:spPr/>
    </dgm:pt>
    <dgm:pt modelId="{39302AEE-8CE5-449C-9476-D2DF43B2F0BC}" type="pres">
      <dgm:prSet presAssocID="{DDC51234-420C-41E6-B151-583342114FD5}" presName="Name17" presStyleLbl="parChTrans1D3" presStyleIdx="1" presStyleCnt="7"/>
      <dgm:spPr/>
    </dgm:pt>
    <dgm:pt modelId="{A1584C52-6190-45CF-B450-C5120BF12091}" type="pres">
      <dgm:prSet presAssocID="{E26E9DEE-0167-4765-A5B0-820E7051B3D1}" presName="hierRoot3" presStyleCnt="0"/>
      <dgm:spPr/>
    </dgm:pt>
    <dgm:pt modelId="{9815C515-032D-4F0B-B9CE-031D95607237}" type="pres">
      <dgm:prSet presAssocID="{E26E9DEE-0167-4765-A5B0-820E7051B3D1}" presName="composite3" presStyleCnt="0"/>
      <dgm:spPr/>
    </dgm:pt>
    <dgm:pt modelId="{0498A78E-CF93-45BB-9E26-CEEEABBB9D1E}" type="pres">
      <dgm:prSet presAssocID="{E26E9DEE-0167-4765-A5B0-820E7051B3D1}" presName="background3" presStyleLbl="asst1" presStyleIdx="2" presStyleCnt="6"/>
      <dgm:spPr>
        <a:solidFill>
          <a:srgbClr val="FFC000"/>
        </a:solidFill>
      </dgm:spPr>
    </dgm:pt>
    <dgm:pt modelId="{4D970EB5-3A51-4F81-ACBE-6154F155AA76}" type="pres">
      <dgm:prSet presAssocID="{E26E9DEE-0167-4765-A5B0-820E7051B3D1}" presName="text3" presStyleLbl="fgAcc3" presStyleIdx="1" presStyleCnt="7">
        <dgm:presLayoutVars>
          <dgm:chPref val="3"/>
        </dgm:presLayoutVars>
      </dgm:prSet>
      <dgm:spPr/>
    </dgm:pt>
    <dgm:pt modelId="{F8E27A1B-2DBF-48C7-B9B3-FB808AD41739}" type="pres">
      <dgm:prSet presAssocID="{E26E9DEE-0167-4765-A5B0-820E7051B3D1}" presName="hierChild4" presStyleCnt="0"/>
      <dgm:spPr/>
    </dgm:pt>
    <dgm:pt modelId="{8E9F3305-FB15-4964-93A7-44D1F514D95A}" type="pres">
      <dgm:prSet presAssocID="{1796132F-D857-47B5-9B02-A72ACD09E4BB}" presName="Name10" presStyleLbl="parChTrans1D2" presStyleIdx="1" presStyleCnt="3"/>
      <dgm:spPr/>
    </dgm:pt>
    <dgm:pt modelId="{54E5DD7A-DF7F-4B80-8A8E-C6C2661B66C7}" type="pres">
      <dgm:prSet presAssocID="{AA1116FB-C0D6-4CF3-803A-B2EA5F1C38F5}" presName="hierRoot2" presStyleCnt="0"/>
      <dgm:spPr/>
    </dgm:pt>
    <dgm:pt modelId="{652D07D7-6EAD-4671-BD33-6112CED4158E}" type="pres">
      <dgm:prSet presAssocID="{AA1116FB-C0D6-4CF3-803A-B2EA5F1C38F5}" presName="composite2" presStyleCnt="0"/>
      <dgm:spPr/>
    </dgm:pt>
    <dgm:pt modelId="{315A23BA-7B01-4994-9689-5F9189B03F17}" type="pres">
      <dgm:prSet presAssocID="{AA1116FB-C0D6-4CF3-803A-B2EA5F1C38F5}" presName="background2" presStyleLbl="asst1" presStyleIdx="3" presStyleCnt="6"/>
      <dgm:spPr>
        <a:solidFill>
          <a:schemeClr val="accent6"/>
        </a:solidFill>
      </dgm:spPr>
    </dgm:pt>
    <dgm:pt modelId="{6EA5D546-D756-476F-8074-7E324362CE46}" type="pres">
      <dgm:prSet presAssocID="{AA1116FB-C0D6-4CF3-803A-B2EA5F1C38F5}" presName="text2" presStyleLbl="fgAcc2" presStyleIdx="1" presStyleCnt="3">
        <dgm:presLayoutVars>
          <dgm:chPref val="3"/>
        </dgm:presLayoutVars>
      </dgm:prSet>
      <dgm:spPr/>
    </dgm:pt>
    <dgm:pt modelId="{762BFCA2-9F88-4B79-87F8-F08667B956D8}" type="pres">
      <dgm:prSet presAssocID="{AA1116FB-C0D6-4CF3-803A-B2EA5F1C38F5}" presName="hierChild3" presStyleCnt="0"/>
      <dgm:spPr/>
    </dgm:pt>
    <dgm:pt modelId="{B86B839B-EE44-4AE2-8BBD-A58E30F0545A}" type="pres">
      <dgm:prSet presAssocID="{A68E7346-36FC-417B-BC62-17116AC5ECBC}" presName="Name17" presStyleLbl="parChTrans1D3" presStyleIdx="2" presStyleCnt="7"/>
      <dgm:spPr/>
    </dgm:pt>
    <dgm:pt modelId="{F991147C-D72E-42B3-8EA0-BB9E7FEA63B3}" type="pres">
      <dgm:prSet presAssocID="{2E86DF73-797D-41B0-B0C0-D069FDBE5112}" presName="hierRoot3" presStyleCnt="0"/>
      <dgm:spPr/>
    </dgm:pt>
    <dgm:pt modelId="{8D6E9D65-3580-43AD-AD0C-7675F878A9F5}" type="pres">
      <dgm:prSet presAssocID="{2E86DF73-797D-41B0-B0C0-D069FDBE5112}" presName="composite3" presStyleCnt="0"/>
      <dgm:spPr/>
    </dgm:pt>
    <dgm:pt modelId="{9C37B8EA-5A17-43F2-8FB5-5BB52A00EE0D}" type="pres">
      <dgm:prSet presAssocID="{2E86DF73-797D-41B0-B0C0-D069FDBE5112}" presName="background3" presStyleLbl="asst1" presStyleIdx="4" presStyleCnt="6"/>
      <dgm:spPr>
        <a:solidFill>
          <a:srgbClr val="C00000"/>
        </a:solidFill>
      </dgm:spPr>
    </dgm:pt>
    <dgm:pt modelId="{EE55BCC9-B412-434A-922A-5FF35AEA1F42}" type="pres">
      <dgm:prSet presAssocID="{2E86DF73-797D-41B0-B0C0-D069FDBE5112}" presName="text3" presStyleLbl="fgAcc3" presStyleIdx="2" presStyleCnt="7">
        <dgm:presLayoutVars>
          <dgm:chPref val="3"/>
        </dgm:presLayoutVars>
      </dgm:prSet>
      <dgm:spPr/>
    </dgm:pt>
    <dgm:pt modelId="{AA29EC0F-2671-4577-AE0E-27993FF09DBA}" type="pres">
      <dgm:prSet presAssocID="{2E86DF73-797D-41B0-B0C0-D069FDBE5112}" presName="hierChild4" presStyleCnt="0"/>
      <dgm:spPr/>
    </dgm:pt>
    <dgm:pt modelId="{631AEB8A-C136-400A-98F6-2ECF3E39B522}" type="pres">
      <dgm:prSet presAssocID="{154ECB18-06A1-49B4-BB15-9DF0F84DC710}" presName="Name17" presStyleLbl="parChTrans1D3" presStyleIdx="3" presStyleCnt="7"/>
      <dgm:spPr/>
    </dgm:pt>
    <dgm:pt modelId="{5F00F6DD-D4A6-4C12-ADAC-C598A2C076C6}" type="pres">
      <dgm:prSet presAssocID="{1931D5DC-A944-4A9C-B344-CE43C97B011A}" presName="hierRoot3" presStyleCnt="0"/>
      <dgm:spPr/>
    </dgm:pt>
    <dgm:pt modelId="{ED070E30-86DF-4875-AA11-8A8531A01323}" type="pres">
      <dgm:prSet presAssocID="{1931D5DC-A944-4A9C-B344-CE43C97B011A}" presName="composite3" presStyleCnt="0"/>
      <dgm:spPr/>
    </dgm:pt>
    <dgm:pt modelId="{67AD2BEE-E3E6-4CE6-A654-1614FDB3487F}" type="pres">
      <dgm:prSet presAssocID="{1931D5DC-A944-4A9C-B344-CE43C97B011A}" presName="background3" presStyleLbl="asst1" presStyleIdx="5" presStyleCnt="6"/>
      <dgm:spPr>
        <a:solidFill>
          <a:srgbClr val="C00000"/>
        </a:solidFill>
      </dgm:spPr>
    </dgm:pt>
    <dgm:pt modelId="{0FB9640C-9DA3-48C7-847B-3A2ED6A5559F}" type="pres">
      <dgm:prSet presAssocID="{1931D5DC-A944-4A9C-B344-CE43C97B011A}" presName="text3" presStyleLbl="fgAcc3" presStyleIdx="3" presStyleCnt="7" custScaleX="86146" custScaleY="136950">
        <dgm:presLayoutVars>
          <dgm:chPref val="3"/>
        </dgm:presLayoutVars>
      </dgm:prSet>
      <dgm:spPr/>
    </dgm:pt>
    <dgm:pt modelId="{5B3901C4-0694-489E-ACF9-4B93C2F49D1B}" type="pres">
      <dgm:prSet presAssocID="{1931D5DC-A944-4A9C-B344-CE43C97B011A}" presName="hierChild4" presStyleCnt="0"/>
      <dgm:spPr/>
    </dgm:pt>
    <dgm:pt modelId="{9E78F856-EBBE-4AB4-9CDE-F5978B407409}" type="pres">
      <dgm:prSet presAssocID="{87FAAA4F-38CB-41EA-874A-AF70B90FACA1}" presName="Name10" presStyleLbl="parChTrans1D2" presStyleIdx="2" presStyleCnt="3"/>
      <dgm:spPr/>
    </dgm:pt>
    <dgm:pt modelId="{C486150B-418B-4E91-BC4D-D6BC0B296DA4}" type="pres">
      <dgm:prSet presAssocID="{284E995B-2C79-4E3A-90D8-6BEF990950C1}" presName="hierRoot2" presStyleCnt="0"/>
      <dgm:spPr/>
    </dgm:pt>
    <dgm:pt modelId="{8713E486-83B3-4DC9-9CE8-B55621B14784}" type="pres">
      <dgm:prSet presAssocID="{284E995B-2C79-4E3A-90D8-6BEF990950C1}" presName="composite2" presStyleCnt="0"/>
      <dgm:spPr/>
    </dgm:pt>
    <dgm:pt modelId="{3C6984B5-E90F-4D2A-9DD2-F17AF5AD3E73}" type="pres">
      <dgm:prSet presAssocID="{284E995B-2C79-4E3A-90D8-6BEF990950C1}" presName="background2" presStyleLbl="node2" presStyleIdx="0" presStyleCnt="1"/>
      <dgm:spPr>
        <a:solidFill>
          <a:schemeClr val="tx1">
            <a:lumMod val="50000"/>
            <a:lumOff val="50000"/>
          </a:schemeClr>
        </a:solidFill>
      </dgm:spPr>
    </dgm:pt>
    <dgm:pt modelId="{81E46583-58D6-43C0-B04A-05286351C2DF}" type="pres">
      <dgm:prSet presAssocID="{284E995B-2C79-4E3A-90D8-6BEF990950C1}" presName="text2" presStyleLbl="fgAcc2" presStyleIdx="2" presStyleCnt="3">
        <dgm:presLayoutVars>
          <dgm:chPref val="3"/>
        </dgm:presLayoutVars>
      </dgm:prSet>
      <dgm:spPr/>
    </dgm:pt>
    <dgm:pt modelId="{63411E70-820F-421E-BF1C-FE893F1FA507}" type="pres">
      <dgm:prSet presAssocID="{284E995B-2C79-4E3A-90D8-6BEF990950C1}" presName="hierChild3" presStyleCnt="0"/>
      <dgm:spPr/>
    </dgm:pt>
    <dgm:pt modelId="{FEFBB476-141F-4D5C-81F3-581A35C12243}" type="pres">
      <dgm:prSet presAssocID="{17FF34C4-574D-4B37-AC1C-09EBC70A46F5}" presName="Name17" presStyleLbl="parChTrans1D3" presStyleIdx="4" presStyleCnt="7"/>
      <dgm:spPr/>
    </dgm:pt>
    <dgm:pt modelId="{5CE1E36A-DA08-42BF-8850-5CC27A4CD9E4}" type="pres">
      <dgm:prSet presAssocID="{84052821-90B6-47D9-B796-AEEEB0B03590}" presName="hierRoot3" presStyleCnt="0"/>
      <dgm:spPr/>
    </dgm:pt>
    <dgm:pt modelId="{9077DA25-9495-4BB6-A96B-E58AE417CA5B}" type="pres">
      <dgm:prSet presAssocID="{84052821-90B6-47D9-B796-AEEEB0B03590}" presName="composite3" presStyleCnt="0"/>
      <dgm:spPr/>
    </dgm:pt>
    <dgm:pt modelId="{C0783EB1-7601-42AF-BF6C-28EC1F9BB913}" type="pres">
      <dgm:prSet presAssocID="{84052821-90B6-47D9-B796-AEEEB0B03590}" presName="background3" presStyleLbl="node3" presStyleIdx="0" presStyleCnt="3"/>
      <dgm:spPr>
        <a:solidFill>
          <a:schemeClr val="bg1">
            <a:lumMod val="50000"/>
          </a:schemeClr>
        </a:solidFill>
      </dgm:spPr>
    </dgm:pt>
    <dgm:pt modelId="{BEED4C5F-8B33-4E25-9324-329518A45BA9}" type="pres">
      <dgm:prSet presAssocID="{84052821-90B6-47D9-B796-AEEEB0B03590}" presName="text3" presStyleLbl="fgAcc3" presStyleIdx="4" presStyleCnt="7" custScaleX="98499" custScaleY="206531">
        <dgm:presLayoutVars>
          <dgm:chPref val="3"/>
        </dgm:presLayoutVars>
      </dgm:prSet>
      <dgm:spPr/>
    </dgm:pt>
    <dgm:pt modelId="{A1C02C28-A272-426A-A7C8-D22318C98C5E}" type="pres">
      <dgm:prSet presAssocID="{84052821-90B6-47D9-B796-AEEEB0B03590}" presName="hierChild4" presStyleCnt="0"/>
      <dgm:spPr/>
    </dgm:pt>
    <dgm:pt modelId="{8B86FE60-9EC1-4B55-A0C2-8B58C83919DF}" type="pres">
      <dgm:prSet presAssocID="{8DA110B3-2906-469F-8154-AB1235910726}" presName="Name17" presStyleLbl="parChTrans1D3" presStyleIdx="5" presStyleCnt="7"/>
      <dgm:spPr/>
    </dgm:pt>
    <dgm:pt modelId="{B1A56CCF-846A-4710-AAEE-60805F5D1721}" type="pres">
      <dgm:prSet presAssocID="{46869E47-1AE6-4EA0-9DF3-82B9393DBC6F}" presName="hierRoot3" presStyleCnt="0"/>
      <dgm:spPr/>
    </dgm:pt>
    <dgm:pt modelId="{9DD0A109-8BC3-4A40-B146-443E8EABBE79}" type="pres">
      <dgm:prSet presAssocID="{46869E47-1AE6-4EA0-9DF3-82B9393DBC6F}" presName="composite3" presStyleCnt="0"/>
      <dgm:spPr/>
    </dgm:pt>
    <dgm:pt modelId="{28D9F206-5D69-4E88-8009-0CA1D9E5E0C2}" type="pres">
      <dgm:prSet presAssocID="{46869E47-1AE6-4EA0-9DF3-82B9393DBC6F}" presName="background3" presStyleLbl="node3" presStyleIdx="1" presStyleCnt="3"/>
      <dgm:spPr>
        <a:solidFill>
          <a:schemeClr val="bg1">
            <a:lumMod val="50000"/>
          </a:schemeClr>
        </a:solidFill>
      </dgm:spPr>
    </dgm:pt>
    <dgm:pt modelId="{416BA545-2680-4577-B3DB-CBCDAEBFC14A}" type="pres">
      <dgm:prSet presAssocID="{46869E47-1AE6-4EA0-9DF3-82B9393DBC6F}" presName="text3" presStyleLbl="fgAcc3" presStyleIdx="5" presStyleCnt="7" custScaleX="102412" custScaleY="204738">
        <dgm:presLayoutVars>
          <dgm:chPref val="3"/>
        </dgm:presLayoutVars>
      </dgm:prSet>
      <dgm:spPr/>
    </dgm:pt>
    <dgm:pt modelId="{8EFA0D43-2D3E-4467-BDF9-BE6E1FF2710A}" type="pres">
      <dgm:prSet presAssocID="{46869E47-1AE6-4EA0-9DF3-82B9393DBC6F}" presName="hierChild4" presStyleCnt="0"/>
      <dgm:spPr/>
    </dgm:pt>
    <dgm:pt modelId="{2B1FA023-A59E-40F3-B348-C937C24D3CCC}" type="pres">
      <dgm:prSet presAssocID="{AD6BB4CF-49E0-4E69-A4D3-3658C0E4ACA1}" presName="Name17" presStyleLbl="parChTrans1D3" presStyleIdx="6" presStyleCnt="7"/>
      <dgm:spPr/>
    </dgm:pt>
    <dgm:pt modelId="{D7865063-21A7-4590-8080-7FC92EFF3C01}" type="pres">
      <dgm:prSet presAssocID="{F760ED48-71E5-4655-A307-927DDD2EBCBA}" presName="hierRoot3" presStyleCnt="0"/>
      <dgm:spPr/>
    </dgm:pt>
    <dgm:pt modelId="{D806C0C7-38C3-425B-B6E5-27DA812E3E6E}" type="pres">
      <dgm:prSet presAssocID="{F760ED48-71E5-4655-A307-927DDD2EBCBA}" presName="composite3" presStyleCnt="0"/>
      <dgm:spPr/>
    </dgm:pt>
    <dgm:pt modelId="{B8BF0132-1128-4F30-A43C-AB8130657EEE}" type="pres">
      <dgm:prSet presAssocID="{F760ED48-71E5-4655-A307-927DDD2EBCBA}" presName="background3" presStyleLbl="node3" presStyleIdx="2" presStyleCnt="3"/>
      <dgm:spPr>
        <a:solidFill>
          <a:schemeClr val="bg1">
            <a:lumMod val="50000"/>
          </a:schemeClr>
        </a:solidFill>
      </dgm:spPr>
    </dgm:pt>
    <dgm:pt modelId="{D6DEC793-6334-45D0-940F-666CE41C6FA0}" type="pres">
      <dgm:prSet presAssocID="{F760ED48-71E5-4655-A307-927DDD2EBCBA}" presName="text3" presStyleLbl="fgAcc3" presStyleIdx="6" presStyleCnt="7" custScaleX="107330" custScaleY="273930">
        <dgm:presLayoutVars>
          <dgm:chPref val="3"/>
        </dgm:presLayoutVars>
      </dgm:prSet>
      <dgm:spPr/>
    </dgm:pt>
    <dgm:pt modelId="{63F60A4E-7BAF-4285-BB37-2A85A9F8FBA0}" type="pres">
      <dgm:prSet presAssocID="{F760ED48-71E5-4655-A307-927DDD2EBCBA}" presName="hierChild4" presStyleCnt="0"/>
      <dgm:spPr/>
    </dgm:pt>
  </dgm:ptLst>
  <dgm:cxnLst>
    <dgm:cxn modelId="{F639AA0C-8020-4475-883C-D3B22C5F764D}" srcId="{AA1116FB-C0D6-4CF3-803A-B2EA5F1C38F5}" destId="{1931D5DC-A944-4A9C-B344-CE43C97B011A}" srcOrd="1" destOrd="0" parTransId="{154ECB18-06A1-49B4-BB15-9DF0F84DC710}" sibTransId="{ECB9DFBC-BCE0-4373-B0A3-D08CF73B9D65}"/>
    <dgm:cxn modelId="{D8D6AF0F-DC37-452E-A1B8-099D3C4D7C58}" type="presOf" srcId="{6ADF165D-D4C9-4B75-B319-838700D71030}" destId="{B8AD958A-85E9-45D3-B84C-78C84EDF08CA}" srcOrd="0" destOrd="0" presId="urn:microsoft.com/office/officeart/2005/8/layout/hierarchy1"/>
    <dgm:cxn modelId="{DC92C510-8B42-478D-A8FD-AA1D403A7984}" type="presOf" srcId="{DDC51234-420C-41E6-B151-583342114FD5}" destId="{39302AEE-8CE5-449C-9476-D2DF43B2F0BC}" srcOrd="0" destOrd="0" presId="urn:microsoft.com/office/officeart/2005/8/layout/hierarchy1"/>
    <dgm:cxn modelId="{0D253811-EF34-4FA7-8C73-A7410F077BC0}" srcId="{284E995B-2C79-4E3A-90D8-6BEF990950C1}" destId="{84052821-90B6-47D9-B796-AEEEB0B03590}" srcOrd="0" destOrd="0" parTransId="{17FF34C4-574D-4B37-AC1C-09EBC70A46F5}" sibTransId="{10F3DE5C-658C-49C1-8BB8-9FBD60070909}"/>
    <dgm:cxn modelId="{B4393C20-5065-416F-A0EA-7F9CDC2B9D26}" srcId="{376B4360-D638-4F0D-AE1A-6E66764758AD}" destId="{AA1116FB-C0D6-4CF3-803A-B2EA5F1C38F5}" srcOrd="1" destOrd="0" parTransId="{1796132F-D857-47B5-9B02-A72ACD09E4BB}" sibTransId="{CC0C7CF3-73B0-4B32-B67F-ECBAC4EE3F11}"/>
    <dgm:cxn modelId="{CF0D4222-B470-4C2D-AF7E-7E8D9F5C3E01}" type="presOf" srcId="{1931D5DC-A944-4A9C-B344-CE43C97B011A}" destId="{0FB9640C-9DA3-48C7-847B-3A2ED6A5559F}" srcOrd="0" destOrd="0" presId="urn:microsoft.com/office/officeart/2005/8/layout/hierarchy1"/>
    <dgm:cxn modelId="{44799F23-88C6-41F8-8F9B-DD5ADE4247CC}" type="presOf" srcId="{02415AF9-E19D-403C-BB53-36ACDEB9F9C7}" destId="{3C4C74A7-DD4C-4A08-B211-6C6E99C0E4AA}" srcOrd="0" destOrd="0" presId="urn:microsoft.com/office/officeart/2005/8/layout/hierarchy1"/>
    <dgm:cxn modelId="{B9E4C82A-8FCD-4962-8611-A1CE0490EEDD}" type="presOf" srcId="{8DA110B3-2906-469F-8154-AB1235910726}" destId="{8B86FE60-9EC1-4B55-A0C2-8B58C83919DF}" srcOrd="0" destOrd="0" presId="urn:microsoft.com/office/officeart/2005/8/layout/hierarchy1"/>
    <dgm:cxn modelId="{4406A02B-1ED2-4D28-A2A3-C795B7A614BD}" type="presOf" srcId="{17FF34C4-574D-4B37-AC1C-09EBC70A46F5}" destId="{FEFBB476-141F-4D5C-81F3-581A35C12243}" srcOrd="0" destOrd="0" presId="urn:microsoft.com/office/officeart/2005/8/layout/hierarchy1"/>
    <dgm:cxn modelId="{6B38872F-4F50-4724-9CCF-F134C2756E10}" srcId="{02415AF9-E19D-403C-BB53-36ACDEB9F9C7}" destId="{E26E9DEE-0167-4765-A5B0-820E7051B3D1}" srcOrd="1" destOrd="0" parTransId="{DDC51234-420C-41E6-B151-583342114FD5}" sibTransId="{481368F3-CF81-43F6-8FB7-58AA328C62A6}"/>
    <dgm:cxn modelId="{34CA8B3D-854D-49FD-A15A-880CA2A88DA6}" type="presOf" srcId="{376B4360-D638-4F0D-AE1A-6E66764758AD}" destId="{C4ABAB94-8BBF-4C9D-8626-3E7920C8CA35}" srcOrd="0" destOrd="0" presId="urn:microsoft.com/office/officeart/2005/8/layout/hierarchy1"/>
    <dgm:cxn modelId="{ECC97E5F-80AA-4709-9C5A-433770B10AF0}" type="presOf" srcId="{84052821-90B6-47D9-B796-AEEEB0B03590}" destId="{BEED4C5F-8B33-4E25-9324-329518A45BA9}" srcOrd="0" destOrd="0" presId="urn:microsoft.com/office/officeart/2005/8/layout/hierarchy1"/>
    <dgm:cxn modelId="{CDF4E941-0010-498C-95A1-D9C8B7529601}" type="presOf" srcId="{2E86DF73-797D-41B0-B0C0-D069FDBE5112}" destId="{EE55BCC9-B412-434A-922A-5FF35AEA1F42}" srcOrd="0" destOrd="0" presId="urn:microsoft.com/office/officeart/2005/8/layout/hierarchy1"/>
    <dgm:cxn modelId="{A02EB442-B078-4C71-AB17-877C5A507149}" srcId="{284E995B-2C79-4E3A-90D8-6BEF990950C1}" destId="{F760ED48-71E5-4655-A307-927DDD2EBCBA}" srcOrd="2" destOrd="0" parTransId="{AD6BB4CF-49E0-4E69-A4D3-3658C0E4ACA1}" sibTransId="{3974913B-EA5C-4C17-81B5-CF45633A28AA}"/>
    <dgm:cxn modelId="{9763FF42-0112-4190-B037-C60C972EB2D7}" srcId="{376B4360-D638-4F0D-AE1A-6E66764758AD}" destId="{02415AF9-E19D-403C-BB53-36ACDEB9F9C7}" srcOrd="0" destOrd="0" parTransId="{BC6951B6-F5E4-4DB3-BD1D-BB13BA6E5CF8}" sibTransId="{E5F2D125-04CF-4077-BFD2-C7454EA4D048}"/>
    <dgm:cxn modelId="{FC35C247-DF0F-4D29-A487-B4BD191BF295}" type="presOf" srcId="{87FAAA4F-38CB-41EA-874A-AF70B90FACA1}" destId="{9E78F856-EBBE-4AB4-9CDE-F5978B407409}" srcOrd="0" destOrd="0" presId="urn:microsoft.com/office/officeart/2005/8/layout/hierarchy1"/>
    <dgm:cxn modelId="{3D796C6B-B4A3-4A2C-BD01-9792F19D1F0F}" srcId="{45529DA8-7555-423B-A2EC-74A9757CB057}" destId="{376B4360-D638-4F0D-AE1A-6E66764758AD}" srcOrd="0" destOrd="0" parTransId="{6E96D04F-5BDE-4A04-90EA-392CE026AC28}" sibTransId="{AC16A34F-F484-4C8D-BFF6-DF73D3DCF347}"/>
    <dgm:cxn modelId="{A9DE856B-B985-45C8-99FB-C8A66ABD98F6}" srcId="{376B4360-D638-4F0D-AE1A-6E66764758AD}" destId="{284E995B-2C79-4E3A-90D8-6BEF990950C1}" srcOrd="2" destOrd="0" parTransId="{87FAAA4F-38CB-41EA-874A-AF70B90FACA1}" sibTransId="{0BFEC00E-BD0A-470E-B2F0-4A692BECF232}"/>
    <dgm:cxn modelId="{0934184E-6331-4691-A064-DE15AA1955FD}" srcId="{AA1116FB-C0D6-4CF3-803A-B2EA5F1C38F5}" destId="{2E86DF73-797D-41B0-B0C0-D069FDBE5112}" srcOrd="0" destOrd="0" parTransId="{A68E7346-36FC-417B-BC62-17116AC5ECBC}" sibTransId="{1DD518D1-3A40-44AB-8119-86A29DCE717D}"/>
    <dgm:cxn modelId="{2A6AC672-7DED-4EC2-A184-672AABB41485}" type="presOf" srcId="{45529DA8-7555-423B-A2EC-74A9757CB057}" destId="{BF162292-E848-44F8-BA97-E96C99221B09}" srcOrd="0" destOrd="0" presId="urn:microsoft.com/office/officeart/2005/8/layout/hierarchy1"/>
    <dgm:cxn modelId="{01695254-529F-484A-B881-7E495B994211}" type="presOf" srcId="{284E995B-2C79-4E3A-90D8-6BEF990950C1}" destId="{81E46583-58D6-43C0-B04A-05286351C2DF}" srcOrd="0" destOrd="0" presId="urn:microsoft.com/office/officeart/2005/8/layout/hierarchy1"/>
    <dgm:cxn modelId="{E4BBB355-CF61-412A-8FF7-67BDD5442566}" type="presOf" srcId="{8DE95691-E60F-44CA-AAC0-36C374749E71}" destId="{B01D2211-31AF-4D3E-A567-A935370E1D66}" srcOrd="0" destOrd="0" presId="urn:microsoft.com/office/officeart/2005/8/layout/hierarchy1"/>
    <dgm:cxn modelId="{6B1E2682-C35F-4EAD-A506-0DBAC73AC0CC}" srcId="{284E995B-2C79-4E3A-90D8-6BEF990950C1}" destId="{46869E47-1AE6-4EA0-9DF3-82B9393DBC6F}" srcOrd="1" destOrd="0" parTransId="{8DA110B3-2906-469F-8154-AB1235910726}" sibTransId="{8CBB3C3C-6CEB-4ADF-A722-87BC3D76573D}"/>
    <dgm:cxn modelId="{22E0A692-A28A-4A07-93A2-438E68A11746}" type="presOf" srcId="{BC6951B6-F5E4-4DB3-BD1D-BB13BA6E5CF8}" destId="{79E20561-0008-4086-AAF0-8B52B7B1A992}" srcOrd="0" destOrd="0" presId="urn:microsoft.com/office/officeart/2005/8/layout/hierarchy1"/>
    <dgm:cxn modelId="{C087E992-77D5-40D1-9957-5E335311C97C}" type="presOf" srcId="{A68E7346-36FC-417B-BC62-17116AC5ECBC}" destId="{B86B839B-EE44-4AE2-8BBD-A58E30F0545A}" srcOrd="0" destOrd="0" presId="urn:microsoft.com/office/officeart/2005/8/layout/hierarchy1"/>
    <dgm:cxn modelId="{CDD5BE93-2791-4FE8-8FB6-B132CACD0FCA}" type="presOf" srcId="{E26E9DEE-0167-4765-A5B0-820E7051B3D1}" destId="{4D970EB5-3A51-4F81-ACBE-6154F155AA76}" srcOrd="0" destOrd="0" presId="urn:microsoft.com/office/officeart/2005/8/layout/hierarchy1"/>
    <dgm:cxn modelId="{A6C0D597-87A7-4A35-B3D6-2B3F430CEA32}" type="presOf" srcId="{AD6BB4CF-49E0-4E69-A4D3-3658C0E4ACA1}" destId="{2B1FA023-A59E-40F3-B348-C937C24D3CCC}" srcOrd="0" destOrd="0" presId="urn:microsoft.com/office/officeart/2005/8/layout/hierarchy1"/>
    <dgm:cxn modelId="{D4FA8699-232B-4497-BDF9-62E210351E13}" type="presOf" srcId="{AA1116FB-C0D6-4CF3-803A-B2EA5F1C38F5}" destId="{6EA5D546-D756-476F-8074-7E324362CE46}" srcOrd="0" destOrd="0" presId="urn:microsoft.com/office/officeart/2005/8/layout/hierarchy1"/>
    <dgm:cxn modelId="{79F127A3-8BBC-4693-86EE-F025D15C7A24}" type="presOf" srcId="{F760ED48-71E5-4655-A307-927DDD2EBCBA}" destId="{D6DEC793-6334-45D0-940F-666CE41C6FA0}" srcOrd="0" destOrd="0" presId="urn:microsoft.com/office/officeart/2005/8/layout/hierarchy1"/>
    <dgm:cxn modelId="{7C6196B3-AF44-43A0-8ADE-2445243EBBF9}" type="presOf" srcId="{154ECB18-06A1-49B4-BB15-9DF0F84DC710}" destId="{631AEB8A-C136-400A-98F6-2ECF3E39B522}" srcOrd="0" destOrd="0" presId="urn:microsoft.com/office/officeart/2005/8/layout/hierarchy1"/>
    <dgm:cxn modelId="{9F45AFB5-7DC5-4682-ADFF-DD69C5B8DA0F}" srcId="{02415AF9-E19D-403C-BB53-36ACDEB9F9C7}" destId="{6ADF165D-D4C9-4B75-B319-838700D71030}" srcOrd="0" destOrd="0" parTransId="{8DE95691-E60F-44CA-AAC0-36C374749E71}" sibTransId="{F83B8EA2-0561-49E5-8214-74E47CBE19B7}"/>
    <dgm:cxn modelId="{E7A5A3C1-0402-4187-9E21-1C7A8023ACF4}" type="presOf" srcId="{1796132F-D857-47B5-9B02-A72ACD09E4BB}" destId="{8E9F3305-FB15-4964-93A7-44D1F514D95A}" srcOrd="0" destOrd="0" presId="urn:microsoft.com/office/officeart/2005/8/layout/hierarchy1"/>
    <dgm:cxn modelId="{967DD6EB-B202-4CF0-A179-7FC00CBAA11D}" type="presOf" srcId="{46869E47-1AE6-4EA0-9DF3-82B9393DBC6F}" destId="{416BA545-2680-4577-B3DB-CBCDAEBFC14A}" srcOrd="0" destOrd="0" presId="urn:microsoft.com/office/officeart/2005/8/layout/hierarchy1"/>
    <dgm:cxn modelId="{89A46062-E472-4E9F-B9B4-38A584362ECC}" type="presParOf" srcId="{BF162292-E848-44F8-BA97-E96C99221B09}" destId="{000EEA6B-929B-4711-9A1F-3F58CB57D74C}" srcOrd="0" destOrd="0" presId="urn:microsoft.com/office/officeart/2005/8/layout/hierarchy1"/>
    <dgm:cxn modelId="{C312D0C2-E201-4A87-9538-F2EDB89F2074}" type="presParOf" srcId="{000EEA6B-929B-4711-9A1F-3F58CB57D74C}" destId="{DD9F6473-795C-434B-B273-9BBF079D6F2F}" srcOrd="0" destOrd="0" presId="urn:microsoft.com/office/officeart/2005/8/layout/hierarchy1"/>
    <dgm:cxn modelId="{CF43A1D5-BD9A-4D56-8E49-FD0F26EF3707}" type="presParOf" srcId="{DD9F6473-795C-434B-B273-9BBF079D6F2F}" destId="{9AB19960-BBBF-46D7-A101-1F7B453104AE}" srcOrd="0" destOrd="0" presId="urn:microsoft.com/office/officeart/2005/8/layout/hierarchy1"/>
    <dgm:cxn modelId="{DC0F71C7-10AB-47D6-AFBF-6DD6131AC4EE}" type="presParOf" srcId="{DD9F6473-795C-434B-B273-9BBF079D6F2F}" destId="{C4ABAB94-8BBF-4C9D-8626-3E7920C8CA35}" srcOrd="1" destOrd="0" presId="urn:microsoft.com/office/officeart/2005/8/layout/hierarchy1"/>
    <dgm:cxn modelId="{CB7BCF22-9E3D-4043-87C0-406F4C1F534A}" type="presParOf" srcId="{000EEA6B-929B-4711-9A1F-3F58CB57D74C}" destId="{BA5BBCBE-DF5D-4BEC-8BC6-C90DF0CD3605}" srcOrd="1" destOrd="0" presId="urn:microsoft.com/office/officeart/2005/8/layout/hierarchy1"/>
    <dgm:cxn modelId="{BC1CC1F2-49B6-43BE-98A1-9A651871FFA7}" type="presParOf" srcId="{BA5BBCBE-DF5D-4BEC-8BC6-C90DF0CD3605}" destId="{79E20561-0008-4086-AAF0-8B52B7B1A992}" srcOrd="0" destOrd="0" presId="urn:microsoft.com/office/officeart/2005/8/layout/hierarchy1"/>
    <dgm:cxn modelId="{AA67BBCB-5CC0-4703-A6B4-BB9B2B73C5D9}" type="presParOf" srcId="{BA5BBCBE-DF5D-4BEC-8BC6-C90DF0CD3605}" destId="{0CE7B407-A03C-4311-BE2D-F5B2C02F8EC0}" srcOrd="1" destOrd="0" presId="urn:microsoft.com/office/officeart/2005/8/layout/hierarchy1"/>
    <dgm:cxn modelId="{6474D3A6-64B6-4B5D-8359-ED7A26F1F443}" type="presParOf" srcId="{0CE7B407-A03C-4311-BE2D-F5B2C02F8EC0}" destId="{C160060B-94F4-4050-8F61-BAE124828C81}" srcOrd="0" destOrd="0" presId="urn:microsoft.com/office/officeart/2005/8/layout/hierarchy1"/>
    <dgm:cxn modelId="{E270F53D-E834-4B12-9663-FC25C1A53E47}" type="presParOf" srcId="{C160060B-94F4-4050-8F61-BAE124828C81}" destId="{3C625593-A1B3-43BA-AF62-E0D4A4C182D9}" srcOrd="0" destOrd="0" presId="urn:microsoft.com/office/officeart/2005/8/layout/hierarchy1"/>
    <dgm:cxn modelId="{A22DC648-AAEB-4699-99B8-0D94F0ACD4EA}" type="presParOf" srcId="{C160060B-94F4-4050-8F61-BAE124828C81}" destId="{3C4C74A7-DD4C-4A08-B211-6C6E99C0E4AA}" srcOrd="1" destOrd="0" presId="urn:microsoft.com/office/officeart/2005/8/layout/hierarchy1"/>
    <dgm:cxn modelId="{86CD3B96-8FFF-4820-AD88-5B6406851A94}" type="presParOf" srcId="{0CE7B407-A03C-4311-BE2D-F5B2C02F8EC0}" destId="{CB33E5CD-8339-4046-8AB6-466083B6D21F}" srcOrd="1" destOrd="0" presId="urn:microsoft.com/office/officeart/2005/8/layout/hierarchy1"/>
    <dgm:cxn modelId="{EE32A854-2395-4187-A289-30E6184376C5}" type="presParOf" srcId="{CB33E5CD-8339-4046-8AB6-466083B6D21F}" destId="{B01D2211-31AF-4D3E-A567-A935370E1D66}" srcOrd="0" destOrd="0" presId="urn:microsoft.com/office/officeart/2005/8/layout/hierarchy1"/>
    <dgm:cxn modelId="{C41823CE-C7A8-45F5-8575-E3BB424ACB8F}" type="presParOf" srcId="{CB33E5CD-8339-4046-8AB6-466083B6D21F}" destId="{601C7F7C-B62F-42CE-BF27-C13E95729042}" srcOrd="1" destOrd="0" presId="urn:microsoft.com/office/officeart/2005/8/layout/hierarchy1"/>
    <dgm:cxn modelId="{5A1D0965-FF2C-426A-B0C7-1B077C078AC7}" type="presParOf" srcId="{601C7F7C-B62F-42CE-BF27-C13E95729042}" destId="{4B520C9D-D8C9-409F-B82B-36DA1CFD6683}" srcOrd="0" destOrd="0" presId="urn:microsoft.com/office/officeart/2005/8/layout/hierarchy1"/>
    <dgm:cxn modelId="{406CA329-7CCA-4496-9127-AB5DFEF1D2B2}" type="presParOf" srcId="{4B520C9D-D8C9-409F-B82B-36DA1CFD6683}" destId="{CD1A2151-468A-4834-AF2A-85245AB2AF2D}" srcOrd="0" destOrd="0" presId="urn:microsoft.com/office/officeart/2005/8/layout/hierarchy1"/>
    <dgm:cxn modelId="{E345E5BA-DD74-49B1-A60D-804F21E4EDEF}" type="presParOf" srcId="{4B520C9D-D8C9-409F-B82B-36DA1CFD6683}" destId="{B8AD958A-85E9-45D3-B84C-78C84EDF08CA}" srcOrd="1" destOrd="0" presId="urn:microsoft.com/office/officeart/2005/8/layout/hierarchy1"/>
    <dgm:cxn modelId="{3FC0C89C-2E34-47A1-A639-D8975E2F5DAE}" type="presParOf" srcId="{601C7F7C-B62F-42CE-BF27-C13E95729042}" destId="{987A51E4-8549-4B07-A60D-BB5264D37B98}" srcOrd="1" destOrd="0" presId="urn:microsoft.com/office/officeart/2005/8/layout/hierarchy1"/>
    <dgm:cxn modelId="{1109CBD3-B608-4D62-AC54-69150DC1597A}" type="presParOf" srcId="{CB33E5CD-8339-4046-8AB6-466083B6D21F}" destId="{39302AEE-8CE5-449C-9476-D2DF43B2F0BC}" srcOrd="2" destOrd="0" presId="urn:microsoft.com/office/officeart/2005/8/layout/hierarchy1"/>
    <dgm:cxn modelId="{8CAB69DC-2A30-4ACB-9876-A13806CD4845}" type="presParOf" srcId="{CB33E5CD-8339-4046-8AB6-466083B6D21F}" destId="{A1584C52-6190-45CF-B450-C5120BF12091}" srcOrd="3" destOrd="0" presId="urn:microsoft.com/office/officeart/2005/8/layout/hierarchy1"/>
    <dgm:cxn modelId="{A9DF3440-E200-4E87-9E4A-CFC1D66A1699}" type="presParOf" srcId="{A1584C52-6190-45CF-B450-C5120BF12091}" destId="{9815C515-032D-4F0B-B9CE-031D95607237}" srcOrd="0" destOrd="0" presId="urn:microsoft.com/office/officeart/2005/8/layout/hierarchy1"/>
    <dgm:cxn modelId="{5E918537-148C-4713-8BD6-5C6C82D62B39}" type="presParOf" srcId="{9815C515-032D-4F0B-B9CE-031D95607237}" destId="{0498A78E-CF93-45BB-9E26-CEEEABBB9D1E}" srcOrd="0" destOrd="0" presId="urn:microsoft.com/office/officeart/2005/8/layout/hierarchy1"/>
    <dgm:cxn modelId="{87B19176-290B-4A2E-B353-440DC7F2B8EC}" type="presParOf" srcId="{9815C515-032D-4F0B-B9CE-031D95607237}" destId="{4D970EB5-3A51-4F81-ACBE-6154F155AA76}" srcOrd="1" destOrd="0" presId="urn:microsoft.com/office/officeart/2005/8/layout/hierarchy1"/>
    <dgm:cxn modelId="{04DC80AA-ADE7-43BC-9FF7-14D27D6D1D6F}" type="presParOf" srcId="{A1584C52-6190-45CF-B450-C5120BF12091}" destId="{F8E27A1B-2DBF-48C7-B9B3-FB808AD41739}" srcOrd="1" destOrd="0" presId="urn:microsoft.com/office/officeart/2005/8/layout/hierarchy1"/>
    <dgm:cxn modelId="{F0C65C08-9FD5-4BB8-A0A7-CA49A28E9ED0}" type="presParOf" srcId="{BA5BBCBE-DF5D-4BEC-8BC6-C90DF0CD3605}" destId="{8E9F3305-FB15-4964-93A7-44D1F514D95A}" srcOrd="2" destOrd="0" presId="urn:microsoft.com/office/officeart/2005/8/layout/hierarchy1"/>
    <dgm:cxn modelId="{C00B6C54-00BD-422F-BAAF-29CA1346FA01}" type="presParOf" srcId="{BA5BBCBE-DF5D-4BEC-8BC6-C90DF0CD3605}" destId="{54E5DD7A-DF7F-4B80-8A8E-C6C2661B66C7}" srcOrd="3" destOrd="0" presId="urn:microsoft.com/office/officeart/2005/8/layout/hierarchy1"/>
    <dgm:cxn modelId="{069A4963-59D3-4E38-9990-6DCDCE3E5C17}" type="presParOf" srcId="{54E5DD7A-DF7F-4B80-8A8E-C6C2661B66C7}" destId="{652D07D7-6EAD-4671-BD33-6112CED4158E}" srcOrd="0" destOrd="0" presId="urn:microsoft.com/office/officeart/2005/8/layout/hierarchy1"/>
    <dgm:cxn modelId="{9C393962-EBA1-4AD1-876A-1BFE9CF0DA30}" type="presParOf" srcId="{652D07D7-6EAD-4671-BD33-6112CED4158E}" destId="{315A23BA-7B01-4994-9689-5F9189B03F17}" srcOrd="0" destOrd="0" presId="urn:microsoft.com/office/officeart/2005/8/layout/hierarchy1"/>
    <dgm:cxn modelId="{4DEDC88F-144A-4D05-B87A-876745A70148}" type="presParOf" srcId="{652D07D7-6EAD-4671-BD33-6112CED4158E}" destId="{6EA5D546-D756-476F-8074-7E324362CE46}" srcOrd="1" destOrd="0" presId="urn:microsoft.com/office/officeart/2005/8/layout/hierarchy1"/>
    <dgm:cxn modelId="{96078539-BF59-421D-BDE3-49773407D45A}" type="presParOf" srcId="{54E5DD7A-DF7F-4B80-8A8E-C6C2661B66C7}" destId="{762BFCA2-9F88-4B79-87F8-F08667B956D8}" srcOrd="1" destOrd="0" presId="urn:microsoft.com/office/officeart/2005/8/layout/hierarchy1"/>
    <dgm:cxn modelId="{C11ADC0C-4221-4331-B498-ED6F5DF3C645}" type="presParOf" srcId="{762BFCA2-9F88-4B79-87F8-F08667B956D8}" destId="{B86B839B-EE44-4AE2-8BBD-A58E30F0545A}" srcOrd="0" destOrd="0" presId="urn:microsoft.com/office/officeart/2005/8/layout/hierarchy1"/>
    <dgm:cxn modelId="{02202B4D-B44F-4D68-A41D-0530F385DD76}" type="presParOf" srcId="{762BFCA2-9F88-4B79-87F8-F08667B956D8}" destId="{F991147C-D72E-42B3-8EA0-BB9E7FEA63B3}" srcOrd="1" destOrd="0" presId="urn:microsoft.com/office/officeart/2005/8/layout/hierarchy1"/>
    <dgm:cxn modelId="{FF0E42A1-C510-4B13-A4F0-8333A81F2175}" type="presParOf" srcId="{F991147C-D72E-42B3-8EA0-BB9E7FEA63B3}" destId="{8D6E9D65-3580-43AD-AD0C-7675F878A9F5}" srcOrd="0" destOrd="0" presId="urn:microsoft.com/office/officeart/2005/8/layout/hierarchy1"/>
    <dgm:cxn modelId="{42AC6862-11BB-40E0-9DFB-9AC25481E634}" type="presParOf" srcId="{8D6E9D65-3580-43AD-AD0C-7675F878A9F5}" destId="{9C37B8EA-5A17-43F2-8FB5-5BB52A00EE0D}" srcOrd="0" destOrd="0" presId="urn:microsoft.com/office/officeart/2005/8/layout/hierarchy1"/>
    <dgm:cxn modelId="{B6821597-5AC9-4DB4-B44C-9D3191F3EAA2}" type="presParOf" srcId="{8D6E9D65-3580-43AD-AD0C-7675F878A9F5}" destId="{EE55BCC9-B412-434A-922A-5FF35AEA1F42}" srcOrd="1" destOrd="0" presId="urn:microsoft.com/office/officeart/2005/8/layout/hierarchy1"/>
    <dgm:cxn modelId="{FD98464D-791F-463B-AAFB-D25D72B7AE3F}" type="presParOf" srcId="{F991147C-D72E-42B3-8EA0-BB9E7FEA63B3}" destId="{AA29EC0F-2671-4577-AE0E-27993FF09DBA}" srcOrd="1" destOrd="0" presId="urn:microsoft.com/office/officeart/2005/8/layout/hierarchy1"/>
    <dgm:cxn modelId="{74CF1092-C534-42F6-A2FF-3B2A9C8C2873}" type="presParOf" srcId="{762BFCA2-9F88-4B79-87F8-F08667B956D8}" destId="{631AEB8A-C136-400A-98F6-2ECF3E39B522}" srcOrd="2" destOrd="0" presId="urn:microsoft.com/office/officeart/2005/8/layout/hierarchy1"/>
    <dgm:cxn modelId="{1003C11F-5956-4F49-BF39-977404BCA582}" type="presParOf" srcId="{762BFCA2-9F88-4B79-87F8-F08667B956D8}" destId="{5F00F6DD-D4A6-4C12-ADAC-C598A2C076C6}" srcOrd="3" destOrd="0" presId="urn:microsoft.com/office/officeart/2005/8/layout/hierarchy1"/>
    <dgm:cxn modelId="{39B464FD-C284-41F2-B4B8-3CF39D56BED3}" type="presParOf" srcId="{5F00F6DD-D4A6-4C12-ADAC-C598A2C076C6}" destId="{ED070E30-86DF-4875-AA11-8A8531A01323}" srcOrd="0" destOrd="0" presId="urn:microsoft.com/office/officeart/2005/8/layout/hierarchy1"/>
    <dgm:cxn modelId="{11CF505B-96A4-418C-8074-3774852EA361}" type="presParOf" srcId="{ED070E30-86DF-4875-AA11-8A8531A01323}" destId="{67AD2BEE-E3E6-4CE6-A654-1614FDB3487F}" srcOrd="0" destOrd="0" presId="urn:microsoft.com/office/officeart/2005/8/layout/hierarchy1"/>
    <dgm:cxn modelId="{BBA407F6-073E-4BA1-AA7F-EF99B6250A2A}" type="presParOf" srcId="{ED070E30-86DF-4875-AA11-8A8531A01323}" destId="{0FB9640C-9DA3-48C7-847B-3A2ED6A5559F}" srcOrd="1" destOrd="0" presId="urn:microsoft.com/office/officeart/2005/8/layout/hierarchy1"/>
    <dgm:cxn modelId="{26519399-29B4-4A9B-B3B7-B30945E0B7FC}" type="presParOf" srcId="{5F00F6DD-D4A6-4C12-ADAC-C598A2C076C6}" destId="{5B3901C4-0694-489E-ACF9-4B93C2F49D1B}" srcOrd="1" destOrd="0" presId="urn:microsoft.com/office/officeart/2005/8/layout/hierarchy1"/>
    <dgm:cxn modelId="{5629BBEA-9E5A-48D6-9F6F-198D478CB817}" type="presParOf" srcId="{BA5BBCBE-DF5D-4BEC-8BC6-C90DF0CD3605}" destId="{9E78F856-EBBE-4AB4-9CDE-F5978B407409}" srcOrd="4" destOrd="0" presId="urn:microsoft.com/office/officeart/2005/8/layout/hierarchy1"/>
    <dgm:cxn modelId="{74554878-5C08-40F4-BEFF-DB75FB337A92}" type="presParOf" srcId="{BA5BBCBE-DF5D-4BEC-8BC6-C90DF0CD3605}" destId="{C486150B-418B-4E91-BC4D-D6BC0B296DA4}" srcOrd="5" destOrd="0" presId="urn:microsoft.com/office/officeart/2005/8/layout/hierarchy1"/>
    <dgm:cxn modelId="{F5E73D8A-4D9F-4518-BE48-B0985C01D9AF}" type="presParOf" srcId="{C486150B-418B-4E91-BC4D-D6BC0B296DA4}" destId="{8713E486-83B3-4DC9-9CE8-B55621B14784}" srcOrd="0" destOrd="0" presId="urn:microsoft.com/office/officeart/2005/8/layout/hierarchy1"/>
    <dgm:cxn modelId="{361AE567-6181-4A62-AD19-5020C57C5394}" type="presParOf" srcId="{8713E486-83B3-4DC9-9CE8-B55621B14784}" destId="{3C6984B5-E90F-4D2A-9DD2-F17AF5AD3E73}" srcOrd="0" destOrd="0" presId="urn:microsoft.com/office/officeart/2005/8/layout/hierarchy1"/>
    <dgm:cxn modelId="{0F383C3A-63B7-4847-9993-CBBBEBE4E772}" type="presParOf" srcId="{8713E486-83B3-4DC9-9CE8-B55621B14784}" destId="{81E46583-58D6-43C0-B04A-05286351C2DF}" srcOrd="1" destOrd="0" presId="urn:microsoft.com/office/officeart/2005/8/layout/hierarchy1"/>
    <dgm:cxn modelId="{92C9085D-0A5F-42A6-9ED5-668A78954969}" type="presParOf" srcId="{C486150B-418B-4E91-BC4D-D6BC0B296DA4}" destId="{63411E70-820F-421E-BF1C-FE893F1FA507}" srcOrd="1" destOrd="0" presId="urn:microsoft.com/office/officeart/2005/8/layout/hierarchy1"/>
    <dgm:cxn modelId="{FC4CD67D-CD6F-4D53-A245-4476EF8F5148}" type="presParOf" srcId="{63411E70-820F-421E-BF1C-FE893F1FA507}" destId="{FEFBB476-141F-4D5C-81F3-581A35C12243}" srcOrd="0" destOrd="0" presId="urn:microsoft.com/office/officeart/2005/8/layout/hierarchy1"/>
    <dgm:cxn modelId="{9219F0EC-D0AE-43C8-9A35-A3638D66B160}" type="presParOf" srcId="{63411E70-820F-421E-BF1C-FE893F1FA507}" destId="{5CE1E36A-DA08-42BF-8850-5CC27A4CD9E4}" srcOrd="1" destOrd="0" presId="urn:microsoft.com/office/officeart/2005/8/layout/hierarchy1"/>
    <dgm:cxn modelId="{0988D97B-8B5F-4E53-A74F-0F3CE95E5C78}" type="presParOf" srcId="{5CE1E36A-DA08-42BF-8850-5CC27A4CD9E4}" destId="{9077DA25-9495-4BB6-A96B-E58AE417CA5B}" srcOrd="0" destOrd="0" presId="urn:microsoft.com/office/officeart/2005/8/layout/hierarchy1"/>
    <dgm:cxn modelId="{A2552994-C894-4541-B213-06CC9A9E9F74}" type="presParOf" srcId="{9077DA25-9495-4BB6-A96B-E58AE417CA5B}" destId="{C0783EB1-7601-42AF-BF6C-28EC1F9BB913}" srcOrd="0" destOrd="0" presId="urn:microsoft.com/office/officeart/2005/8/layout/hierarchy1"/>
    <dgm:cxn modelId="{3A0C0602-2BD8-42AA-8111-7A55B5DC0718}" type="presParOf" srcId="{9077DA25-9495-4BB6-A96B-E58AE417CA5B}" destId="{BEED4C5F-8B33-4E25-9324-329518A45BA9}" srcOrd="1" destOrd="0" presId="urn:microsoft.com/office/officeart/2005/8/layout/hierarchy1"/>
    <dgm:cxn modelId="{2AFF478F-5225-4089-AFFC-44AFBD220BEF}" type="presParOf" srcId="{5CE1E36A-DA08-42BF-8850-5CC27A4CD9E4}" destId="{A1C02C28-A272-426A-A7C8-D22318C98C5E}" srcOrd="1" destOrd="0" presId="urn:microsoft.com/office/officeart/2005/8/layout/hierarchy1"/>
    <dgm:cxn modelId="{A0EEB919-5D86-4C75-A0F5-0C351BD4D30D}" type="presParOf" srcId="{63411E70-820F-421E-BF1C-FE893F1FA507}" destId="{8B86FE60-9EC1-4B55-A0C2-8B58C83919DF}" srcOrd="2" destOrd="0" presId="urn:microsoft.com/office/officeart/2005/8/layout/hierarchy1"/>
    <dgm:cxn modelId="{449C31E6-AAA8-425F-B81D-3BF46CEF0063}" type="presParOf" srcId="{63411E70-820F-421E-BF1C-FE893F1FA507}" destId="{B1A56CCF-846A-4710-AAEE-60805F5D1721}" srcOrd="3" destOrd="0" presId="urn:microsoft.com/office/officeart/2005/8/layout/hierarchy1"/>
    <dgm:cxn modelId="{2D0AE243-2A22-4590-B3AC-D1225798D069}" type="presParOf" srcId="{B1A56CCF-846A-4710-AAEE-60805F5D1721}" destId="{9DD0A109-8BC3-4A40-B146-443E8EABBE79}" srcOrd="0" destOrd="0" presId="urn:microsoft.com/office/officeart/2005/8/layout/hierarchy1"/>
    <dgm:cxn modelId="{44C83BA4-3FCB-4F7E-A837-DCE03F736682}" type="presParOf" srcId="{9DD0A109-8BC3-4A40-B146-443E8EABBE79}" destId="{28D9F206-5D69-4E88-8009-0CA1D9E5E0C2}" srcOrd="0" destOrd="0" presId="urn:microsoft.com/office/officeart/2005/8/layout/hierarchy1"/>
    <dgm:cxn modelId="{6A7FA86E-5025-49EA-9220-C43F5CF91C5E}" type="presParOf" srcId="{9DD0A109-8BC3-4A40-B146-443E8EABBE79}" destId="{416BA545-2680-4577-B3DB-CBCDAEBFC14A}" srcOrd="1" destOrd="0" presId="urn:microsoft.com/office/officeart/2005/8/layout/hierarchy1"/>
    <dgm:cxn modelId="{AD24FA2F-2277-4158-9449-48F95D51C4C7}" type="presParOf" srcId="{B1A56CCF-846A-4710-AAEE-60805F5D1721}" destId="{8EFA0D43-2D3E-4467-BDF9-BE6E1FF2710A}" srcOrd="1" destOrd="0" presId="urn:microsoft.com/office/officeart/2005/8/layout/hierarchy1"/>
    <dgm:cxn modelId="{F0EFD116-E9DB-4A01-9BE2-7EB7B69247D0}" type="presParOf" srcId="{63411E70-820F-421E-BF1C-FE893F1FA507}" destId="{2B1FA023-A59E-40F3-B348-C937C24D3CCC}" srcOrd="4" destOrd="0" presId="urn:microsoft.com/office/officeart/2005/8/layout/hierarchy1"/>
    <dgm:cxn modelId="{C271432D-7076-4E45-BE90-5747EC813DF4}" type="presParOf" srcId="{63411E70-820F-421E-BF1C-FE893F1FA507}" destId="{D7865063-21A7-4590-8080-7FC92EFF3C01}" srcOrd="5" destOrd="0" presId="urn:microsoft.com/office/officeart/2005/8/layout/hierarchy1"/>
    <dgm:cxn modelId="{78AB4B2E-8BC9-4527-8A98-115B6B17B51E}" type="presParOf" srcId="{D7865063-21A7-4590-8080-7FC92EFF3C01}" destId="{D806C0C7-38C3-425B-B6E5-27DA812E3E6E}" srcOrd="0" destOrd="0" presId="urn:microsoft.com/office/officeart/2005/8/layout/hierarchy1"/>
    <dgm:cxn modelId="{8539A50E-B0A8-4695-A3E5-BC1266F25B8F}" type="presParOf" srcId="{D806C0C7-38C3-425B-B6E5-27DA812E3E6E}" destId="{B8BF0132-1128-4F30-A43C-AB8130657EEE}" srcOrd="0" destOrd="0" presId="urn:microsoft.com/office/officeart/2005/8/layout/hierarchy1"/>
    <dgm:cxn modelId="{0FC9EF1D-064B-4666-AC68-20836DA78480}" type="presParOf" srcId="{D806C0C7-38C3-425B-B6E5-27DA812E3E6E}" destId="{D6DEC793-6334-45D0-940F-666CE41C6FA0}" srcOrd="1" destOrd="0" presId="urn:microsoft.com/office/officeart/2005/8/layout/hierarchy1"/>
    <dgm:cxn modelId="{41FC2DD3-A657-4C55-B29E-3C17B26B62F2}" type="presParOf" srcId="{D7865063-21A7-4590-8080-7FC92EFF3C01}" destId="{63F60A4E-7BAF-4285-BB37-2A85A9F8FBA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52E979-0AE5-4ABD-82D3-BCBA1D7CA595}"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IN"/>
        </a:p>
      </dgm:t>
    </dgm:pt>
    <dgm:pt modelId="{D5B6F590-6EA3-4DD0-8D53-EED95A713673}">
      <dgm:prSet phldrT="[Text]"/>
      <dgm:spPr/>
      <dgm:t>
        <a:bodyPr/>
        <a:lstStyle/>
        <a:p>
          <a:r>
            <a:rPr lang="en-IN" dirty="0"/>
            <a:t>Zircon</a:t>
          </a:r>
        </a:p>
      </dgm:t>
    </dgm:pt>
    <dgm:pt modelId="{A9D079E9-B8C0-457B-A6B5-3D2559A7CDB6}" type="parTrans" cxnId="{4058A446-9C28-4B79-9715-C040B18B3F8D}">
      <dgm:prSet/>
      <dgm:spPr/>
      <dgm:t>
        <a:bodyPr/>
        <a:lstStyle/>
        <a:p>
          <a:endParaRPr lang="en-IN"/>
        </a:p>
      </dgm:t>
    </dgm:pt>
    <dgm:pt modelId="{C571DA59-5FA4-48DE-8209-AD1BD9BCD2D8}" type="sibTrans" cxnId="{4058A446-9C28-4B79-9715-C040B18B3F8D}">
      <dgm:prSet/>
      <dgm:spPr/>
      <dgm:t>
        <a:bodyPr/>
        <a:lstStyle/>
        <a:p>
          <a:endParaRPr lang="en-IN"/>
        </a:p>
      </dgm:t>
    </dgm:pt>
    <dgm:pt modelId="{39C325F3-A9CB-4AE8-9700-ECF94A7B6720}">
      <dgm:prSet phldrT="[Text]"/>
      <dgm:spPr/>
      <dgm:t>
        <a:bodyPr/>
        <a:lstStyle/>
        <a:p>
          <a:r>
            <a:rPr lang="en-IN" dirty="0"/>
            <a:t>Apparent porosity. percent, Max 20.0 </a:t>
          </a:r>
        </a:p>
      </dgm:t>
    </dgm:pt>
    <dgm:pt modelId="{0AD2596F-CC0B-443F-B69A-FE5A7ED32F92}" type="parTrans" cxnId="{76EAB425-0373-49E3-AC2D-A7AEDF7C4602}">
      <dgm:prSet/>
      <dgm:spPr/>
      <dgm:t>
        <a:bodyPr/>
        <a:lstStyle/>
        <a:p>
          <a:endParaRPr lang="en-IN"/>
        </a:p>
      </dgm:t>
    </dgm:pt>
    <dgm:pt modelId="{F33757A1-E403-4178-B4A3-443ABA42A1BC}" type="sibTrans" cxnId="{76EAB425-0373-49E3-AC2D-A7AEDF7C4602}">
      <dgm:prSet/>
      <dgm:spPr/>
      <dgm:t>
        <a:bodyPr/>
        <a:lstStyle/>
        <a:p>
          <a:endParaRPr lang="en-IN"/>
        </a:p>
      </dgm:t>
    </dgm:pt>
    <dgm:pt modelId="{CE5621F8-1204-48DB-8242-1F29A4410C69}">
      <dgm:prSet phldrT="[Text]"/>
      <dgm:spPr/>
      <dgm:t>
        <a:bodyPr/>
        <a:lstStyle/>
        <a:p>
          <a:r>
            <a:rPr lang="en-US" dirty="0"/>
            <a:t>Permanent linear change after</a:t>
          </a:r>
          <a:endParaRPr lang="en-IN" dirty="0"/>
        </a:p>
        <a:p>
          <a:r>
            <a:rPr lang="en-US" dirty="0"/>
            <a:t>heating at 1550</a:t>
          </a:r>
          <a:r>
            <a:rPr lang="en-US" baseline="30000" dirty="0"/>
            <a:t>o</a:t>
          </a:r>
          <a:r>
            <a:rPr lang="en-US" dirty="0"/>
            <a:t>C, percent. Max ±0.5 </a:t>
          </a:r>
          <a:endParaRPr lang="en-IN" dirty="0"/>
        </a:p>
      </dgm:t>
    </dgm:pt>
    <dgm:pt modelId="{32ED15CD-7830-41CB-AD82-A5E1C2A30CB1}" type="parTrans" cxnId="{8D4EFD6F-7D81-4562-84A6-1F93708C93DE}">
      <dgm:prSet/>
      <dgm:spPr/>
      <dgm:t>
        <a:bodyPr/>
        <a:lstStyle/>
        <a:p>
          <a:endParaRPr lang="en-IN"/>
        </a:p>
      </dgm:t>
    </dgm:pt>
    <dgm:pt modelId="{BEFB4753-7AA1-4767-B4DF-C8D489A5DB1C}" type="sibTrans" cxnId="{8D4EFD6F-7D81-4562-84A6-1F93708C93DE}">
      <dgm:prSet/>
      <dgm:spPr/>
      <dgm:t>
        <a:bodyPr/>
        <a:lstStyle/>
        <a:p>
          <a:endParaRPr lang="en-IN"/>
        </a:p>
      </dgm:t>
    </dgm:pt>
    <dgm:pt modelId="{CE8034BC-16E8-468A-893F-484088B5F866}">
      <dgm:prSet phldrT="[Text]"/>
      <dgm:spPr/>
      <dgm:t>
        <a:bodyPr/>
        <a:lstStyle/>
        <a:p>
          <a:r>
            <a:rPr lang="en-US" dirty="0"/>
            <a:t>ZrO</a:t>
          </a:r>
          <a:r>
            <a:rPr lang="en-US" baseline="-25000" dirty="0"/>
            <a:t>2</a:t>
          </a:r>
          <a:r>
            <a:rPr lang="en-US" dirty="0"/>
            <a:t>, min : 63 percent</a:t>
          </a:r>
          <a:endParaRPr lang="en-IN" dirty="0"/>
        </a:p>
        <a:p>
          <a:r>
            <a:rPr lang="en-IN" dirty="0"/>
            <a:t>Fe</a:t>
          </a:r>
          <a:r>
            <a:rPr lang="en-IN" baseline="-25000" dirty="0"/>
            <a:t>2</a:t>
          </a:r>
          <a:r>
            <a:rPr lang="en-IN" dirty="0"/>
            <a:t>O</a:t>
          </a:r>
          <a:r>
            <a:rPr lang="en-IN" baseline="-25000" dirty="0"/>
            <a:t>3</a:t>
          </a:r>
          <a:r>
            <a:rPr lang="en-IN" dirty="0"/>
            <a:t> Max : 1 percent</a:t>
          </a:r>
        </a:p>
      </dgm:t>
    </dgm:pt>
    <dgm:pt modelId="{7A1F8080-233D-4F4E-85BF-91F1A15735BB}" type="parTrans" cxnId="{D1AD886D-BCBD-431F-8ECE-C31FCEA951E3}">
      <dgm:prSet/>
      <dgm:spPr/>
      <dgm:t>
        <a:bodyPr/>
        <a:lstStyle/>
        <a:p>
          <a:endParaRPr lang="en-IN"/>
        </a:p>
      </dgm:t>
    </dgm:pt>
    <dgm:pt modelId="{862317FE-9764-40CB-80F1-94E5DAE1B4B7}" type="sibTrans" cxnId="{D1AD886D-BCBD-431F-8ECE-C31FCEA951E3}">
      <dgm:prSet/>
      <dgm:spPr/>
      <dgm:t>
        <a:bodyPr/>
        <a:lstStyle/>
        <a:p>
          <a:endParaRPr lang="en-IN"/>
        </a:p>
      </dgm:t>
    </dgm:pt>
    <dgm:pt modelId="{264C7176-99FE-49CE-A111-49880CB73D77}">
      <dgm:prSet phldrT="[Text]" custT="1"/>
      <dgm:spPr/>
      <dgm:t>
        <a:bodyPr/>
        <a:lstStyle/>
        <a:p>
          <a:r>
            <a:rPr lang="en-IN" sz="2000" dirty="0"/>
            <a:t>Bulk density. in g/cc. Min 3.4</a:t>
          </a:r>
        </a:p>
      </dgm:t>
    </dgm:pt>
    <dgm:pt modelId="{1EC985EC-B204-4BE8-8736-9CDD4C785179}" type="parTrans" cxnId="{280C99EB-6895-4766-88C3-AFFBA3511096}">
      <dgm:prSet/>
      <dgm:spPr/>
      <dgm:t>
        <a:bodyPr/>
        <a:lstStyle/>
        <a:p>
          <a:endParaRPr lang="en-IN"/>
        </a:p>
      </dgm:t>
    </dgm:pt>
    <dgm:pt modelId="{DAEE09A9-B406-49D5-B7DA-D4AAC17AC69A}" type="sibTrans" cxnId="{280C99EB-6895-4766-88C3-AFFBA3511096}">
      <dgm:prSet/>
      <dgm:spPr/>
      <dgm:t>
        <a:bodyPr/>
        <a:lstStyle/>
        <a:p>
          <a:endParaRPr lang="en-IN"/>
        </a:p>
      </dgm:t>
    </dgm:pt>
    <dgm:pt modelId="{924D4986-67D6-4D0C-B6F1-1C34CED76A01}">
      <dgm:prSet phldrT="[Text]"/>
      <dgm:spPr/>
      <dgm:t>
        <a:bodyPr/>
        <a:lstStyle/>
        <a:p>
          <a:r>
            <a:rPr lang="en-US" dirty="0"/>
            <a:t>Cold crushing strength, in MPa, min. 30</a:t>
          </a:r>
          <a:endParaRPr lang="en-IN" dirty="0"/>
        </a:p>
      </dgm:t>
    </dgm:pt>
    <dgm:pt modelId="{60E6CCF5-674E-40B0-9B80-3242066C90B2}" type="parTrans" cxnId="{E65411CA-8B1C-4145-B59E-BA902FA8B8C2}">
      <dgm:prSet/>
      <dgm:spPr/>
      <dgm:t>
        <a:bodyPr/>
        <a:lstStyle/>
        <a:p>
          <a:endParaRPr lang="en-IN"/>
        </a:p>
      </dgm:t>
    </dgm:pt>
    <dgm:pt modelId="{6242B24B-F70A-4E05-BAC0-D9D0D591B12F}" type="sibTrans" cxnId="{E65411CA-8B1C-4145-B59E-BA902FA8B8C2}">
      <dgm:prSet/>
      <dgm:spPr/>
      <dgm:t>
        <a:bodyPr/>
        <a:lstStyle/>
        <a:p>
          <a:endParaRPr lang="en-IN"/>
        </a:p>
      </dgm:t>
    </dgm:pt>
    <dgm:pt modelId="{A32E1828-33F8-419D-B364-0348E576FD6F}">
      <dgm:prSet phldrT="[Text]"/>
      <dgm:spPr/>
      <dgm:t>
        <a:bodyPr/>
        <a:lstStyle/>
        <a:p>
          <a:r>
            <a:rPr lang="en-IN" dirty="0"/>
            <a:t>Dimensional Tolerances for Bricks</a:t>
          </a:r>
        </a:p>
      </dgm:t>
    </dgm:pt>
    <dgm:pt modelId="{95A3139E-A910-4A36-B57E-472619D239AB}" type="parTrans" cxnId="{BBBABAB2-C11D-4ECB-9A40-71B3F43D6E7A}">
      <dgm:prSet/>
      <dgm:spPr/>
      <dgm:t>
        <a:bodyPr/>
        <a:lstStyle/>
        <a:p>
          <a:endParaRPr lang="en-IN"/>
        </a:p>
      </dgm:t>
    </dgm:pt>
    <dgm:pt modelId="{554E6D7D-F6E7-4AF8-9230-D20159E62C1E}" type="sibTrans" cxnId="{BBBABAB2-C11D-4ECB-9A40-71B3F43D6E7A}">
      <dgm:prSet/>
      <dgm:spPr/>
      <dgm:t>
        <a:bodyPr/>
        <a:lstStyle/>
        <a:p>
          <a:endParaRPr lang="en-IN"/>
        </a:p>
      </dgm:t>
    </dgm:pt>
    <dgm:pt modelId="{97D97D1C-223F-4A9E-A9DC-9E2828D1B411}" type="pres">
      <dgm:prSet presAssocID="{7E52E979-0AE5-4ABD-82D3-BCBA1D7CA595}" presName="Name0" presStyleCnt="0">
        <dgm:presLayoutVars>
          <dgm:chMax val="1"/>
          <dgm:chPref val="1"/>
          <dgm:dir/>
          <dgm:animOne val="branch"/>
          <dgm:animLvl val="lvl"/>
        </dgm:presLayoutVars>
      </dgm:prSet>
      <dgm:spPr/>
    </dgm:pt>
    <dgm:pt modelId="{F1B35351-ACCF-494B-8AFA-914B5F52927E}" type="pres">
      <dgm:prSet presAssocID="{D5B6F590-6EA3-4DD0-8D53-EED95A713673}" presName="singleCycle" presStyleCnt="0"/>
      <dgm:spPr/>
    </dgm:pt>
    <dgm:pt modelId="{C1754E49-C26E-42BB-9092-538B4293CB61}" type="pres">
      <dgm:prSet presAssocID="{D5B6F590-6EA3-4DD0-8D53-EED95A713673}" presName="singleCenter" presStyleLbl="node1" presStyleIdx="0" presStyleCnt="7" custScaleX="61597" custScaleY="64289">
        <dgm:presLayoutVars>
          <dgm:chMax val="7"/>
          <dgm:chPref val="7"/>
        </dgm:presLayoutVars>
      </dgm:prSet>
      <dgm:spPr/>
    </dgm:pt>
    <dgm:pt modelId="{CE434C9C-ABBC-4684-80F5-D24B6D1F7E8D}" type="pres">
      <dgm:prSet presAssocID="{0AD2596F-CC0B-443F-B69A-FE5A7ED32F92}" presName="Name56" presStyleLbl="parChTrans1D2" presStyleIdx="0" presStyleCnt="6"/>
      <dgm:spPr/>
    </dgm:pt>
    <dgm:pt modelId="{4CF4706F-872C-4B59-8D43-6E0EB2BA8071}" type="pres">
      <dgm:prSet presAssocID="{39C325F3-A9CB-4AE8-9700-ECF94A7B6720}" presName="text0" presStyleLbl="node1" presStyleIdx="1" presStyleCnt="7" custScaleX="210770" custRadScaleRad="92339" custRadScaleInc="-26099">
        <dgm:presLayoutVars>
          <dgm:bulletEnabled val="1"/>
        </dgm:presLayoutVars>
      </dgm:prSet>
      <dgm:spPr/>
    </dgm:pt>
    <dgm:pt modelId="{AFD901DB-2A0F-4E09-BF7F-BD4BBF459C08}" type="pres">
      <dgm:prSet presAssocID="{32ED15CD-7830-41CB-AD82-A5E1C2A30CB1}" presName="Name56" presStyleLbl="parChTrans1D2" presStyleIdx="1" presStyleCnt="6"/>
      <dgm:spPr/>
    </dgm:pt>
    <dgm:pt modelId="{E95CE44F-BDA9-47BB-91CF-B581080E1BEC}" type="pres">
      <dgm:prSet presAssocID="{CE5621F8-1204-48DB-8242-1F29A4410C69}" presName="text0" presStyleLbl="node1" presStyleIdx="2" presStyleCnt="7" custScaleX="182806" custRadScaleRad="102919" custRadScaleInc="31349">
        <dgm:presLayoutVars>
          <dgm:bulletEnabled val="1"/>
        </dgm:presLayoutVars>
      </dgm:prSet>
      <dgm:spPr/>
    </dgm:pt>
    <dgm:pt modelId="{9468BE54-D9A2-4371-BD0D-AF6C8F5B7D48}" type="pres">
      <dgm:prSet presAssocID="{1EC985EC-B204-4BE8-8736-9CDD4C785179}" presName="Name56" presStyleLbl="parChTrans1D2" presStyleIdx="2" presStyleCnt="6"/>
      <dgm:spPr/>
    </dgm:pt>
    <dgm:pt modelId="{EEA713AE-EBAC-4D1E-829A-3E16181B955A}" type="pres">
      <dgm:prSet presAssocID="{264C7176-99FE-49CE-A111-49880CB73D77}" presName="text0" presStyleLbl="node1" presStyleIdx="3" presStyleCnt="7" custScaleX="218031" custScaleY="83199" custRadScaleRad="103696" custRadScaleInc="-46059">
        <dgm:presLayoutVars>
          <dgm:bulletEnabled val="1"/>
        </dgm:presLayoutVars>
      </dgm:prSet>
      <dgm:spPr/>
    </dgm:pt>
    <dgm:pt modelId="{DFA6B3BA-E771-4D3C-B7CB-B863EE7E0160}" type="pres">
      <dgm:prSet presAssocID="{60E6CCF5-674E-40B0-9B80-3242066C90B2}" presName="Name56" presStyleLbl="parChTrans1D2" presStyleIdx="3" presStyleCnt="6"/>
      <dgm:spPr/>
    </dgm:pt>
    <dgm:pt modelId="{01E739AF-B264-4D72-9399-B988D9914C9B}" type="pres">
      <dgm:prSet presAssocID="{924D4986-67D6-4D0C-B6F1-1C34CED76A01}" presName="text0" presStyleLbl="node1" presStyleIdx="4" presStyleCnt="7" custScaleX="232635" custRadScaleRad="85619" custRadScaleInc="-53184">
        <dgm:presLayoutVars>
          <dgm:bulletEnabled val="1"/>
        </dgm:presLayoutVars>
      </dgm:prSet>
      <dgm:spPr/>
    </dgm:pt>
    <dgm:pt modelId="{0095ACAE-A5AF-4C9F-B9D3-C16CC06CA55B}" type="pres">
      <dgm:prSet presAssocID="{95A3139E-A910-4A36-B57E-472619D239AB}" presName="Name56" presStyleLbl="parChTrans1D2" presStyleIdx="4" presStyleCnt="6"/>
      <dgm:spPr/>
    </dgm:pt>
    <dgm:pt modelId="{475D71C4-4041-48C3-BC17-09B027DB7F10}" type="pres">
      <dgm:prSet presAssocID="{A32E1828-33F8-419D-B364-0348E576FD6F}" presName="text0" presStyleLbl="node1" presStyleIdx="5" presStyleCnt="7" custScaleX="172779">
        <dgm:presLayoutVars>
          <dgm:bulletEnabled val="1"/>
        </dgm:presLayoutVars>
      </dgm:prSet>
      <dgm:spPr/>
    </dgm:pt>
    <dgm:pt modelId="{A61539AB-6651-413C-8677-DE3AB18A260D}" type="pres">
      <dgm:prSet presAssocID="{7A1F8080-233D-4F4E-85BF-91F1A15735BB}" presName="Name56" presStyleLbl="parChTrans1D2" presStyleIdx="5" presStyleCnt="6"/>
      <dgm:spPr/>
    </dgm:pt>
    <dgm:pt modelId="{5070B7E2-72D9-4505-8BF3-D70E53620458}" type="pres">
      <dgm:prSet presAssocID="{CE8034BC-16E8-468A-893F-484088B5F866}" presName="text0" presStyleLbl="node1" presStyleIdx="6" presStyleCnt="7" custScaleX="156855" custScaleY="89883" custRadScaleRad="87395" custRadScaleInc="-41713">
        <dgm:presLayoutVars>
          <dgm:bulletEnabled val="1"/>
        </dgm:presLayoutVars>
      </dgm:prSet>
      <dgm:spPr/>
    </dgm:pt>
  </dgm:ptLst>
  <dgm:cxnLst>
    <dgm:cxn modelId="{3A19610D-F05A-4A62-AFD9-B5E28E65C265}" type="presOf" srcId="{A32E1828-33F8-419D-B364-0348E576FD6F}" destId="{475D71C4-4041-48C3-BC17-09B027DB7F10}" srcOrd="0" destOrd="0" presId="urn:microsoft.com/office/officeart/2008/layout/RadialCluster"/>
    <dgm:cxn modelId="{6541AD19-6F3A-4F0F-9271-D98DD34D1145}" type="presOf" srcId="{95A3139E-A910-4A36-B57E-472619D239AB}" destId="{0095ACAE-A5AF-4C9F-B9D3-C16CC06CA55B}" srcOrd="0" destOrd="0" presId="urn:microsoft.com/office/officeart/2008/layout/RadialCluster"/>
    <dgm:cxn modelId="{A8254D22-4555-4F02-A666-AEAB844BF59A}" type="presOf" srcId="{924D4986-67D6-4D0C-B6F1-1C34CED76A01}" destId="{01E739AF-B264-4D72-9399-B988D9914C9B}" srcOrd="0" destOrd="0" presId="urn:microsoft.com/office/officeart/2008/layout/RadialCluster"/>
    <dgm:cxn modelId="{76EAB425-0373-49E3-AC2D-A7AEDF7C4602}" srcId="{D5B6F590-6EA3-4DD0-8D53-EED95A713673}" destId="{39C325F3-A9CB-4AE8-9700-ECF94A7B6720}" srcOrd="0" destOrd="0" parTransId="{0AD2596F-CC0B-443F-B69A-FE5A7ED32F92}" sibTransId="{F33757A1-E403-4178-B4A3-443ABA42A1BC}"/>
    <dgm:cxn modelId="{7C13C92F-5B6B-4E90-A8FA-BCBE2F76FA7A}" type="presOf" srcId="{D5B6F590-6EA3-4DD0-8D53-EED95A713673}" destId="{C1754E49-C26E-42BB-9092-538B4293CB61}" srcOrd="0" destOrd="0" presId="urn:microsoft.com/office/officeart/2008/layout/RadialCluster"/>
    <dgm:cxn modelId="{4058A446-9C28-4B79-9715-C040B18B3F8D}" srcId="{7E52E979-0AE5-4ABD-82D3-BCBA1D7CA595}" destId="{D5B6F590-6EA3-4DD0-8D53-EED95A713673}" srcOrd="0" destOrd="0" parTransId="{A9D079E9-B8C0-457B-A6B5-3D2559A7CDB6}" sibTransId="{C571DA59-5FA4-48DE-8209-AD1BD9BCD2D8}"/>
    <dgm:cxn modelId="{5A8B2D4C-035D-405D-829C-E5813D3CD5E3}" type="presOf" srcId="{7A1F8080-233D-4F4E-85BF-91F1A15735BB}" destId="{A61539AB-6651-413C-8677-DE3AB18A260D}" srcOrd="0" destOrd="0" presId="urn:microsoft.com/office/officeart/2008/layout/RadialCluster"/>
    <dgm:cxn modelId="{D1AD886D-BCBD-431F-8ECE-C31FCEA951E3}" srcId="{D5B6F590-6EA3-4DD0-8D53-EED95A713673}" destId="{CE8034BC-16E8-468A-893F-484088B5F866}" srcOrd="5" destOrd="0" parTransId="{7A1F8080-233D-4F4E-85BF-91F1A15735BB}" sibTransId="{862317FE-9764-40CB-80F1-94E5DAE1B4B7}"/>
    <dgm:cxn modelId="{8D4EFD6F-7D81-4562-84A6-1F93708C93DE}" srcId="{D5B6F590-6EA3-4DD0-8D53-EED95A713673}" destId="{CE5621F8-1204-48DB-8242-1F29A4410C69}" srcOrd="1" destOrd="0" parTransId="{32ED15CD-7830-41CB-AD82-A5E1C2A30CB1}" sibTransId="{BEFB4753-7AA1-4767-B4DF-C8D489A5DB1C}"/>
    <dgm:cxn modelId="{22C2F67A-1A58-4A9D-9EAB-8190023BE2F1}" type="presOf" srcId="{60E6CCF5-674E-40B0-9B80-3242066C90B2}" destId="{DFA6B3BA-E771-4D3C-B7CB-B863EE7E0160}" srcOrd="0" destOrd="0" presId="urn:microsoft.com/office/officeart/2008/layout/RadialCluster"/>
    <dgm:cxn modelId="{389A3280-4E3D-49E7-BB54-E51CF74D8AB8}" type="presOf" srcId="{264C7176-99FE-49CE-A111-49880CB73D77}" destId="{EEA713AE-EBAC-4D1E-829A-3E16181B955A}" srcOrd="0" destOrd="0" presId="urn:microsoft.com/office/officeart/2008/layout/RadialCluster"/>
    <dgm:cxn modelId="{E47A9383-2CA0-42D7-B612-31D4A7797F65}" type="presOf" srcId="{CE5621F8-1204-48DB-8242-1F29A4410C69}" destId="{E95CE44F-BDA9-47BB-91CF-B581080E1BEC}" srcOrd="0" destOrd="0" presId="urn:microsoft.com/office/officeart/2008/layout/RadialCluster"/>
    <dgm:cxn modelId="{719BFF9D-86EA-4C1E-9DF8-ECF130E60480}" type="presOf" srcId="{39C325F3-A9CB-4AE8-9700-ECF94A7B6720}" destId="{4CF4706F-872C-4B59-8D43-6E0EB2BA8071}" srcOrd="0" destOrd="0" presId="urn:microsoft.com/office/officeart/2008/layout/RadialCluster"/>
    <dgm:cxn modelId="{BBBABAB2-C11D-4ECB-9A40-71B3F43D6E7A}" srcId="{D5B6F590-6EA3-4DD0-8D53-EED95A713673}" destId="{A32E1828-33F8-419D-B364-0348E576FD6F}" srcOrd="4" destOrd="0" parTransId="{95A3139E-A910-4A36-B57E-472619D239AB}" sibTransId="{554E6D7D-F6E7-4AF8-9230-D20159E62C1E}"/>
    <dgm:cxn modelId="{1E697FC3-74AC-4692-805A-19CC3B3DAAF6}" type="presOf" srcId="{1EC985EC-B204-4BE8-8736-9CDD4C785179}" destId="{9468BE54-D9A2-4371-BD0D-AF6C8F5B7D48}" srcOrd="0" destOrd="0" presId="urn:microsoft.com/office/officeart/2008/layout/RadialCluster"/>
    <dgm:cxn modelId="{E65411CA-8B1C-4145-B59E-BA902FA8B8C2}" srcId="{D5B6F590-6EA3-4DD0-8D53-EED95A713673}" destId="{924D4986-67D6-4D0C-B6F1-1C34CED76A01}" srcOrd="3" destOrd="0" parTransId="{60E6CCF5-674E-40B0-9B80-3242066C90B2}" sibTransId="{6242B24B-F70A-4E05-BAC0-D9D0D591B12F}"/>
    <dgm:cxn modelId="{369361CD-492B-4DFD-96EA-19F7B21B256E}" type="presOf" srcId="{32ED15CD-7830-41CB-AD82-A5E1C2A30CB1}" destId="{AFD901DB-2A0F-4E09-BF7F-BD4BBF459C08}" srcOrd="0" destOrd="0" presId="urn:microsoft.com/office/officeart/2008/layout/RadialCluster"/>
    <dgm:cxn modelId="{F4CAFDE3-9A50-4A9F-9B98-8FB41EC8BCC1}" type="presOf" srcId="{0AD2596F-CC0B-443F-B69A-FE5A7ED32F92}" destId="{CE434C9C-ABBC-4684-80F5-D24B6D1F7E8D}" srcOrd="0" destOrd="0" presId="urn:microsoft.com/office/officeart/2008/layout/RadialCluster"/>
    <dgm:cxn modelId="{557BD8E4-27C6-4EA1-AC97-E1291B832BCE}" type="presOf" srcId="{CE8034BC-16E8-468A-893F-484088B5F866}" destId="{5070B7E2-72D9-4505-8BF3-D70E53620458}" srcOrd="0" destOrd="0" presId="urn:microsoft.com/office/officeart/2008/layout/RadialCluster"/>
    <dgm:cxn modelId="{280C99EB-6895-4766-88C3-AFFBA3511096}" srcId="{D5B6F590-6EA3-4DD0-8D53-EED95A713673}" destId="{264C7176-99FE-49CE-A111-49880CB73D77}" srcOrd="2" destOrd="0" parTransId="{1EC985EC-B204-4BE8-8736-9CDD4C785179}" sibTransId="{DAEE09A9-B406-49D5-B7DA-D4AAC17AC69A}"/>
    <dgm:cxn modelId="{1346E6FF-18AE-418A-8D01-C176B31106C3}" type="presOf" srcId="{7E52E979-0AE5-4ABD-82D3-BCBA1D7CA595}" destId="{97D97D1C-223F-4A9E-A9DC-9E2828D1B411}" srcOrd="0" destOrd="0" presId="urn:microsoft.com/office/officeart/2008/layout/RadialCluster"/>
    <dgm:cxn modelId="{2E78DFC2-25E8-46A2-8EEF-169B72D0C211}" type="presParOf" srcId="{97D97D1C-223F-4A9E-A9DC-9E2828D1B411}" destId="{F1B35351-ACCF-494B-8AFA-914B5F52927E}" srcOrd="0" destOrd="0" presId="urn:microsoft.com/office/officeart/2008/layout/RadialCluster"/>
    <dgm:cxn modelId="{8E16A5CF-4313-4337-ACEB-CB8E0664C192}" type="presParOf" srcId="{F1B35351-ACCF-494B-8AFA-914B5F52927E}" destId="{C1754E49-C26E-42BB-9092-538B4293CB61}" srcOrd="0" destOrd="0" presId="urn:microsoft.com/office/officeart/2008/layout/RadialCluster"/>
    <dgm:cxn modelId="{8622532F-1054-41BF-A72F-4BCFBC3508D5}" type="presParOf" srcId="{F1B35351-ACCF-494B-8AFA-914B5F52927E}" destId="{CE434C9C-ABBC-4684-80F5-D24B6D1F7E8D}" srcOrd="1" destOrd="0" presId="urn:microsoft.com/office/officeart/2008/layout/RadialCluster"/>
    <dgm:cxn modelId="{FF7CD9E8-0D47-455C-88B9-3F1BDF9FD104}" type="presParOf" srcId="{F1B35351-ACCF-494B-8AFA-914B5F52927E}" destId="{4CF4706F-872C-4B59-8D43-6E0EB2BA8071}" srcOrd="2" destOrd="0" presId="urn:microsoft.com/office/officeart/2008/layout/RadialCluster"/>
    <dgm:cxn modelId="{4F6CAC18-AE24-4DD7-B0F1-F98F0B1787E1}" type="presParOf" srcId="{F1B35351-ACCF-494B-8AFA-914B5F52927E}" destId="{AFD901DB-2A0F-4E09-BF7F-BD4BBF459C08}" srcOrd="3" destOrd="0" presId="urn:microsoft.com/office/officeart/2008/layout/RadialCluster"/>
    <dgm:cxn modelId="{3E2827EB-8357-43F6-95B8-D8030B35E978}" type="presParOf" srcId="{F1B35351-ACCF-494B-8AFA-914B5F52927E}" destId="{E95CE44F-BDA9-47BB-91CF-B581080E1BEC}" srcOrd="4" destOrd="0" presId="urn:microsoft.com/office/officeart/2008/layout/RadialCluster"/>
    <dgm:cxn modelId="{3EEAD3AF-5C4C-4AFC-9119-7347F50456B0}" type="presParOf" srcId="{F1B35351-ACCF-494B-8AFA-914B5F52927E}" destId="{9468BE54-D9A2-4371-BD0D-AF6C8F5B7D48}" srcOrd="5" destOrd="0" presId="urn:microsoft.com/office/officeart/2008/layout/RadialCluster"/>
    <dgm:cxn modelId="{6E95002D-395A-4737-8A62-1293887C6688}" type="presParOf" srcId="{F1B35351-ACCF-494B-8AFA-914B5F52927E}" destId="{EEA713AE-EBAC-4D1E-829A-3E16181B955A}" srcOrd="6" destOrd="0" presId="urn:microsoft.com/office/officeart/2008/layout/RadialCluster"/>
    <dgm:cxn modelId="{68F03A78-EF94-461A-B58E-0D898FBABCF2}" type="presParOf" srcId="{F1B35351-ACCF-494B-8AFA-914B5F52927E}" destId="{DFA6B3BA-E771-4D3C-B7CB-B863EE7E0160}" srcOrd="7" destOrd="0" presId="urn:microsoft.com/office/officeart/2008/layout/RadialCluster"/>
    <dgm:cxn modelId="{99EFE7DC-75A3-4177-BAC4-2FFA349C1FF7}" type="presParOf" srcId="{F1B35351-ACCF-494B-8AFA-914B5F52927E}" destId="{01E739AF-B264-4D72-9399-B988D9914C9B}" srcOrd="8" destOrd="0" presId="urn:microsoft.com/office/officeart/2008/layout/RadialCluster"/>
    <dgm:cxn modelId="{8F8959A1-87BC-43E8-A697-5CF8078B9AF3}" type="presParOf" srcId="{F1B35351-ACCF-494B-8AFA-914B5F52927E}" destId="{0095ACAE-A5AF-4C9F-B9D3-C16CC06CA55B}" srcOrd="9" destOrd="0" presId="urn:microsoft.com/office/officeart/2008/layout/RadialCluster"/>
    <dgm:cxn modelId="{1C766E6C-A35E-4ADB-A4F4-B549A1D4E63E}" type="presParOf" srcId="{F1B35351-ACCF-494B-8AFA-914B5F52927E}" destId="{475D71C4-4041-48C3-BC17-09B027DB7F10}" srcOrd="10" destOrd="0" presId="urn:microsoft.com/office/officeart/2008/layout/RadialCluster"/>
    <dgm:cxn modelId="{66990FA5-A3A7-453D-B060-546BC0C3F091}" type="presParOf" srcId="{F1B35351-ACCF-494B-8AFA-914B5F52927E}" destId="{A61539AB-6651-413C-8677-DE3AB18A260D}" srcOrd="11" destOrd="0" presId="urn:microsoft.com/office/officeart/2008/layout/RadialCluster"/>
    <dgm:cxn modelId="{86C490BE-12C6-49EB-9B0C-22330C443113}" type="presParOf" srcId="{F1B35351-ACCF-494B-8AFA-914B5F52927E}" destId="{5070B7E2-72D9-4505-8BF3-D70E53620458}"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8DE7A9-4AD4-4B36-99C5-C152EA9D7C4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7239112-5803-4D7F-9A38-2F2204183073}">
      <dgm:prSet/>
      <dgm:spPr/>
      <dgm:t>
        <a:bodyPr/>
        <a:lstStyle/>
        <a:p>
          <a:pPr>
            <a:lnSpc>
              <a:spcPct val="100000"/>
            </a:lnSpc>
          </a:pPr>
          <a:r>
            <a:rPr lang="en-US" dirty="0"/>
            <a:t>R.U.L. test is performed by applying a constant load of 3.5 or 1.75 kg/cm</a:t>
          </a:r>
          <a:r>
            <a:rPr lang="en-US" baseline="30000" dirty="0"/>
            <a:t>2</a:t>
          </a:r>
          <a:r>
            <a:rPr lang="en-US" dirty="0"/>
            <a:t> to the refractory specimen (of size 5 cm</a:t>
          </a:r>
          <a:r>
            <a:rPr lang="en-US" baseline="30000" dirty="0"/>
            <a:t>2</a:t>
          </a:r>
          <a:r>
            <a:rPr lang="en-US" dirty="0"/>
            <a:t> and 75 cm high) and heating in a carbon resistance furnaces at a standard rate of 10°C / min. </a:t>
          </a:r>
        </a:p>
      </dgm:t>
    </dgm:pt>
    <dgm:pt modelId="{75AA49FA-5F1A-4C32-B703-8788DA7C5F07}" type="parTrans" cxnId="{55261237-35AF-4BC5-9DE6-55E0ADA1D6A2}">
      <dgm:prSet/>
      <dgm:spPr/>
      <dgm:t>
        <a:bodyPr/>
        <a:lstStyle/>
        <a:p>
          <a:endParaRPr lang="en-US"/>
        </a:p>
      </dgm:t>
    </dgm:pt>
    <dgm:pt modelId="{6ECD75DE-176E-4481-A160-573729B3700C}" type="sibTrans" cxnId="{55261237-35AF-4BC5-9DE6-55E0ADA1D6A2}">
      <dgm:prSet/>
      <dgm:spPr/>
      <dgm:t>
        <a:bodyPr/>
        <a:lstStyle/>
        <a:p>
          <a:endParaRPr lang="en-US"/>
        </a:p>
      </dgm:t>
    </dgm:pt>
    <dgm:pt modelId="{D6BC6905-BACB-40D7-9DEA-309590796871}">
      <dgm:prSet/>
      <dgm:spPr/>
      <dgm:t>
        <a:bodyPr/>
        <a:lstStyle/>
        <a:p>
          <a:pPr>
            <a:lnSpc>
              <a:spcPct val="100000"/>
            </a:lnSpc>
          </a:pPr>
          <a:r>
            <a:rPr lang="en-US" dirty="0"/>
            <a:t>The record of the height of the specimen vs. temperature is made by a plot, until the test-piece deforms or collapses by 10%. </a:t>
          </a:r>
        </a:p>
      </dgm:t>
    </dgm:pt>
    <dgm:pt modelId="{27440358-3D4E-4833-B850-EA31E078BC60}" type="parTrans" cxnId="{F6C4CB57-687C-46B3-AB41-654354AE0AC2}">
      <dgm:prSet/>
      <dgm:spPr/>
      <dgm:t>
        <a:bodyPr/>
        <a:lstStyle/>
        <a:p>
          <a:endParaRPr lang="en-US"/>
        </a:p>
      </dgm:t>
    </dgm:pt>
    <dgm:pt modelId="{D0CFFAB5-1233-4FD3-84E3-E672926F5304}" type="sibTrans" cxnId="{F6C4CB57-687C-46B3-AB41-654354AE0AC2}">
      <dgm:prSet/>
      <dgm:spPr/>
      <dgm:t>
        <a:bodyPr/>
        <a:lstStyle/>
        <a:p>
          <a:endParaRPr lang="en-US"/>
        </a:p>
      </dgm:t>
    </dgm:pt>
    <dgm:pt modelId="{4A93E70D-74AF-497E-A8AB-0EF039BFC488}">
      <dgm:prSet/>
      <dgm:spPr/>
      <dgm:t>
        <a:bodyPr/>
        <a:lstStyle/>
        <a:p>
          <a:pPr>
            <a:lnSpc>
              <a:spcPct val="100000"/>
            </a:lnSpc>
          </a:pPr>
          <a:r>
            <a:rPr lang="en-US" dirty="0"/>
            <a:t>The R.U.L. is expressed as the temperature at which 10% deformation takes place.</a:t>
          </a:r>
        </a:p>
      </dgm:t>
    </dgm:pt>
    <dgm:pt modelId="{8CACC8DB-75D6-4EE9-B5D8-CFD74B108E18}" type="parTrans" cxnId="{B2DB30F4-EDB3-4550-B027-B0BBC5F991E1}">
      <dgm:prSet/>
      <dgm:spPr/>
      <dgm:t>
        <a:bodyPr/>
        <a:lstStyle/>
        <a:p>
          <a:endParaRPr lang="en-US"/>
        </a:p>
      </dgm:t>
    </dgm:pt>
    <dgm:pt modelId="{47CCC00C-A048-4B84-BEF9-760F9C241481}" type="sibTrans" cxnId="{B2DB30F4-EDB3-4550-B027-B0BBC5F991E1}">
      <dgm:prSet/>
      <dgm:spPr/>
      <dgm:t>
        <a:bodyPr/>
        <a:lstStyle/>
        <a:p>
          <a:endParaRPr lang="en-US"/>
        </a:p>
      </dgm:t>
    </dgm:pt>
    <dgm:pt modelId="{77C72262-D7D8-4D40-81A1-DB38D929AB45}" type="pres">
      <dgm:prSet presAssocID="{638DE7A9-4AD4-4B36-99C5-C152EA9D7C4A}" presName="root" presStyleCnt="0">
        <dgm:presLayoutVars>
          <dgm:dir/>
          <dgm:resizeHandles val="exact"/>
        </dgm:presLayoutVars>
      </dgm:prSet>
      <dgm:spPr/>
    </dgm:pt>
    <dgm:pt modelId="{868558B7-37ED-41EC-9BB1-90FCA38BE736}" type="pres">
      <dgm:prSet presAssocID="{E7239112-5803-4D7F-9A38-2F2204183073}" presName="compNode" presStyleCnt="0"/>
      <dgm:spPr/>
    </dgm:pt>
    <dgm:pt modelId="{0AA8E4F8-8AF6-4636-8C5E-A228306FBC8D}" type="pres">
      <dgm:prSet presAssocID="{E7239112-5803-4D7F-9A38-2F2204183073}" presName="bgRect" presStyleLbl="bgShp" presStyleIdx="0" presStyleCnt="3"/>
      <dgm:spPr/>
    </dgm:pt>
    <dgm:pt modelId="{B150F8F6-D287-4365-94F8-53B2AC0CF5B7}" type="pres">
      <dgm:prSet presAssocID="{E7239112-5803-4D7F-9A38-2F220418307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st tubes"/>
        </a:ext>
      </dgm:extLst>
    </dgm:pt>
    <dgm:pt modelId="{71B8B564-1E0D-41A5-BEF9-221331A26C4D}" type="pres">
      <dgm:prSet presAssocID="{E7239112-5803-4D7F-9A38-2F2204183073}" presName="spaceRect" presStyleCnt="0"/>
      <dgm:spPr/>
    </dgm:pt>
    <dgm:pt modelId="{AFBEE4EC-E3EB-4540-AD15-D1CBFC257B3A}" type="pres">
      <dgm:prSet presAssocID="{E7239112-5803-4D7F-9A38-2F2204183073}" presName="parTx" presStyleLbl="revTx" presStyleIdx="0" presStyleCnt="3">
        <dgm:presLayoutVars>
          <dgm:chMax val="0"/>
          <dgm:chPref val="0"/>
        </dgm:presLayoutVars>
      </dgm:prSet>
      <dgm:spPr/>
    </dgm:pt>
    <dgm:pt modelId="{C4BCD8D8-4FF0-4FBD-8B15-119057AEDD81}" type="pres">
      <dgm:prSet presAssocID="{6ECD75DE-176E-4481-A160-573729B3700C}" presName="sibTrans" presStyleCnt="0"/>
      <dgm:spPr/>
    </dgm:pt>
    <dgm:pt modelId="{C508FBC5-8D26-4DBE-8258-20C6911BE609}" type="pres">
      <dgm:prSet presAssocID="{D6BC6905-BACB-40D7-9DEA-309590796871}" presName="compNode" presStyleCnt="0"/>
      <dgm:spPr/>
    </dgm:pt>
    <dgm:pt modelId="{9DE88D66-10F7-4B2E-8BF7-7984510E5E57}" type="pres">
      <dgm:prSet presAssocID="{D6BC6905-BACB-40D7-9DEA-309590796871}" presName="bgRect" presStyleLbl="bgShp" presStyleIdx="1" presStyleCnt="3"/>
      <dgm:spPr/>
    </dgm:pt>
    <dgm:pt modelId="{1B5141CC-D593-4573-86E7-1A660BB1A5ED}" type="pres">
      <dgm:prSet presAssocID="{D6BC6905-BACB-40D7-9DEA-30959079687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ientist"/>
        </a:ext>
      </dgm:extLst>
    </dgm:pt>
    <dgm:pt modelId="{BF3C4B0D-C3D0-4950-A6B8-79021BD4EBC0}" type="pres">
      <dgm:prSet presAssocID="{D6BC6905-BACB-40D7-9DEA-309590796871}" presName="spaceRect" presStyleCnt="0"/>
      <dgm:spPr/>
    </dgm:pt>
    <dgm:pt modelId="{25E27677-4D70-4544-8600-3ED1F845380D}" type="pres">
      <dgm:prSet presAssocID="{D6BC6905-BACB-40D7-9DEA-309590796871}" presName="parTx" presStyleLbl="revTx" presStyleIdx="1" presStyleCnt="3">
        <dgm:presLayoutVars>
          <dgm:chMax val="0"/>
          <dgm:chPref val="0"/>
        </dgm:presLayoutVars>
      </dgm:prSet>
      <dgm:spPr/>
    </dgm:pt>
    <dgm:pt modelId="{BB1BD37E-1F29-4575-BF24-479977A7765E}" type="pres">
      <dgm:prSet presAssocID="{D0CFFAB5-1233-4FD3-84E3-E672926F5304}" presName="sibTrans" presStyleCnt="0"/>
      <dgm:spPr/>
    </dgm:pt>
    <dgm:pt modelId="{5027BA08-3BC0-4DFB-87AA-ACED2924491F}" type="pres">
      <dgm:prSet presAssocID="{4A93E70D-74AF-497E-A8AB-0EF039BFC488}" presName="compNode" presStyleCnt="0"/>
      <dgm:spPr/>
    </dgm:pt>
    <dgm:pt modelId="{BB942BD7-3BC2-44AF-9F8F-93BFFBE01253}" type="pres">
      <dgm:prSet presAssocID="{4A93E70D-74AF-497E-A8AB-0EF039BFC488}" presName="bgRect" presStyleLbl="bgShp" presStyleIdx="2" presStyleCnt="3"/>
      <dgm:spPr/>
    </dgm:pt>
    <dgm:pt modelId="{588E161E-6562-4C96-AEC8-E90D3CC67606}" type="pres">
      <dgm:prSet presAssocID="{4A93E70D-74AF-497E-A8AB-0EF039BFC4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et"/>
        </a:ext>
      </dgm:extLst>
    </dgm:pt>
    <dgm:pt modelId="{811E6878-76CE-45B2-9792-4BFB5D65F896}" type="pres">
      <dgm:prSet presAssocID="{4A93E70D-74AF-497E-A8AB-0EF039BFC488}" presName="spaceRect" presStyleCnt="0"/>
      <dgm:spPr/>
    </dgm:pt>
    <dgm:pt modelId="{AB494D0A-49BB-42EE-98A3-2E122C281DBB}" type="pres">
      <dgm:prSet presAssocID="{4A93E70D-74AF-497E-A8AB-0EF039BFC488}" presName="parTx" presStyleLbl="revTx" presStyleIdx="2" presStyleCnt="3">
        <dgm:presLayoutVars>
          <dgm:chMax val="0"/>
          <dgm:chPref val="0"/>
        </dgm:presLayoutVars>
      </dgm:prSet>
      <dgm:spPr/>
    </dgm:pt>
  </dgm:ptLst>
  <dgm:cxnLst>
    <dgm:cxn modelId="{3D3A6307-FBFE-49EF-9CDC-0B81A133BA11}" type="presOf" srcId="{E7239112-5803-4D7F-9A38-2F2204183073}" destId="{AFBEE4EC-E3EB-4540-AD15-D1CBFC257B3A}" srcOrd="0" destOrd="0" presId="urn:microsoft.com/office/officeart/2018/2/layout/IconVerticalSolidList"/>
    <dgm:cxn modelId="{55261237-35AF-4BC5-9DE6-55E0ADA1D6A2}" srcId="{638DE7A9-4AD4-4B36-99C5-C152EA9D7C4A}" destId="{E7239112-5803-4D7F-9A38-2F2204183073}" srcOrd="0" destOrd="0" parTransId="{75AA49FA-5F1A-4C32-B703-8788DA7C5F07}" sibTransId="{6ECD75DE-176E-4481-A160-573729B3700C}"/>
    <dgm:cxn modelId="{F6C4CB57-687C-46B3-AB41-654354AE0AC2}" srcId="{638DE7A9-4AD4-4B36-99C5-C152EA9D7C4A}" destId="{D6BC6905-BACB-40D7-9DEA-309590796871}" srcOrd="1" destOrd="0" parTransId="{27440358-3D4E-4833-B850-EA31E078BC60}" sibTransId="{D0CFFAB5-1233-4FD3-84E3-E672926F5304}"/>
    <dgm:cxn modelId="{A0F9AF98-6DA9-402B-BE44-B6F0047EB249}" type="presOf" srcId="{D6BC6905-BACB-40D7-9DEA-309590796871}" destId="{25E27677-4D70-4544-8600-3ED1F845380D}" srcOrd="0" destOrd="0" presId="urn:microsoft.com/office/officeart/2018/2/layout/IconVerticalSolidList"/>
    <dgm:cxn modelId="{B74AE1A4-1DE4-4DF8-9C4A-11591800300D}" type="presOf" srcId="{4A93E70D-74AF-497E-A8AB-0EF039BFC488}" destId="{AB494D0A-49BB-42EE-98A3-2E122C281DBB}" srcOrd="0" destOrd="0" presId="urn:microsoft.com/office/officeart/2018/2/layout/IconVerticalSolidList"/>
    <dgm:cxn modelId="{B2DB30F4-EDB3-4550-B027-B0BBC5F991E1}" srcId="{638DE7A9-4AD4-4B36-99C5-C152EA9D7C4A}" destId="{4A93E70D-74AF-497E-A8AB-0EF039BFC488}" srcOrd="2" destOrd="0" parTransId="{8CACC8DB-75D6-4EE9-B5D8-CFD74B108E18}" sibTransId="{47CCC00C-A048-4B84-BEF9-760F9C241481}"/>
    <dgm:cxn modelId="{B9893CFC-0684-468B-8E36-D9255DB22491}" type="presOf" srcId="{638DE7A9-4AD4-4B36-99C5-C152EA9D7C4A}" destId="{77C72262-D7D8-4D40-81A1-DB38D929AB45}" srcOrd="0" destOrd="0" presId="urn:microsoft.com/office/officeart/2018/2/layout/IconVerticalSolidList"/>
    <dgm:cxn modelId="{CD0C5703-A4F9-4974-8BD2-AF24A925A643}" type="presParOf" srcId="{77C72262-D7D8-4D40-81A1-DB38D929AB45}" destId="{868558B7-37ED-41EC-9BB1-90FCA38BE736}" srcOrd="0" destOrd="0" presId="urn:microsoft.com/office/officeart/2018/2/layout/IconVerticalSolidList"/>
    <dgm:cxn modelId="{C1CAD6C0-E304-4FB7-B881-8D05AC7A1B70}" type="presParOf" srcId="{868558B7-37ED-41EC-9BB1-90FCA38BE736}" destId="{0AA8E4F8-8AF6-4636-8C5E-A228306FBC8D}" srcOrd="0" destOrd="0" presId="urn:microsoft.com/office/officeart/2018/2/layout/IconVerticalSolidList"/>
    <dgm:cxn modelId="{EC383951-6D3C-4408-A7CA-26724BCEB52D}" type="presParOf" srcId="{868558B7-37ED-41EC-9BB1-90FCA38BE736}" destId="{B150F8F6-D287-4365-94F8-53B2AC0CF5B7}" srcOrd="1" destOrd="0" presId="urn:microsoft.com/office/officeart/2018/2/layout/IconVerticalSolidList"/>
    <dgm:cxn modelId="{26A93CAC-693C-42C8-9724-9C21C9439FFE}" type="presParOf" srcId="{868558B7-37ED-41EC-9BB1-90FCA38BE736}" destId="{71B8B564-1E0D-41A5-BEF9-221331A26C4D}" srcOrd="2" destOrd="0" presId="urn:microsoft.com/office/officeart/2018/2/layout/IconVerticalSolidList"/>
    <dgm:cxn modelId="{9CC7DCD5-1B63-4608-96B2-548D79275EB9}" type="presParOf" srcId="{868558B7-37ED-41EC-9BB1-90FCA38BE736}" destId="{AFBEE4EC-E3EB-4540-AD15-D1CBFC257B3A}" srcOrd="3" destOrd="0" presId="urn:microsoft.com/office/officeart/2018/2/layout/IconVerticalSolidList"/>
    <dgm:cxn modelId="{396706D5-407F-467E-82FE-A4EC38D1E0F5}" type="presParOf" srcId="{77C72262-D7D8-4D40-81A1-DB38D929AB45}" destId="{C4BCD8D8-4FF0-4FBD-8B15-119057AEDD81}" srcOrd="1" destOrd="0" presId="urn:microsoft.com/office/officeart/2018/2/layout/IconVerticalSolidList"/>
    <dgm:cxn modelId="{9AE5F8BB-B65F-41A6-8D59-DFC2CA464D21}" type="presParOf" srcId="{77C72262-D7D8-4D40-81A1-DB38D929AB45}" destId="{C508FBC5-8D26-4DBE-8258-20C6911BE609}" srcOrd="2" destOrd="0" presId="urn:microsoft.com/office/officeart/2018/2/layout/IconVerticalSolidList"/>
    <dgm:cxn modelId="{2C5A2698-4970-478F-AE24-DC16DBAD633C}" type="presParOf" srcId="{C508FBC5-8D26-4DBE-8258-20C6911BE609}" destId="{9DE88D66-10F7-4B2E-8BF7-7984510E5E57}" srcOrd="0" destOrd="0" presId="urn:microsoft.com/office/officeart/2018/2/layout/IconVerticalSolidList"/>
    <dgm:cxn modelId="{5E8CB432-25C2-4FC3-9A87-C819C1EDEF5C}" type="presParOf" srcId="{C508FBC5-8D26-4DBE-8258-20C6911BE609}" destId="{1B5141CC-D593-4573-86E7-1A660BB1A5ED}" srcOrd="1" destOrd="0" presId="urn:microsoft.com/office/officeart/2018/2/layout/IconVerticalSolidList"/>
    <dgm:cxn modelId="{DC61F7B3-09F4-4CF4-A97B-8AE1FFC609DD}" type="presParOf" srcId="{C508FBC5-8D26-4DBE-8258-20C6911BE609}" destId="{BF3C4B0D-C3D0-4950-A6B8-79021BD4EBC0}" srcOrd="2" destOrd="0" presId="urn:microsoft.com/office/officeart/2018/2/layout/IconVerticalSolidList"/>
    <dgm:cxn modelId="{4C9165A9-AE04-44F9-8DF0-225C93E27F9D}" type="presParOf" srcId="{C508FBC5-8D26-4DBE-8258-20C6911BE609}" destId="{25E27677-4D70-4544-8600-3ED1F845380D}" srcOrd="3" destOrd="0" presId="urn:microsoft.com/office/officeart/2018/2/layout/IconVerticalSolidList"/>
    <dgm:cxn modelId="{C4CF0FD0-1F86-4819-AE7D-DB9016659DC8}" type="presParOf" srcId="{77C72262-D7D8-4D40-81A1-DB38D929AB45}" destId="{BB1BD37E-1F29-4575-BF24-479977A7765E}" srcOrd="3" destOrd="0" presId="urn:microsoft.com/office/officeart/2018/2/layout/IconVerticalSolidList"/>
    <dgm:cxn modelId="{8DD55C91-A7BF-4B75-8EDD-023632071E7C}" type="presParOf" srcId="{77C72262-D7D8-4D40-81A1-DB38D929AB45}" destId="{5027BA08-3BC0-4DFB-87AA-ACED2924491F}" srcOrd="4" destOrd="0" presId="urn:microsoft.com/office/officeart/2018/2/layout/IconVerticalSolidList"/>
    <dgm:cxn modelId="{B5C059C4-0841-4D8B-A6A2-B99E093A918B}" type="presParOf" srcId="{5027BA08-3BC0-4DFB-87AA-ACED2924491F}" destId="{BB942BD7-3BC2-44AF-9F8F-93BFFBE01253}" srcOrd="0" destOrd="0" presId="urn:microsoft.com/office/officeart/2018/2/layout/IconVerticalSolidList"/>
    <dgm:cxn modelId="{D384DFA8-8260-4B3A-8CEE-CA322EB32DFD}" type="presParOf" srcId="{5027BA08-3BC0-4DFB-87AA-ACED2924491F}" destId="{588E161E-6562-4C96-AEC8-E90D3CC67606}" srcOrd="1" destOrd="0" presId="urn:microsoft.com/office/officeart/2018/2/layout/IconVerticalSolidList"/>
    <dgm:cxn modelId="{7BD7029B-F6C9-4D7E-92D2-C5D7F0D24C19}" type="presParOf" srcId="{5027BA08-3BC0-4DFB-87AA-ACED2924491F}" destId="{811E6878-76CE-45B2-9792-4BFB5D65F896}" srcOrd="2" destOrd="0" presId="urn:microsoft.com/office/officeart/2018/2/layout/IconVerticalSolidList"/>
    <dgm:cxn modelId="{876AB1F7-D4EC-42E2-BB0B-F8983928F937}" type="presParOf" srcId="{5027BA08-3BC0-4DFB-87AA-ACED2924491F}" destId="{AB494D0A-49BB-42EE-98A3-2E122C281DB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FA023-A59E-40F3-B348-C937C24D3CCC}">
      <dsp:nvSpPr>
        <dsp:cNvPr id="0" name=""/>
        <dsp:cNvSpPr/>
      </dsp:nvSpPr>
      <dsp:spPr>
        <a:xfrm>
          <a:off x="8759891" y="2265018"/>
          <a:ext cx="1649131" cy="390961"/>
        </a:xfrm>
        <a:custGeom>
          <a:avLst/>
          <a:gdLst/>
          <a:ahLst/>
          <a:cxnLst/>
          <a:rect l="0" t="0" r="0" b="0"/>
          <a:pathLst>
            <a:path>
              <a:moveTo>
                <a:pt x="0" y="0"/>
              </a:moveTo>
              <a:lnTo>
                <a:pt x="0" y="266428"/>
              </a:lnTo>
              <a:lnTo>
                <a:pt x="1649131" y="266428"/>
              </a:lnTo>
              <a:lnTo>
                <a:pt x="1649131" y="3909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86FE60-9EC1-4B55-A0C2-8B58C83919DF}">
      <dsp:nvSpPr>
        <dsp:cNvPr id="0" name=""/>
        <dsp:cNvSpPr/>
      </dsp:nvSpPr>
      <dsp:spPr>
        <a:xfrm>
          <a:off x="8654815" y="2265018"/>
          <a:ext cx="91440" cy="390961"/>
        </a:xfrm>
        <a:custGeom>
          <a:avLst/>
          <a:gdLst/>
          <a:ahLst/>
          <a:cxnLst/>
          <a:rect l="0" t="0" r="0" b="0"/>
          <a:pathLst>
            <a:path>
              <a:moveTo>
                <a:pt x="105076" y="0"/>
              </a:moveTo>
              <a:lnTo>
                <a:pt x="105076" y="266428"/>
              </a:lnTo>
              <a:lnTo>
                <a:pt x="45720" y="266428"/>
              </a:lnTo>
              <a:lnTo>
                <a:pt x="45720" y="3909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FBB476-141F-4D5C-81F3-581A35C12243}">
      <dsp:nvSpPr>
        <dsp:cNvPr id="0" name=""/>
        <dsp:cNvSpPr/>
      </dsp:nvSpPr>
      <dsp:spPr>
        <a:xfrm>
          <a:off x="7051403" y="2265018"/>
          <a:ext cx="1708488" cy="390961"/>
        </a:xfrm>
        <a:custGeom>
          <a:avLst/>
          <a:gdLst/>
          <a:ahLst/>
          <a:cxnLst/>
          <a:rect l="0" t="0" r="0" b="0"/>
          <a:pathLst>
            <a:path>
              <a:moveTo>
                <a:pt x="1708488" y="0"/>
              </a:moveTo>
              <a:lnTo>
                <a:pt x="1708488" y="266428"/>
              </a:lnTo>
              <a:lnTo>
                <a:pt x="0" y="266428"/>
              </a:lnTo>
              <a:lnTo>
                <a:pt x="0" y="3909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78F856-EBBE-4AB4-9CDE-F5978B407409}">
      <dsp:nvSpPr>
        <dsp:cNvPr id="0" name=""/>
        <dsp:cNvSpPr/>
      </dsp:nvSpPr>
      <dsp:spPr>
        <a:xfrm>
          <a:off x="5079422" y="711721"/>
          <a:ext cx="3680469" cy="699679"/>
        </a:xfrm>
        <a:custGeom>
          <a:avLst/>
          <a:gdLst/>
          <a:ahLst/>
          <a:cxnLst/>
          <a:rect l="0" t="0" r="0" b="0"/>
          <a:pathLst>
            <a:path>
              <a:moveTo>
                <a:pt x="0" y="0"/>
              </a:moveTo>
              <a:lnTo>
                <a:pt x="0" y="575147"/>
              </a:lnTo>
              <a:lnTo>
                <a:pt x="3680469" y="575147"/>
              </a:lnTo>
              <a:lnTo>
                <a:pt x="3680469" y="6996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1AEB8A-C136-400A-98F6-2ECF3E39B522}">
      <dsp:nvSpPr>
        <dsp:cNvPr id="0" name=""/>
        <dsp:cNvSpPr/>
      </dsp:nvSpPr>
      <dsp:spPr>
        <a:xfrm>
          <a:off x="4690097" y="2265018"/>
          <a:ext cx="821504" cy="390961"/>
        </a:xfrm>
        <a:custGeom>
          <a:avLst/>
          <a:gdLst/>
          <a:ahLst/>
          <a:cxnLst/>
          <a:rect l="0" t="0" r="0" b="0"/>
          <a:pathLst>
            <a:path>
              <a:moveTo>
                <a:pt x="0" y="0"/>
              </a:moveTo>
              <a:lnTo>
                <a:pt x="0" y="266428"/>
              </a:lnTo>
              <a:lnTo>
                <a:pt x="821504" y="266428"/>
              </a:lnTo>
              <a:lnTo>
                <a:pt x="821504" y="3909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6B839B-EE44-4AE2-8BBD-A58E30F0545A}">
      <dsp:nvSpPr>
        <dsp:cNvPr id="0" name=""/>
        <dsp:cNvSpPr/>
      </dsp:nvSpPr>
      <dsp:spPr>
        <a:xfrm>
          <a:off x="3961711" y="2265018"/>
          <a:ext cx="728385" cy="390961"/>
        </a:xfrm>
        <a:custGeom>
          <a:avLst/>
          <a:gdLst/>
          <a:ahLst/>
          <a:cxnLst/>
          <a:rect l="0" t="0" r="0" b="0"/>
          <a:pathLst>
            <a:path>
              <a:moveTo>
                <a:pt x="728385" y="0"/>
              </a:moveTo>
              <a:lnTo>
                <a:pt x="728385" y="266428"/>
              </a:lnTo>
              <a:lnTo>
                <a:pt x="0" y="266428"/>
              </a:lnTo>
              <a:lnTo>
                <a:pt x="0" y="3909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9F3305-FB15-4964-93A7-44D1F514D95A}">
      <dsp:nvSpPr>
        <dsp:cNvPr id="0" name=""/>
        <dsp:cNvSpPr/>
      </dsp:nvSpPr>
      <dsp:spPr>
        <a:xfrm>
          <a:off x="4690097" y="711721"/>
          <a:ext cx="389324" cy="699679"/>
        </a:xfrm>
        <a:custGeom>
          <a:avLst/>
          <a:gdLst/>
          <a:ahLst/>
          <a:cxnLst/>
          <a:rect l="0" t="0" r="0" b="0"/>
          <a:pathLst>
            <a:path>
              <a:moveTo>
                <a:pt x="389324" y="0"/>
              </a:moveTo>
              <a:lnTo>
                <a:pt x="389324" y="575147"/>
              </a:lnTo>
              <a:lnTo>
                <a:pt x="0" y="575147"/>
              </a:lnTo>
              <a:lnTo>
                <a:pt x="0" y="6996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02AEE-8CE5-449C-9476-D2DF43B2F0BC}">
      <dsp:nvSpPr>
        <dsp:cNvPr id="0" name=""/>
        <dsp:cNvSpPr/>
      </dsp:nvSpPr>
      <dsp:spPr>
        <a:xfrm>
          <a:off x="1499403" y="2265018"/>
          <a:ext cx="819299" cy="390961"/>
        </a:xfrm>
        <a:custGeom>
          <a:avLst/>
          <a:gdLst/>
          <a:ahLst/>
          <a:cxnLst/>
          <a:rect l="0" t="0" r="0" b="0"/>
          <a:pathLst>
            <a:path>
              <a:moveTo>
                <a:pt x="0" y="0"/>
              </a:moveTo>
              <a:lnTo>
                <a:pt x="0" y="266428"/>
              </a:lnTo>
              <a:lnTo>
                <a:pt x="819299" y="266428"/>
              </a:lnTo>
              <a:lnTo>
                <a:pt x="819299" y="3909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1D2211-31AF-4D3E-A567-A935370E1D66}">
      <dsp:nvSpPr>
        <dsp:cNvPr id="0" name=""/>
        <dsp:cNvSpPr/>
      </dsp:nvSpPr>
      <dsp:spPr>
        <a:xfrm>
          <a:off x="677899" y="2265018"/>
          <a:ext cx="821504" cy="390961"/>
        </a:xfrm>
        <a:custGeom>
          <a:avLst/>
          <a:gdLst/>
          <a:ahLst/>
          <a:cxnLst/>
          <a:rect l="0" t="0" r="0" b="0"/>
          <a:pathLst>
            <a:path>
              <a:moveTo>
                <a:pt x="821504" y="0"/>
              </a:moveTo>
              <a:lnTo>
                <a:pt x="821504" y="266428"/>
              </a:lnTo>
              <a:lnTo>
                <a:pt x="0" y="266428"/>
              </a:lnTo>
              <a:lnTo>
                <a:pt x="0" y="3909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E20561-0008-4086-AAF0-8B52B7B1A992}">
      <dsp:nvSpPr>
        <dsp:cNvPr id="0" name=""/>
        <dsp:cNvSpPr/>
      </dsp:nvSpPr>
      <dsp:spPr>
        <a:xfrm>
          <a:off x="1499403" y="711721"/>
          <a:ext cx="3580018" cy="699679"/>
        </a:xfrm>
        <a:custGeom>
          <a:avLst/>
          <a:gdLst/>
          <a:ahLst/>
          <a:cxnLst/>
          <a:rect l="0" t="0" r="0" b="0"/>
          <a:pathLst>
            <a:path>
              <a:moveTo>
                <a:pt x="3580018" y="0"/>
              </a:moveTo>
              <a:lnTo>
                <a:pt x="3580018" y="575147"/>
              </a:lnTo>
              <a:lnTo>
                <a:pt x="0" y="575147"/>
              </a:lnTo>
              <a:lnTo>
                <a:pt x="0" y="6996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B19960-BBBF-46D7-A101-1F7B453104AE}">
      <dsp:nvSpPr>
        <dsp:cNvPr id="0" name=""/>
        <dsp:cNvSpPr/>
      </dsp:nvSpPr>
      <dsp:spPr>
        <a:xfrm>
          <a:off x="4105337" y="-141896"/>
          <a:ext cx="1948170" cy="853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ABAB94-8BBF-4C9D-8626-3E7920C8CA35}">
      <dsp:nvSpPr>
        <dsp:cNvPr id="0" name=""/>
        <dsp:cNvSpPr/>
      </dsp:nvSpPr>
      <dsp:spPr>
        <a:xfrm>
          <a:off x="4254701" y="0"/>
          <a:ext cx="1948170" cy="8536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t>Refractories</a:t>
          </a:r>
          <a:endParaRPr lang="en-IN" sz="900" kern="1200" dirty="0"/>
        </a:p>
      </dsp:txBody>
      <dsp:txXfrm>
        <a:off x="4279703" y="25002"/>
        <a:ext cx="1898166" cy="803613"/>
      </dsp:txXfrm>
    </dsp:sp>
    <dsp:sp modelId="{3C625593-A1B3-43BA-AF62-E0D4A4C182D9}">
      <dsp:nvSpPr>
        <dsp:cNvPr id="0" name=""/>
        <dsp:cNvSpPr/>
      </dsp:nvSpPr>
      <dsp:spPr>
        <a:xfrm>
          <a:off x="743643" y="1411401"/>
          <a:ext cx="1511521" cy="853617"/>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4C74A7-DD4C-4A08-B211-6C6E99C0E4AA}">
      <dsp:nvSpPr>
        <dsp:cNvPr id="0" name=""/>
        <dsp:cNvSpPr/>
      </dsp:nvSpPr>
      <dsp:spPr>
        <a:xfrm>
          <a:off x="893007" y="1553297"/>
          <a:ext cx="1511521" cy="8536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Physical Form</a:t>
          </a:r>
        </a:p>
      </dsp:txBody>
      <dsp:txXfrm>
        <a:off x="918009" y="1578299"/>
        <a:ext cx="1461517" cy="803613"/>
      </dsp:txXfrm>
    </dsp:sp>
    <dsp:sp modelId="{CD1A2151-468A-4834-AF2A-85245AB2AF2D}">
      <dsp:nvSpPr>
        <dsp:cNvPr id="0" name=""/>
        <dsp:cNvSpPr/>
      </dsp:nvSpPr>
      <dsp:spPr>
        <a:xfrm>
          <a:off x="7964" y="2655980"/>
          <a:ext cx="1339870" cy="900737"/>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D958A-85E9-45D3-B84C-78C84EDF08CA}">
      <dsp:nvSpPr>
        <dsp:cNvPr id="0" name=""/>
        <dsp:cNvSpPr/>
      </dsp:nvSpPr>
      <dsp:spPr>
        <a:xfrm>
          <a:off x="157328" y="2797876"/>
          <a:ext cx="1339870" cy="900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Shape</a:t>
          </a:r>
        </a:p>
        <a:p>
          <a:pPr marL="0" lvl="0" indent="0" algn="ctr" defTabSz="800100">
            <a:lnSpc>
              <a:spcPct val="90000"/>
            </a:lnSpc>
            <a:spcBef>
              <a:spcPct val="0"/>
            </a:spcBef>
            <a:spcAft>
              <a:spcPct val="35000"/>
            </a:spcAft>
            <a:buNone/>
          </a:pPr>
          <a:r>
            <a:rPr lang="en-IN" sz="1800" kern="1200" dirty="0"/>
            <a:t>Bricks, cones etc</a:t>
          </a:r>
        </a:p>
      </dsp:txBody>
      <dsp:txXfrm>
        <a:off x="183710" y="2824258"/>
        <a:ext cx="1287106" cy="847973"/>
      </dsp:txXfrm>
    </dsp:sp>
    <dsp:sp modelId="{0498A78E-CF93-45BB-9E26-CEEEABBB9D1E}">
      <dsp:nvSpPr>
        <dsp:cNvPr id="0" name=""/>
        <dsp:cNvSpPr/>
      </dsp:nvSpPr>
      <dsp:spPr>
        <a:xfrm>
          <a:off x="1646563" y="2655980"/>
          <a:ext cx="1344279" cy="853617"/>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970EB5-3A51-4F81-ACBE-6154F155AA76}">
      <dsp:nvSpPr>
        <dsp:cNvPr id="0" name=""/>
        <dsp:cNvSpPr/>
      </dsp:nvSpPr>
      <dsp:spPr>
        <a:xfrm>
          <a:off x="1795928" y="2797876"/>
          <a:ext cx="1344279" cy="8536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Unshaped (monolithic)</a:t>
          </a:r>
        </a:p>
      </dsp:txBody>
      <dsp:txXfrm>
        <a:off x="1820930" y="2822878"/>
        <a:ext cx="1294275" cy="803613"/>
      </dsp:txXfrm>
    </dsp:sp>
    <dsp:sp modelId="{315A23BA-7B01-4994-9689-5F9189B03F17}">
      <dsp:nvSpPr>
        <dsp:cNvPr id="0" name=""/>
        <dsp:cNvSpPr/>
      </dsp:nvSpPr>
      <dsp:spPr>
        <a:xfrm>
          <a:off x="4017958" y="1411401"/>
          <a:ext cx="1344279" cy="853617"/>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5D546-D756-476F-8074-7E324362CE46}">
      <dsp:nvSpPr>
        <dsp:cNvPr id="0" name=""/>
        <dsp:cNvSpPr/>
      </dsp:nvSpPr>
      <dsp:spPr>
        <a:xfrm>
          <a:off x="4167322" y="1553297"/>
          <a:ext cx="1344279" cy="8536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Chemical Composition</a:t>
          </a:r>
        </a:p>
      </dsp:txBody>
      <dsp:txXfrm>
        <a:off x="4192324" y="1578299"/>
        <a:ext cx="1294275" cy="803613"/>
      </dsp:txXfrm>
    </dsp:sp>
    <dsp:sp modelId="{9C37B8EA-5A17-43F2-8FB5-5BB52A00EE0D}">
      <dsp:nvSpPr>
        <dsp:cNvPr id="0" name=""/>
        <dsp:cNvSpPr/>
      </dsp:nvSpPr>
      <dsp:spPr>
        <a:xfrm>
          <a:off x="3289572" y="2655980"/>
          <a:ext cx="1344279" cy="85361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55BCC9-B412-434A-922A-5FF35AEA1F42}">
      <dsp:nvSpPr>
        <dsp:cNvPr id="0" name=""/>
        <dsp:cNvSpPr/>
      </dsp:nvSpPr>
      <dsp:spPr>
        <a:xfrm>
          <a:off x="3438936" y="2797876"/>
          <a:ext cx="1344279" cy="8536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C, W, Mo</a:t>
          </a:r>
        </a:p>
      </dsp:txBody>
      <dsp:txXfrm>
        <a:off x="3463938" y="2822878"/>
        <a:ext cx="1294275" cy="803613"/>
      </dsp:txXfrm>
    </dsp:sp>
    <dsp:sp modelId="{67AD2BEE-E3E6-4CE6-A654-1614FDB3487F}">
      <dsp:nvSpPr>
        <dsp:cNvPr id="0" name=""/>
        <dsp:cNvSpPr/>
      </dsp:nvSpPr>
      <dsp:spPr>
        <a:xfrm>
          <a:off x="4932580" y="2655980"/>
          <a:ext cx="1158043" cy="116902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B9640C-9DA3-48C7-847B-3A2ED6A5559F}">
      <dsp:nvSpPr>
        <dsp:cNvPr id="0" name=""/>
        <dsp:cNvSpPr/>
      </dsp:nvSpPr>
      <dsp:spPr>
        <a:xfrm>
          <a:off x="5081944" y="2797876"/>
          <a:ext cx="1158043" cy="11690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kern="1200" baseline="0" dirty="0"/>
            <a:t>Oxides, Nitrides, Carbides, Borides of metals and metalloids</a:t>
          </a:r>
        </a:p>
      </dsp:txBody>
      <dsp:txXfrm>
        <a:off x="5115862" y="2831794"/>
        <a:ext cx="1090207" cy="1101193"/>
      </dsp:txXfrm>
    </dsp:sp>
    <dsp:sp modelId="{3C6984B5-E90F-4D2A-9DD2-F17AF5AD3E73}">
      <dsp:nvSpPr>
        <dsp:cNvPr id="0" name=""/>
        <dsp:cNvSpPr/>
      </dsp:nvSpPr>
      <dsp:spPr>
        <a:xfrm>
          <a:off x="8087751" y="1411401"/>
          <a:ext cx="1344279" cy="853617"/>
        </a:xfrm>
        <a:prstGeom prst="roundRect">
          <a:avLst>
            <a:gd name="adj" fmla="val 10000"/>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E46583-58D6-43C0-B04A-05286351C2DF}">
      <dsp:nvSpPr>
        <dsp:cNvPr id="0" name=""/>
        <dsp:cNvSpPr/>
      </dsp:nvSpPr>
      <dsp:spPr>
        <a:xfrm>
          <a:off x="8237116" y="1553297"/>
          <a:ext cx="1344279" cy="8536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Chemical Behaviour</a:t>
          </a:r>
          <a:endParaRPr lang="en-IN" sz="1800" kern="1200" dirty="0"/>
        </a:p>
      </dsp:txBody>
      <dsp:txXfrm>
        <a:off x="8262118" y="1578299"/>
        <a:ext cx="1294275" cy="803613"/>
      </dsp:txXfrm>
    </dsp:sp>
    <dsp:sp modelId="{C0783EB1-7601-42AF-BF6C-28EC1F9BB913}">
      <dsp:nvSpPr>
        <dsp:cNvPr id="0" name=""/>
        <dsp:cNvSpPr/>
      </dsp:nvSpPr>
      <dsp:spPr>
        <a:xfrm>
          <a:off x="6389352" y="2655980"/>
          <a:ext cx="1324101" cy="1762984"/>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D4C5F-8B33-4E25-9324-329518A45BA9}">
      <dsp:nvSpPr>
        <dsp:cNvPr id="0" name=""/>
        <dsp:cNvSpPr/>
      </dsp:nvSpPr>
      <dsp:spPr>
        <a:xfrm>
          <a:off x="6538716" y="2797876"/>
          <a:ext cx="1324101" cy="17629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Acidic</a:t>
          </a:r>
        </a:p>
        <a:p>
          <a:pPr marL="0" lvl="0" indent="0" algn="ctr" defTabSz="889000">
            <a:lnSpc>
              <a:spcPct val="90000"/>
            </a:lnSpc>
            <a:spcBef>
              <a:spcPct val="0"/>
            </a:spcBef>
            <a:spcAft>
              <a:spcPct val="35000"/>
            </a:spcAft>
            <a:buNone/>
          </a:pPr>
          <a:r>
            <a:rPr lang="en-IN" sz="2000" kern="1200" dirty="0"/>
            <a:t>Ex. </a:t>
          </a:r>
          <a:r>
            <a:rPr lang="en-IN" sz="1400" kern="1200" dirty="0"/>
            <a:t>Silica (SiO</a:t>
          </a:r>
          <a:r>
            <a:rPr lang="en-IN" sz="1400" kern="1200" baseline="-25000" dirty="0"/>
            <a:t>2</a:t>
          </a:r>
          <a:r>
            <a:rPr lang="en-IN" sz="1400" kern="1200" dirty="0"/>
            <a:t>), </a:t>
          </a:r>
        </a:p>
        <a:p>
          <a:pPr marL="0" lvl="0" indent="0" algn="ctr" defTabSz="889000">
            <a:lnSpc>
              <a:spcPct val="90000"/>
            </a:lnSpc>
            <a:spcBef>
              <a:spcPct val="0"/>
            </a:spcBef>
            <a:spcAft>
              <a:spcPct val="35000"/>
            </a:spcAft>
            <a:buNone/>
          </a:pPr>
          <a:r>
            <a:rPr lang="en-IN" sz="1400" kern="1200" dirty="0"/>
            <a:t>alumina (Al</a:t>
          </a:r>
          <a:r>
            <a:rPr lang="en-IN" sz="1400" kern="1200" baseline="-25000" dirty="0"/>
            <a:t>2</a:t>
          </a:r>
          <a:r>
            <a:rPr lang="en-IN" sz="1400" kern="1200" dirty="0"/>
            <a:t>O</a:t>
          </a:r>
          <a:r>
            <a:rPr lang="en-IN" sz="1400" kern="1200" baseline="-25000" dirty="0"/>
            <a:t>3</a:t>
          </a:r>
          <a:r>
            <a:rPr lang="en-IN" sz="1400" kern="1200" dirty="0"/>
            <a:t>), </a:t>
          </a:r>
        </a:p>
      </dsp:txBody>
      <dsp:txXfrm>
        <a:off x="6577498" y="2836658"/>
        <a:ext cx="1246537" cy="1685420"/>
      </dsp:txXfrm>
    </dsp:sp>
    <dsp:sp modelId="{28D9F206-5D69-4E88-8009-0CA1D9E5E0C2}">
      <dsp:nvSpPr>
        <dsp:cNvPr id="0" name=""/>
        <dsp:cNvSpPr/>
      </dsp:nvSpPr>
      <dsp:spPr>
        <a:xfrm>
          <a:off x="8012183" y="2655980"/>
          <a:ext cx="1376703" cy="1747679"/>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6BA545-2680-4577-B3DB-CBCDAEBFC14A}">
      <dsp:nvSpPr>
        <dsp:cNvPr id="0" name=""/>
        <dsp:cNvSpPr/>
      </dsp:nvSpPr>
      <dsp:spPr>
        <a:xfrm>
          <a:off x="8161547" y="2797876"/>
          <a:ext cx="1376703" cy="17476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Basic</a:t>
          </a:r>
        </a:p>
        <a:p>
          <a:pPr marL="0" lvl="0" indent="0" algn="ctr" defTabSz="889000">
            <a:lnSpc>
              <a:spcPct val="90000"/>
            </a:lnSpc>
            <a:spcBef>
              <a:spcPct val="0"/>
            </a:spcBef>
            <a:spcAft>
              <a:spcPct val="35000"/>
            </a:spcAft>
            <a:buNone/>
          </a:pPr>
          <a:r>
            <a:rPr lang="en-IN" sz="1600" kern="1200" dirty="0"/>
            <a:t>Ex. MgO</a:t>
          </a:r>
        </a:p>
        <a:p>
          <a:pPr marL="0" lvl="0" indent="0" algn="ctr" defTabSz="889000">
            <a:lnSpc>
              <a:spcPct val="90000"/>
            </a:lnSpc>
            <a:spcBef>
              <a:spcPct val="0"/>
            </a:spcBef>
            <a:spcAft>
              <a:spcPct val="35000"/>
            </a:spcAft>
            <a:buNone/>
          </a:pPr>
          <a:r>
            <a:rPr lang="en-IN" sz="1600" kern="1200" dirty="0"/>
            <a:t>High Alumina </a:t>
          </a:r>
          <a:endParaRPr lang="en-IN" sz="2800" kern="1200" dirty="0"/>
        </a:p>
      </dsp:txBody>
      <dsp:txXfrm>
        <a:off x="8201869" y="2838198"/>
        <a:ext cx="1296059" cy="1667035"/>
      </dsp:txXfrm>
    </dsp:sp>
    <dsp:sp modelId="{B8BF0132-1128-4F30-A43C-AB8130657EEE}">
      <dsp:nvSpPr>
        <dsp:cNvPr id="0" name=""/>
        <dsp:cNvSpPr/>
      </dsp:nvSpPr>
      <dsp:spPr>
        <a:xfrm>
          <a:off x="9687615" y="2655980"/>
          <a:ext cx="1442815" cy="2338314"/>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DEC793-6334-45D0-940F-666CE41C6FA0}">
      <dsp:nvSpPr>
        <dsp:cNvPr id="0" name=""/>
        <dsp:cNvSpPr/>
      </dsp:nvSpPr>
      <dsp:spPr>
        <a:xfrm>
          <a:off x="9836980" y="2797876"/>
          <a:ext cx="1442815" cy="23383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Neutral</a:t>
          </a:r>
        </a:p>
        <a:p>
          <a:pPr marL="0" lvl="0" indent="0" algn="ctr" defTabSz="889000">
            <a:lnSpc>
              <a:spcPct val="90000"/>
            </a:lnSpc>
            <a:spcBef>
              <a:spcPct val="0"/>
            </a:spcBef>
            <a:spcAft>
              <a:spcPct val="35000"/>
            </a:spcAft>
            <a:buNone/>
          </a:pPr>
          <a:r>
            <a:rPr lang="it-IT" sz="2000" kern="1200" dirty="0"/>
            <a:t>chromia (Cr</a:t>
          </a:r>
          <a:r>
            <a:rPr lang="it-IT" sz="2000" kern="1200" baseline="-25000" dirty="0"/>
            <a:t>2</a:t>
          </a:r>
          <a:r>
            <a:rPr lang="it-IT" sz="2000" kern="1200" dirty="0"/>
            <a:t>O</a:t>
          </a:r>
          <a:r>
            <a:rPr lang="it-IT" sz="2000" kern="1200" baseline="-25000" dirty="0"/>
            <a:t>3</a:t>
          </a:r>
          <a:r>
            <a:rPr lang="it-IT" sz="2000" kern="1200" dirty="0"/>
            <a:t>), alumino-silicate, and </a:t>
          </a:r>
        </a:p>
        <a:p>
          <a:pPr marL="0" lvl="0" indent="0" algn="ctr" defTabSz="889000">
            <a:lnSpc>
              <a:spcPct val="90000"/>
            </a:lnSpc>
            <a:spcBef>
              <a:spcPct val="0"/>
            </a:spcBef>
            <a:spcAft>
              <a:spcPct val="35000"/>
            </a:spcAft>
            <a:buNone/>
          </a:pPr>
          <a:r>
            <a:rPr lang="it-IT" sz="2000" kern="1200" dirty="0"/>
            <a:t>magnesia-chromia,</a:t>
          </a:r>
          <a:endParaRPr lang="en-IN" sz="2000" kern="1200" dirty="0"/>
        </a:p>
      </dsp:txBody>
      <dsp:txXfrm>
        <a:off x="9879239" y="2840135"/>
        <a:ext cx="1358297" cy="2253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54E49-C26E-42BB-9092-538B4293CB61}">
      <dsp:nvSpPr>
        <dsp:cNvPr id="0" name=""/>
        <dsp:cNvSpPr/>
      </dsp:nvSpPr>
      <dsp:spPr>
        <a:xfrm>
          <a:off x="2827544" y="2108204"/>
          <a:ext cx="965335" cy="100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IN" sz="2400" kern="1200" dirty="0"/>
            <a:t>Zircon</a:t>
          </a:r>
        </a:p>
      </dsp:txBody>
      <dsp:txXfrm>
        <a:off x="2874668" y="2155328"/>
        <a:ext cx="871087" cy="913276"/>
      </dsp:txXfrm>
    </dsp:sp>
    <dsp:sp modelId="{CE434C9C-ABBC-4684-80F5-D24B6D1F7E8D}">
      <dsp:nvSpPr>
        <dsp:cNvPr id="0" name=""/>
        <dsp:cNvSpPr/>
      </dsp:nvSpPr>
      <dsp:spPr>
        <a:xfrm rot="15730218">
          <a:off x="2736330" y="1668236"/>
          <a:ext cx="888216" cy="0"/>
        </a:xfrm>
        <a:custGeom>
          <a:avLst/>
          <a:gdLst/>
          <a:ahLst/>
          <a:cxnLst/>
          <a:rect l="0" t="0" r="0" b="0"/>
          <a:pathLst>
            <a:path>
              <a:moveTo>
                <a:pt x="0" y="0"/>
              </a:moveTo>
              <a:lnTo>
                <a:pt x="88821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F4706F-872C-4B59-8D43-6E0EB2BA8071}">
      <dsp:nvSpPr>
        <dsp:cNvPr id="0" name=""/>
        <dsp:cNvSpPr/>
      </dsp:nvSpPr>
      <dsp:spPr>
        <a:xfrm>
          <a:off x="1941190" y="178258"/>
          <a:ext cx="2213107" cy="10500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IN" sz="2200" kern="1200" dirty="0"/>
            <a:t>Apparent porosity. percent, Max 20.0 </a:t>
          </a:r>
        </a:p>
      </dsp:txBody>
      <dsp:txXfrm>
        <a:off x="1992447" y="229515"/>
        <a:ext cx="2110593" cy="947496"/>
      </dsp:txXfrm>
    </dsp:sp>
    <dsp:sp modelId="{AFD901DB-2A0F-4E09-BF7F-BD4BBF459C08}">
      <dsp:nvSpPr>
        <dsp:cNvPr id="0" name=""/>
        <dsp:cNvSpPr/>
      </dsp:nvSpPr>
      <dsp:spPr>
        <a:xfrm rot="20364282">
          <a:off x="3773498" y="2323911"/>
          <a:ext cx="606527" cy="0"/>
        </a:xfrm>
        <a:custGeom>
          <a:avLst/>
          <a:gdLst/>
          <a:ahLst/>
          <a:cxnLst/>
          <a:rect l="0" t="0" r="0" b="0"/>
          <a:pathLst>
            <a:path>
              <a:moveTo>
                <a:pt x="0" y="0"/>
              </a:moveTo>
              <a:lnTo>
                <a:pt x="60652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5CE44F-BDA9-47BB-91CF-B581080E1BEC}">
      <dsp:nvSpPr>
        <dsp:cNvPr id="0" name=""/>
        <dsp:cNvSpPr/>
      </dsp:nvSpPr>
      <dsp:spPr>
        <a:xfrm>
          <a:off x="4360643" y="1331575"/>
          <a:ext cx="1919482" cy="10500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Permanent linear change after</a:t>
          </a:r>
          <a:endParaRPr lang="en-IN" sz="1400" kern="1200" dirty="0"/>
        </a:p>
        <a:p>
          <a:pPr marL="0" lvl="0" indent="0" algn="ctr" defTabSz="622300">
            <a:lnSpc>
              <a:spcPct val="90000"/>
            </a:lnSpc>
            <a:spcBef>
              <a:spcPct val="0"/>
            </a:spcBef>
            <a:spcAft>
              <a:spcPct val="35000"/>
            </a:spcAft>
            <a:buNone/>
          </a:pPr>
          <a:r>
            <a:rPr lang="en-US" sz="1400" kern="1200" dirty="0"/>
            <a:t>heating at 1550</a:t>
          </a:r>
          <a:r>
            <a:rPr lang="en-US" sz="1400" kern="1200" baseline="30000" dirty="0"/>
            <a:t>o</a:t>
          </a:r>
          <a:r>
            <a:rPr lang="en-US" sz="1400" kern="1200" dirty="0"/>
            <a:t>C, percent. Max ±0.5 </a:t>
          </a:r>
          <a:endParaRPr lang="en-IN" sz="1400" kern="1200" dirty="0"/>
        </a:p>
      </dsp:txBody>
      <dsp:txXfrm>
        <a:off x="4411900" y="1382832"/>
        <a:ext cx="1816968" cy="947496"/>
      </dsp:txXfrm>
    </dsp:sp>
    <dsp:sp modelId="{9468BE54-D9A2-4371-BD0D-AF6C8F5B7D48}">
      <dsp:nvSpPr>
        <dsp:cNvPr id="0" name=""/>
        <dsp:cNvSpPr/>
      </dsp:nvSpPr>
      <dsp:spPr>
        <a:xfrm rot="970938">
          <a:off x="3783586" y="2817407"/>
          <a:ext cx="469152" cy="0"/>
        </a:xfrm>
        <a:custGeom>
          <a:avLst/>
          <a:gdLst/>
          <a:ahLst/>
          <a:cxnLst/>
          <a:rect l="0" t="0" r="0" b="0"/>
          <a:pathLst>
            <a:path>
              <a:moveTo>
                <a:pt x="0" y="0"/>
              </a:moveTo>
              <a:lnTo>
                <a:pt x="46915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A713AE-EBAC-4D1E-829A-3E16181B955A}">
      <dsp:nvSpPr>
        <dsp:cNvPr id="0" name=""/>
        <dsp:cNvSpPr/>
      </dsp:nvSpPr>
      <dsp:spPr>
        <a:xfrm>
          <a:off x="4243444" y="2778158"/>
          <a:ext cx="2289348" cy="8735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IN" sz="2000" kern="1200" dirty="0"/>
            <a:t>Bulk density. in g/cc. Min 3.4</a:t>
          </a:r>
        </a:p>
      </dsp:txBody>
      <dsp:txXfrm>
        <a:off x="4286090" y="2820804"/>
        <a:ext cx="2204056" cy="788306"/>
      </dsp:txXfrm>
    </dsp:sp>
    <dsp:sp modelId="{DFA6B3BA-E771-4D3C-B7CB-B863EE7E0160}">
      <dsp:nvSpPr>
        <dsp:cNvPr id="0" name=""/>
        <dsp:cNvSpPr/>
      </dsp:nvSpPr>
      <dsp:spPr>
        <a:xfrm rot="4442688">
          <a:off x="3194478" y="3460160"/>
          <a:ext cx="716464" cy="0"/>
        </a:xfrm>
        <a:custGeom>
          <a:avLst/>
          <a:gdLst/>
          <a:ahLst/>
          <a:cxnLst/>
          <a:rect l="0" t="0" r="0" b="0"/>
          <a:pathLst>
            <a:path>
              <a:moveTo>
                <a:pt x="0" y="0"/>
              </a:moveTo>
              <a:lnTo>
                <a:pt x="71646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E739AF-B264-4D72-9399-B988D9914C9B}">
      <dsp:nvSpPr>
        <dsp:cNvPr id="0" name=""/>
        <dsp:cNvSpPr/>
      </dsp:nvSpPr>
      <dsp:spPr>
        <a:xfrm>
          <a:off x="2579936" y="3804592"/>
          <a:ext cx="2442692" cy="10500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Cold crushing strength, in MPa, min. 30</a:t>
          </a:r>
          <a:endParaRPr lang="en-IN" sz="2200" kern="1200" dirty="0"/>
        </a:p>
      </dsp:txBody>
      <dsp:txXfrm>
        <a:off x="2631193" y="3855849"/>
        <a:ext cx="2340178" cy="947496"/>
      </dsp:txXfrm>
    </dsp:sp>
    <dsp:sp modelId="{0095ACAE-A5AF-4C9F-B9D3-C16CC06CA55B}">
      <dsp:nvSpPr>
        <dsp:cNvPr id="0" name=""/>
        <dsp:cNvSpPr/>
      </dsp:nvSpPr>
      <dsp:spPr>
        <a:xfrm rot="9000000">
          <a:off x="2378067" y="3011071"/>
          <a:ext cx="481747" cy="0"/>
        </a:xfrm>
        <a:custGeom>
          <a:avLst/>
          <a:gdLst/>
          <a:ahLst/>
          <a:cxnLst/>
          <a:rect l="0" t="0" r="0" b="0"/>
          <a:pathLst>
            <a:path>
              <a:moveTo>
                <a:pt x="0" y="0"/>
              </a:moveTo>
              <a:lnTo>
                <a:pt x="48174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5D71C4-4041-48C3-BC17-09B027DB7F10}">
      <dsp:nvSpPr>
        <dsp:cNvPr id="0" name=""/>
        <dsp:cNvSpPr/>
      </dsp:nvSpPr>
      <dsp:spPr>
        <a:xfrm>
          <a:off x="596140" y="3130217"/>
          <a:ext cx="1814197" cy="10500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IN" sz="2200" kern="1200" dirty="0"/>
            <a:t>Dimensional Tolerances for Bricks</a:t>
          </a:r>
        </a:p>
      </dsp:txBody>
      <dsp:txXfrm>
        <a:off x="647397" y="3181474"/>
        <a:ext cx="1711683" cy="947496"/>
      </dsp:txXfrm>
    </dsp:sp>
    <dsp:sp modelId="{A61539AB-6651-413C-8677-DE3AB18A260D}">
      <dsp:nvSpPr>
        <dsp:cNvPr id="0" name=""/>
        <dsp:cNvSpPr/>
      </dsp:nvSpPr>
      <dsp:spPr>
        <a:xfrm rot="11849166">
          <a:off x="2383975" y="2391693"/>
          <a:ext cx="454060" cy="0"/>
        </a:xfrm>
        <a:custGeom>
          <a:avLst/>
          <a:gdLst/>
          <a:ahLst/>
          <a:cxnLst/>
          <a:rect l="0" t="0" r="0" b="0"/>
          <a:pathLst>
            <a:path>
              <a:moveTo>
                <a:pt x="0" y="0"/>
              </a:moveTo>
              <a:lnTo>
                <a:pt x="45406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70B7E2-72D9-4505-8BF3-D70E53620458}">
      <dsp:nvSpPr>
        <dsp:cNvPr id="0" name=""/>
        <dsp:cNvSpPr/>
      </dsp:nvSpPr>
      <dsp:spPr>
        <a:xfrm>
          <a:off x="747472" y="1592158"/>
          <a:ext cx="1646994" cy="943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ZrO</a:t>
          </a:r>
          <a:r>
            <a:rPr lang="en-US" sz="1400" kern="1200" baseline="-25000" dirty="0"/>
            <a:t>2</a:t>
          </a:r>
          <a:r>
            <a:rPr lang="en-US" sz="1400" kern="1200" dirty="0"/>
            <a:t>, min : 63 percent</a:t>
          </a:r>
          <a:endParaRPr lang="en-IN" sz="1400" kern="1200" dirty="0"/>
        </a:p>
        <a:p>
          <a:pPr marL="0" lvl="0" indent="0" algn="ctr" defTabSz="622300">
            <a:lnSpc>
              <a:spcPct val="90000"/>
            </a:lnSpc>
            <a:spcBef>
              <a:spcPct val="0"/>
            </a:spcBef>
            <a:spcAft>
              <a:spcPct val="35000"/>
            </a:spcAft>
            <a:buNone/>
          </a:pPr>
          <a:r>
            <a:rPr lang="en-IN" sz="1400" kern="1200" dirty="0"/>
            <a:t>Fe</a:t>
          </a:r>
          <a:r>
            <a:rPr lang="en-IN" sz="1400" kern="1200" baseline="-25000" dirty="0"/>
            <a:t>2</a:t>
          </a:r>
          <a:r>
            <a:rPr lang="en-IN" sz="1400" kern="1200" dirty="0"/>
            <a:t>O</a:t>
          </a:r>
          <a:r>
            <a:rPr lang="en-IN" sz="1400" kern="1200" baseline="-25000" dirty="0"/>
            <a:t>3</a:t>
          </a:r>
          <a:r>
            <a:rPr lang="en-IN" sz="1400" kern="1200" dirty="0"/>
            <a:t> Max : 1 percent</a:t>
          </a:r>
        </a:p>
      </dsp:txBody>
      <dsp:txXfrm>
        <a:off x="793544" y="1638230"/>
        <a:ext cx="1554850" cy="851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8E4F8-8AF6-4636-8C5E-A228306FBC8D}">
      <dsp:nvSpPr>
        <dsp:cNvPr id="0" name=""/>
        <dsp:cNvSpPr/>
      </dsp:nvSpPr>
      <dsp:spPr>
        <a:xfrm>
          <a:off x="0" y="33706"/>
          <a:ext cx="3834871" cy="812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50F8F6-D287-4365-94F8-53B2AC0CF5B7}">
      <dsp:nvSpPr>
        <dsp:cNvPr id="0" name=""/>
        <dsp:cNvSpPr/>
      </dsp:nvSpPr>
      <dsp:spPr>
        <a:xfrm>
          <a:off x="24570" y="51981"/>
          <a:ext cx="44674" cy="446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EE4EC-E3EB-4540-AD15-D1CBFC257B3A}">
      <dsp:nvSpPr>
        <dsp:cNvPr id="0" name=""/>
        <dsp:cNvSpPr/>
      </dsp:nvSpPr>
      <dsp:spPr>
        <a:xfrm>
          <a:off x="93816" y="33706"/>
          <a:ext cx="3424800" cy="1399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088" tIns="148088" rIns="148088" bIns="148088" numCol="1" spcCol="1270" anchor="ctr" anchorCtr="0">
          <a:noAutofit/>
        </a:bodyPr>
        <a:lstStyle/>
        <a:p>
          <a:pPr marL="0" lvl="0" indent="0" algn="l" defTabSz="622300">
            <a:lnSpc>
              <a:spcPct val="100000"/>
            </a:lnSpc>
            <a:spcBef>
              <a:spcPct val="0"/>
            </a:spcBef>
            <a:spcAft>
              <a:spcPct val="35000"/>
            </a:spcAft>
            <a:buNone/>
          </a:pPr>
          <a:r>
            <a:rPr lang="en-US" sz="1400" kern="1200" dirty="0"/>
            <a:t>R.U.L. test is performed by applying a constant load of 3.5 or 1.75 kg/cm</a:t>
          </a:r>
          <a:r>
            <a:rPr lang="en-US" sz="1400" kern="1200" baseline="30000" dirty="0"/>
            <a:t>2</a:t>
          </a:r>
          <a:r>
            <a:rPr lang="en-US" sz="1400" kern="1200" dirty="0"/>
            <a:t> to the refractory specimen (of size 5 cm</a:t>
          </a:r>
          <a:r>
            <a:rPr lang="en-US" sz="1400" kern="1200" baseline="30000" dirty="0"/>
            <a:t>2</a:t>
          </a:r>
          <a:r>
            <a:rPr lang="en-US" sz="1400" kern="1200" dirty="0"/>
            <a:t> and 75 cm high) and heating in a carbon resistance furnaces at a standard rate of 10°C / min. </a:t>
          </a:r>
        </a:p>
      </dsp:txBody>
      <dsp:txXfrm>
        <a:off x="93816" y="33706"/>
        <a:ext cx="3424800" cy="1399255"/>
      </dsp:txXfrm>
    </dsp:sp>
    <dsp:sp modelId="{9DE88D66-10F7-4B2E-8BF7-7984510E5E57}">
      <dsp:nvSpPr>
        <dsp:cNvPr id="0" name=""/>
        <dsp:cNvSpPr/>
      </dsp:nvSpPr>
      <dsp:spPr>
        <a:xfrm>
          <a:off x="0" y="1632464"/>
          <a:ext cx="3834871" cy="812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5141CC-D593-4573-86E7-1A660BB1A5ED}">
      <dsp:nvSpPr>
        <dsp:cNvPr id="0" name=""/>
        <dsp:cNvSpPr/>
      </dsp:nvSpPr>
      <dsp:spPr>
        <a:xfrm>
          <a:off x="24570" y="1650740"/>
          <a:ext cx="44674" cy="446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E27677-4D70-4544-8600-3ED1F845380D}">
      <dsp:nvSpPr>
        <dsp:cNvPr id="0" name=""/>
        <dsp:cNvSpPr/>
      </dsp:nvSpPr>
      <dsp:spPr>
        <a:xfrm>
          <a:off x="93816" y="1632464"/>
          <a:ext cx="3424800" cy="1399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088" tIns="148088" rIns="148088" bIns="148088" numCol="1" spcCol="1270" anchor="ctr" anchorCtr="0">
          <a:noAutofit/>
        </a:bodyPr>
        <a:lstStyle/>
        <a:p>
          <a:pPr marL="0" lvl="0" indent="0" algn="l" defTabSz="622300">
            <a:lnSpc>
              <a:spcPct val="100000"/>
            </a:lnSpc>
            <a:spcBef>
              <a:spcPct val="0"/>
            </a:spcBef>
            <a:spcAft>
              <a:spcPct val="35000"/>
            </a:spcAft>
            <a:buNone/>
          </a:pPr>
          <a:r>
            <a:rPr lang="en-US" sz="1400" kern="1200" dirty="0"/>
            <a:t>The record of the height of the specimen vs. temperature is made by a plot, until the test-piece deforms or collapses by 10%. </a:t>
          </a:r>
        </a:p>
      </dsp:txBody>
      <dsp:txXfrm>
        <a:off x="93816" y="1632464"/>
        <a:ext cx="3424800" cy="1399255"/>
      </dsp:txXfrm>
    </dsp:sp>
    <dsp:sp modelId="{BB942BD7-3BC2-44AF-9F8F-93BFFBE01253}">
      <dsp:nvSpPr>
        <dsp:cNvPr id="0" name=""/>
        <dsp:cNvSpPr/>
      </dsp:nvSpPr>
      <dsp:spPr>
        <a:xfrm>
          <a:off x="0" y="3231223"/>
          <a:ext cx="3834871" cy="812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8E161E-6562-4C96-AEC8-E90D3CC67606}">
      <dsp:nvSpPr>
        <dsp:cNvPr id="0" name=""/>
        <dsp:cNvSpPr/>
      </dsp:nvSpPr>
      <dsp:spPr>
        <a:xfrm>
          <a:off x="24570" y="3249499"/>
          <a:ext cx="44674" cy="446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494D0A-49BB-42EE-98A3-2E122C281DBB}">
      <dsp:nvSpPr>
        <dsp:cNvPr id="0" name=""/>
        <dsp:cNvSpPr/>
      </dsp:nvSpPr>
      <dsp:spPr>
        <a:xfrm>
          <a:off x="93816" y="3231223"/>
          <a:ext cx="3424800" cy="1399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088" tIns="148088" rIns="148088" bIns="148088" numCol="1" spcCol="1270" anchor="ctr" anchorCtr="0">
          <a:noAutofit/>
        </a:bodyPr>
        <a:lstStyle/>
        <a:p>
          <a:pPr marL="0" lvl="0" indent="0" algn="l" defTabSz="622300">
            <a:lnSpc>
              <a:spcPct val="100000"/>
            </a:lnSpc>
            <a:spcBef>
              <a:spcPct val="0"/>
            </a:spcBef>
            <a:spcAft>
              <a:spcPct val="35000"/>
            </a:spcAft>
            <a:buNone/>
          </a:pPr>
          <a:r>
            <a:rPr lang="en-US" sz="1400" kern="1200" dirty="0"/>
            <a:t>The R.U.L. is expressed as the temperature at which 10% deformation takes place.</a:t>
          </a:r>
        </a:p>
      </dsp:txBody>
      <dsp:txXfrm>
        <a:off x="93816" y="3231223"/>
        <a:ext cx="3424800" cy="13992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A2658-7883-46DC-AE33-409BCE2CC481}" type="datetimeFigureOut">
              <a:rPr lang="en-IN" smtClean="0"/>
              <a:t>27-08-2024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CC10E-9991-48AF-ADF0-B79859D39843}" type="slidenum">
              <a:rPr lang="en-IN" smtClean="0"/>
              <a:t>‹#›</a:t>
            </a:fld>
            <a:endParaRPr lang="en-IN"/>
          </a:p>
        </p:txBody>
      </p:sp>
    </p:spTree>
    <p:extLst>
      <p:ext uri="{BB962C8B-B14F-4D97-AF65-F5344CB8AC3E}">
        <p14:creationId xmlns:p14="http://schemas.microsoft.com/office/powerpoint/2010/main" val="628526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9DCC10E-9991-48AF-ADF0-B79859D39843}" type="slidenum">
              <a:rPr lang="en-IN" smtClean="0"/>
              <a:t>12</a:t>
            </a:fld>
            <a:endParaRPr lang="en-IN"/>
          </a:p>
        </p:txBody>
      </p:sp>
    </p:spTree>
    <p:extLst>
      <p:ext uri="{BB962C8B-B14F-4D97-AF65-F5344CB8AC3E}">
        <p14:creationId xmlns:p14="http://schemas.microsoft.com/office/powerpoint/2010/main" val="263118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Tuesday, August 27, 2024</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9790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Tuesday, August 27, 2024</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80952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Tuesday, August 27, 2024</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5643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Tuesday, August 27, 2024</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6930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Tuesday, August 27, 2024</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9257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Tuesday, August 27, 2024</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95095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Tuesday, August 27, 2024</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17111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Tuesday, August 27, 2024</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0003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Tuesday, August 27, 2024</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4596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Tuesday, August 27, 2024</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4521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Tuesday, August 27, 2024</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6795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Tuesday, August 27, 2024</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825106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01" r:id="rId4"/>
    <p:sldLayoutId id="2147483702" r:id="rId5"/>
    <p:sldLayoutId id="2147483707" r:id="rId6"/>
    <p:sldLayoutId id="2147483703" r:id="rId7"/>
    <p:sldLayoutId id="2147483704" r:id="rId8"/>
    <p:sldLayoutId id="2147483705" r:id="rId9"/>
    <p:sldLayoutId id="2147483706" r:id="rId10"/>
    <p:sldLayoutId id="2147483708"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iso.org/obp/ui/#iso:std:iso:836:ed-1:v1:en:term:092" TargetMode="External"/><Relationship Id="rId13" Type="http://schemas.openxmlformats.org/officeDocument/2006/relationships/image" Target="../media/image2.jpg"/><Relationship Id="rId3" Type="http://schemas.openxmlformats.org/officeDocument/2006/relationships/hyperlink" Target="https://www.iso.org/obp/ui/#iso:std:iso:836:ed-1:v1:en:term:098" TargetMode="External"/><Relationship Id="rId7" Type="http://schemas.openxmlformats.org/officeDocument/2006/relationships/hyperlink" Target="https://www.iso.org/obp/ui/#iso:std:iso:836:ed-1:v1:en:term:134" TargetMode="External"/><Relationship Id="rId12" Type="http://schemas.openxmlformats.org/officeDocument/2006/relationships/hyperlink" Target="https://www.iso.org/obp/ui/#iso:std:iso:836:ed-1:v1:en:term:136" TargetMode="External"/><Relationship Id="rId2" Type="http://schemas.openxmlformats.org/officeDocument/2006/relationships/hyperlink" Target="https://www.iso.org/obp/ui/#iso:std:iso:836:ed-1:v1:en:term:107" TargetMode="External"/><Relationship Id="rId1" Type="http://schemas.openxmlformats.org/officeDocument/2006/relationships/slideLayout" Target="../slideLayouts/slideLayout2.xml"/><Relationship Id="rId6" Type="http://schemas.openxmlformats.org/officeDocument/2006/relationships/hyperlink" Target="https://www.iso.org/obp/ui/#iso:std:iso:836:ed-1:v1:en:term:129" TargetMode="External"/><Relationship Id="rId11" Type="http://schemas.openxmlformats.org/officeDocument/2006/relationships/hyperlink" Target="https://www.iso.org/obp/ui/#iso:std:iso:836:ed-1:v1:en:term:049" TargetMode="External"/><Relationship Id="rId5" Type="http://schemas.openxmlformats.org/officeDocument/2006/relationships/hyperlink" Target="https://www.iso.org/obp/ui/#iso:std:iso:836:ed-1:v1:en:term:013" TargetMode="External"/><Relationship Id="rId10" Type="http://schemas.openxmlformats.org/officeDocument/2006/relationships/hyperlink" Target="https://www.iso.org/obp/ui/#iso:std:iso:836:ed-1:v1:en:term:018" TargetMode="External"/><Relationship Id="rId4" Type="http://schemas.openxmlformats.org/officeDocument/2006/relationships/hyperlink" Target="https://www.iso.org/obp/ui/#iso:std:iso:836:ed-1:v1:en:term:003" TargetMode="External"/><Relationship Id="rId9" Type="http://schemas.openxmlformats.org/officeDocument/2006/relationships/hyperlink" Target="https://www.iso.org/obp/ui/#iso:std:iso:836:ed-1:v1:en:term:039"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yuminrefractory.com/product/fireclay-bricks"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yuminrefractory.com/the-organizational-structure-of-refractory-materials" TargetMode="External"/><Relationship Id="rId4" Type="http://schemas.openxmlformats.org/officeDocument/2006/relationships/hyperlink" Target="https://yuminrefractory.com/product/high-alumina-brick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services.bis.gov.in/php/BIS_2.0/dgdashboard/Published_Standards_new/totalpublishedstandardslist_commwise?commttid=Mzg%3D&amp;commttname=TVREIDE1&amp;aspect=&amp;doe=&amp;dt_from=&amp;dt_to=" TargetMode="External"/><Relationship Id="rId2" Type="http://schemas.openxmlformats.org/officeDocument/2006/relationships/hyperlink" Target="https://www.services.bis.gov.in/php/BIS_2.0/dgdashboard/Published_Standards" TargetMode="External"/><Relationship Id="rId1" Type="http://schemas.openxmlformats.org/officeDocument/2006/relationships/slideLayout" Target="../slideLayouts/slideLayout7.xml"/><Relationship Id="rId4" Type="http://schemas.openxmlformats.org/officeDocument/2006/relationships/hyperlink" Target="https://www.services.bis.gov.in/php/BIS_2.0/dgdashboard/draft/wcdraftDepartmen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iso.org/obp/ui/#iso:std:iso:836:ed-1:v1:en:term:120" TargetMode="External"/><Relationship Id="rId3" Type="http://schemas.openxmlformats.org/officeDocument/2006/relationships/hyperlink" Target="https://www.iso.org/obp/ui/#iso:std:iso:836:ed-1:v1:en:term:039" TargetMode="External"/><Relationship Id="rId7" Type="http://schemas.openxmlformats.org/officeDocument/2006/relationships/hyperlink" Target="https://www.iso.org/obp/ui/#iso:std:iso:836:ed-1:v1:en:term:013" TargetMode="External"/><Relationship Id="rId2" Type="http://schemas.openxmlformats.org/officeDocument/2006/relationships/hyperlink" Target="https://www.iso.org/obp/ui/#iso:std:iso:836:ed-1:v1:en:term:092" TargetMode="External"/><Relationship Id="rId1" Type="http://schemas.openxmlformats.org/officeDocument/2006/relationships/slideLayout" Target="../slideLayouts/slideLayout2.xml"/><Relationship Id="rId6" Type="http://schemas.openxmlformats.org/officeDocument/2006/relationships/hyperlink" Target="https://www.iso.org/obp/ui/#iso:std:iso:836:ed-1:v1:en:term:010" TargetMode="External"/><Relationship Id="rId11" Type="http://schemas.openxmlformats.org/officeDocument/2006/relationships/image" Target="../media/image2.jpg"/><Relationship Id="rId5" Type="http://schemas.openxmlformats.org/officeDocument/2006/relationships/hyperlink" Target="https://www.iso.org/obp/ui/#iso:std:iso:836:ed-1:v1:en:term:026" TargetMode="External"/><Relationship Id="rId10" Type="http://schemas.openxmlformats.org/officeDocument/2006/relationships/hyperlink" Target="https://www.iso.org/obp/ui/#iso:std:iso:836:ed-1:v1:en:term:018" TargetMode="External"/><Relationship Id="rId4" Type="http://schemas.openxmlformats.org/officeDocument/2006/relationships/hyperlink" Target="https://www.iso.org/obp/ui/#iso:std:iso:836:ed-1:v1:en:term:107" TargetMode="External"/><Relationship Id="rId9" Type="http://schemas.openxmlformats.org/officeDocument/2006/relationships/hyperlink" Target="https://www.iso.org/obp/ui/#iso:std:iso:5017:ed-2:en"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iso.org/obp/ui/#iso:std:iso:836:ed-1:v1:en:term:108" TargetMode="External"/><Relationship Id="rId3" Type="http://schemas.openxmlformats.org/officeDocument/2006/relationships/hyperlink" Target="https://www.iso.org/obp/ui/#iso:std:iso:836:ed-1:v1:en:term:014" TargetMode="External"/><Relationship Id="rId7" Type="http://schemas.openxmlformats.org/officeDocument/2006/relationships/hyperlink" Target="https://www.iso.org/obp/ui/#iso:std:iso:836:ed-1:v1:en:term:006" TargetMode="External"/><Relationship Id="rId2" Type="http://schemas.openxmlformats.org/officeDocument/2006/relationships/hyperlink" Target="https://www.iso.org/obp/ui/#iso:std:iso:836:ed-1:v1:en:term:107" TargetMode="External"/><Relationship Id="rId1" Type="http://schemas.openxmlformats.org/officeDocument/2006/relationships/slideLayout" Target="../slideLayouts/slideLayout2.xml"/><Relationship Id="rId6" Type="http://schemas.openxmlformats.org/officeDocument/2006/relationships/hyperlink" Target="https://www.iso.org/obp/ui/#iso:std:iso:836:ed-1:v1:en:term:104" TargetMode="External"/><Relationship Id="rId5" Type="http://schemas.openxmlformats.org/officeDocument/2006/relationships/hyperlink" Target="https://www.iso.org/obp/ui/#iso:std:iso:836:ed-1:v1:en:term:137" TargetMode="External"/><Relationship Id="rId4" Type="http://schemas.openxmlformats.org/officeDocument/2006/relationships/hyperlink" Target="https://www.iso.org/obp/ui/#iso:std:iso:836:ed-1:v1:en:term:136" TargetMode="External"/><Relationship Id="rId9"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hyperlink" Target="https://www.iso.org/obp/ui/#iso:std:iso:836:ed-1:v1:en:term:129" TargetMode="External"/><Relationship Id="rId13" Type="http://schemas.openxmlformats.org/officeDocument/2006/relationships/hyperlink" Target="https://www.iso.org/obp/ui/#iso:std:iso:836:ed-1:v1:en:term:026" TargetMode="External"/><Relationship Id="rId3" Type="http://schemas.openxmlformats.org/officeDocument/2006/relationships/hyperlink" Target="https://www.iso.org/obp/ui/#iso:std:iso:836:ed-1:v1:en:term:036" TargetMode="External"/><Relationship Id="rId7" Type="http://schemas.openxmlformats.org/officeDocument/2006/relationships/hyperlink" Target="https://www.iso.org/obp/ui/#iso:std:iso:836:ed-1:v1:en:term:136" TargetMode="External"/><Relationship Id="rId12" Type="http://schemas.openxmlformats.org/officeDocument/2006/relationships/hyperlink" Target="https://www.iso.org/obp/ui/#iso:std:iso:836:ed-1:v1:en:term:047" TargetMode="External"/><Relationship Id="rId2" Type="http://schemas.openxmlformats.org/officeDocument/2006/relationships/hyperlink" Target="https://www.iso.org/obp/ui/#iso:std:iso:836:ed-1:v1:en:term:076" TargetMode="External"/><Relationship Id="rId16"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www.iso.org/obp/ui/#iso:std:iso:836:ed-1:v1:en:term:006" TargetMode="External"/><Relationship Id="rId11" Type="http://schemas.openxmlformats.org/officeDocument/2006/relationships/hyperlink" Target="https://www.iso.org/obp/ui/#iso:std:iso:836:ed-1:v1:en:term:019" TargetMode="External"/><Relationship Id="rId5" Type="http://schemas.openxmlformats.org/officeDocument/2006/relationships/hyperlink" Target="https://www.iso.org/obp/ui/#iso:std:iso:836:ed-1:v1:en:term:107" TargetMode="External"/><Relationship Id="rId15" Type="http://schemas.openxmlformats.org/officeDocument/2006/relationships/hyperlink" Target="https://www.iso.org/obp/ui/#iso:std:iso:5017:ed-2:en" TargetMode="External"/><Relationship Id="rId10" Type="http://schemas.openxmlformats.org/officeDocument/2006/relationships/hyperlink" Target="https://www.iso.org/obp/ui/#iso:std:iso:836:ed-1:v1:en:term:012" TargetMode="External"/><Relationship Id="rId4" Type="http://schemas.openxmlformats.org/officeDocument/2006/relationships/hyperlink" Target="https://www.iso.org/obp/ui/#iso:std:iso:836:ed-1:v1:en:term:025" TargetMode="External"/><Relationship Id="rId9" Type="http://schemas.openxmlformats.org/officeDocument/2006/relationships/hyperlink" Target="https://www.iso.org/obp/ui/#iso:std:iso:836:ed-1:v1:en:term:014" TargetMode="External"/><Relationship Id="rId14" Type="http://schemas.openxmlformats.org/officeDocument/2006/relationships/hyperlink" Target="https://www.iso.org/obp/ui/#iso:std:iso:836:ed-1:v1:en:term:01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iso.org/obp/ui/#iso:std:iso:836:ed-1:v1:en:term:103" TargetMode="External"/><Relationship Id="rId3" Type="http://schemas.openxmlformats.org/officeDocument/2006/relationships/hyperlink" Target="https://www.iso.org/obp/ui/#iso:std:iso:836:ed-1:v1:en:term:107" TargetMode="External"/><Relationship Id="rId7" Type="http://schemas.openxmlformats.org/officeDocument/2006/relationships/hyperlink" Target="https://www.iso.org/obp/ui/#iso:std:iso:836:ed-1:v1:en:term:003" TargetMode="External"/><Relationship Id="rId2" Type="http://schemas.openxmlformats.org/officeDocument/2006/relationships/hyperlink" Target="https://www.iso.org/obp/ui/#iso:std:iso:836:ed-1:v1:en:term:013" TargetMode="External"/><Relationship Id="rId1" Type="http://schemas.openxmlformats.org/officeDocument/2006/relationships/slideLayout" Target="../slideLayouts/slideLayout2.xml"/><Relationship Id="rId6" Type="http://schemas.openxmlformats.org/officeDocument/2006/relationships/hyperlink" Target="https://www.iso.org/obp/ui/#iso:std:iso:836:ed-1:v1:en:term:139" TargetMode="External"/><Relationship Id="rId5" Type="http://schemas.openxmlformats.org/officeDocument/2006/relationships/hyperlink" Target="https://www.iso.org/obp/ui/#iso:std:iso:836:ed-1:v1:en:term:136" TargetMode="External"/><Relationship Id="rId10" Type="http://schemas.openxmlformats.org/officeDocument/2006/relationships/image" Target="../media/image2.jpg"/><Relationship Id="rId4" Type="http://schemas.openxmlformats.org/officeDocument/2006/relationships/hyperlink" Target="https://www.iso.org/obp/ui/#iso:std:iso:836:ed-1:v1:en:term:060" TargetMode="External"/><Relationship Id="rId9" Type="http://schemas.openxmlformats.org/officeDocument/2006/relationships/hyperlink" Target="https://www.iso.org/obp/ui/#iso:std:iso:836:ed-1:v1:en:term:05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6F292AA-C8DB-4CAA-97C9-456CF8540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Top view of wood desk with the plant, white keyboard, coffee in a white mug, notebook, and pen">
            <a:extLst>
              <a:ext uri="{FF2B5EF4-FFF2-40B4-BE49-F238E27FC236}">
                <a16:creationId xmlns:a16="http://schemas.microsoft.com/office/drawing/2014/main" id="{8EF1A87B-5193-320B-9270-727CF676709D}"/>
              </a:ext>
            </a:extLst>
          </p:cNvPr>
          <p:cNvPicPr>
            <a:picLocks noChangeAspect="1"/>
          </p:cNvPicPr>
          <p:nvPr/>
        </p:nvPicPr>
        <p:blipFill>
          <a:blip r:embed="rId2"/>
          <a:srcRect l="27206" r="27470" b="-1"/>
          <a:stretch/>
        </p:blipFill>
        <p:spPr>
          <a:xfrm>
            <a:off x="-1" y="10"/>
            <a:ext cx="4587901" cy="6857990"/>
          </a:xfrm>
          <a:prstGeom prst="rect">
            <a:avLst/>
          </a:prstGeom>
        </p:spPr>
      </p:pic>
      <p:sp>
        <p:nvSpPr>
          <p:cNvPr id="22" name="Rectangle 21">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2" y="-429"/>
            <a:ext cx="7604097" cy="6857571"/>
          </a:xfrm>
          <a:prstGeom prst="rect">
            <a:avLst/>
          </a:prstGeom>
          <a:gradFill>
            <a:gsLst>
              <a:gs pos="0">
                <a:schemeClr val="accent6">
                  <a:lumMod val="75000"/>
                  <a:alpha val="73000"/>
                </a:schemeClr>
              </a:gs>
              <a:gs pos="100000">
                <a:schemeClr val="accent2"/>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1" y="0"/>
            <a:ext cx="7604097" cy="6858000"/>
          </a:xfrm>
          <a:prstGeom prst="rect">
            <a:avLst/>
          </a:prstGeom>
          <a:gradFill>
            <a:gsLst>
              <a:gs pos="0">
                <a:schemeClr val="accent5">
                  <a:alpha val="37000"/>
                </a:schemeClr>
              </a:gs>
              <a:gs pos="98000">
                <a:schemeClr val="accent2">
                  <a:alpha val="6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99847" y="4355164"/>
            <a:ext cx="7592151" cy="2502836"/>
          </a:xfrm>
          <a:prstGeom prst="rect">
            <a:avLst/>
          </a:prstGeom>
          <a:gradFill>
            <a:gsLst>
              <a:gs pos="22000">
                <a:schemeClr val="accent6">
                  <a:alpha val="39000"/>
                </a:schemeClr>
              </a:gs>
              <a:gs pos="82000">
                <a:schemeClr val="accent5">
                  <a:alpha val="1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256CF5B-1DAD-4912-86B9-FCA733692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704304">
            <a:off x="6080918" y="830588"/>
            <a:ext cx="4998441" cy="4998441"/>
          </a:xfrm>
          <a:prstGeom prst="ellipse">
            <a:avLst/>
          </a:prstGeom>
          <a:gradFill>
            <a:gsLst>
              <a:gs pos="39000">
                <a:schemeClr val="accent4">
                  <a:lumMod val="20000"/>
                  <a:lumOff val="80000"/>
                  <a:alpha val="0"/>
                </a:schemeClr>
              </a:gs>
              <a:gs pos="100000">
                <a:schemeClr val="accent6">
                  <a:alpha val="18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215AA8-E6C4-1293-E565-9E5A86A9B8F9}"/>
              </a:ext>
            </a:extLst>
          </p:cNvPr>
          <p:cNvSpPr>
            <a:spLocks noGrp="1"/>
          </p:cNvSpPr>
          <p:nvPr>
            <p:ph type="ctrTitle"/>
          </p:nvPr>
        </p:nvSpPr>
        <p:spPr>
          <a:xfrm>
            <a:off x="5039999" y="1501788"/>
            <a:ext cx="6369082" cy="1001048"/>
          </a:xfrm>
        </p:spPr>
        <p:txBody>
          <a:bodyPr>
            <a:normAutofit/>
          </a:bodyPr>
          <a:lstStyle/>
          <a:p>
            <a:pPr algn="l"/>
            <a:r>
              <a:rPr lang="en-US" dirty="0">
                <a:solidFill>
                  <a:schemeClr val="bg1"/>
                </a:solidFill>
              </a:rPr>
              <a:t>Refractories</a:t>
            </a:r>
            <a:endParaRPr lang="en-IN" dirty="0">
              <a:solidFill>
                <a:schemeClr val="bg1"/>
              </a:solidFill>
            </a:endParaRPr>
          </a:p>
        </p:txBody>
      </p:sp>
      <p:sp>
        <p:nvSpPr>
          <p:cNvPr id="3" name="Subtitle 2">
            <a:extLst>
              <a:ext uri="{FF2B5EF4-FFF2-40B4-BE49-F238E27FC236}">
                <a16:creationId xmlns:a16="http://schemas.microsoft.com/office/drawing/2014/main" id="{F385EDEA-0E55-EEFA-9BA4-B1850BFC5209}"/>
              </a:ext>
            </a:extLst>
          </p:cNvPr>
          <p:cNvSpPr>
            <a:spLocks noGrp="1"/>
          </p:cNvSpPr>
          <p:nvPr>
            <p:ph type="subTitle" idx="1"/>
          </p:nvPr>
        </p:nvSpPr>
        <p:spPr>
          <a:xfrm>
            <a:off x="5862918" y="4793128"/>
            <a:ext cx="5462494" cy="1141157"/>
          </a:xfrm>
        </p:spPr>
        <p:txBody>
          <a:bodyPr>
            <a:normAutofit fontScale="92500" lnSpcReduction="10000"/>
          </a:bodyPr>
          <a:lstStyle/>
          <a:p>
            <a:pPr algn="r"/>
            <a:r>
              <a:rPr lang="en-IN" sz="1400" dirty="0">
                <a:solidFill>
                  <a:schemeClr val="bg1"/>
                </a:solidFill>
              </a:rPr>
              <a:t>Narender Reddy </a:t>
            </a:r>
            <a:r>
              <a:rPr lang="en-IN" sz="1400" dirty="0" err="1">
                <a:solidFill>
                  <a:schemeClr val="bg1"/>
                </a:solidFill>
              </a:rPr>
              <a:t>BeesU</a:t>
            </a:r>
            <a:br>
              <a:rPr lang="en-IN" sz="1400" dirty="0">
                <a:solidFill>
                  <a:schemeClr val="bg1"/>
                </a:solidFill>
              </a:rPr>
            </a:br>
            <a:r>
              <a:rPr lang="en-IN" sz="1400" dirty="0">
                <a:solidFill>
                  <a:schemeClr val="bg1"/>
                </a:solidFill>
              </a:rPr>
              <a:t>Scientist ‘E’/Director</a:t>
            </a:r>
            <a:br>
              <a:rPr lang="en-IN" sz="1400" dirty="0">
                <a:solidFill>
                  <a:schemeClr val="bg1"/>
                </a:solidFill>
              </a:rPr>
            </a:br>
            <a:r>
              <a:rPr lang="en-IN" sz="1400" dirty="0">
                <a:solidFill>
                  <a:schemeClr val="bg1"/>
                </a:solidFill>
              </a:rPr>
              <a:t>Bengaluru Branch Office</a:t>
            </a:r>
            <a:br>
              <a:rPr lang="en-IN" sz="1400" dirty="0">
                <a:solidFill>
                  <a:schemeClr val="bg1"/>
                </a:solidFill>
              </a:rPr>
            </a:br>
            <a:r>
              <a:rPr lang="en-IN" sz="1400" dirty="0">
                <a:solidFill>
                  <a:schemeClr val="bg1"/>
                </a:solidFill>
              </a:rPr>
              <a:t>Bureau of Indian Standards</a:t>
            </a:r>
          </a:p>
        </p:txBody>
      </p:sp>
      <p:pic>
        <p:nvPicPr>
          <p:cNvPr id="6" name="Picture 5" descr="A blue triangle with red circle and white text&#10;&#10;Description automatically generated">
            <a:extLst>
              <a:ext uri="{FF2B5EF4-FFF2-40B4-BE49-F238E27FC236}">
                <a16:creationId xmlns:a16="http://schemas.microsoft.com/office/drawing/2014/main" id="{347CDFBD-9B15-4894-26CF-6BAAC3C96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278" y="211284"/>
            <a:ext cx="1840447" cy="1424862"/>
          </a:xfrm>
          <a:prstGeom prst="rect">
            <a:avLst/>
          </a:prstGeom>
        </p:spPr>
      </p:pic>
    </p:spTree>
    <p:extLst>
      <p:ext uri="{BB962C8B-B14F-4D97-AF65-F5344CB8AC3E}">
        <p14:creationId xmlns:p14="http://schemas.microsoft.com/office/powerpoint/2010/main" val="399760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6175-FBE0-ED58-58B4-131A82F3119A}"/>
              </a:ext>
            </a:extLst>
          </p:cNvPr>
          <p:cNvSpPr>
            <a:spLocks noGrp="1"/>
          </p:cNvSpPr>
          <p:nvPr>
            <p:ph type="title"/>
          </p:nvPr>
        </p:nvSpPr>
        <p:spPr>
          <a:xfrm>
            <a:off x="304799" y="204724"/>
            <a:ext cx="10600267" cy="648716"/>
          </a:xfrm>
        </p:spPr>
        <p:txBody>
          <a:bodyPr>
            <a:normAutofit fontScale="90000"/>
          </a:bodyPr>
          <a:lstStyle/>
          <a:p>
            <a:r>
              <a:rPr lang="en-IN" dirty="0"/>
              <a:t>Major Terminology </a:t>
            </a:r>
            <a:r>
              <a:rPr lang="en-US" dirty="0"/>
              <a:t>(</a:t>
            </a:r>
            <a:r>
              <a:rPr lang="en-IN" dirty="0"/>
              <a:t>IS 4041/ISO 836)</a:t>
            </a:r>
          </a:p>
        </p:txBody>
      </p:sp>
      <p:sp>
        <p:nvSpPr>
          <p:cNvPr id="3" name="Content Placeholder 2">
            <a:extLst>
              <a:ext uri="{FF2B5EF4-FFF2-40B4-BE49-F238E27FC236}">
                <a16:creationId xmlns:a16="http://schemas.microsoft.com/office/drawing/2014/main" id="{F24133EE-1AE5-3C44-3572-48F2BDB4FCF6}"/>
              </a:ext>
            </a:extLst>
          </p:cNvPr>
          <p:cNvSpPr>
            <a:spLocks noGrp="1"/>
          </p:cNvSpPr>
          <p:nvPr>
            <p:ph idx="1"/>
          </p:nvPr>
        </p:nvSpPr>
        <p:spPr>
          <a:xfrm>
            <a:off x="304800" y="964184"/>
            <a:ext cx="11663680" cy="5406136"/>
          </a:xfrm>
        </p:spPr>
        <p:txBody>
          <a:bodyPr>
            <a:noAutofit/>
          </a:bodyPr>
          <a:lstStyle/>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Sintering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joining of particles and increasing their contact interfaces by atom movement within and between the particles due to the application of heat</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Slag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non-metallic material formed during refining of metal, as a by-product of a high temperature process, or resulting from chemical reaction between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2"/>
              </a:rPr>
              <a:t>refractory </a:t>
            </a:r>
            <a:r>
              <a:rPr lang="en-IN" sz="1700" i="0"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2"/>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and its service environment</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tap-hole mix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specially designed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3"/>
              </a:rPr>
              <a:t>plastic refractory</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supplied ready for use, made up of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4"/>
              </a:rPr>
              <a:t>aggregate</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5"/>
              </a:rPr>
              <a:t>bond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and liquid which, after firing, form a carbon bond</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thermal conductivity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quantity of heat transmitted through a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2"/>
              </a:rPr>
              <a:t>refractory </a:t>
            </a:r>
            <a:r>
              <a:rPr lang="en-IN" sz="1700" i="0"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2"/>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in unit time divided by unit cross-sectional area and unit temperature gradient along the direction of heat flow</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thermal diffusivity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6"/>
              </a:rPr>
              <a:t>thermal conductivity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of a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2"/>
              </a:rPr>
              <a:t>refractory </a:t>
            </a:r>
            <a:r>
              <a:rPr lang="en-IN" sz="1700" i="0"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2"/>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divided by its heat capacity per unit volume</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thermal shock resistance  </a:t>
            </a:r>
            <a:r>
              <a:rPr lang="en-IN" sz="1700" kern="0" dirty="0" err="1">
                <a:solidFill>
                  <a:srgbClr val="000000"/>
                </a:solidFill>
                <a:effectLst/>
                <a:highlight>
                  <a:srgbClr val="FFFFFF"/>
                </a:highlight>
                <a:latin typeface="+mj-lt"/>
                <a:ea typeface="Times New Roman" panose="02020603050405020304" pitchFamily="18" charset="0"/>
                <a:cs typeface="Cordia New" panose="020B0304020202020204" pitchFamily="34" charset="-34"/>
              </a:rPr>
              <a:t>resistance</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of a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2"/>
              </a:rPr>
              <a:t>refractory </a:t>
            </a:r>
            <a:r>
              <a:rPr lang="en-IN" sz="1700" i="0"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2"/>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to damage caused by abrupt temperature changes</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true density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ratio of the mass of the solid material of a porous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2"/>
              </a:rPr>
              <a:t>refractory </a:t>
            </a:r>
            <a:r>
              <a:rPr lang="en-IN" sz="1700" i="0"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2"/>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to its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7"/>
              </a:rPr>
              <a:t>true volume</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true porosity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ratio of the total volume of the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8"/>
              </a:rPr>
              <a:t>open pores</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and the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9"/>
              </a:rPr>
              <a:t>closed pores</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in a porous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2"/>
              </a:rPr>
              <a:t>refractory </a:t>
            </a:r>
            <a:r>
              <a:rPr lang="en-IN" sz="1700" i="0"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2"/>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to its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10"/>
              </a:rPr>
              <a:t>bulk volume</a:t>
            </a:r>
            <a:endPar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true volume  </a:t>
            </a:r>
            <a:r>
              <a:rPr lang="en-IN" sz="1700" kern="0" dirty="0" err="1">
                <a:solidFill>
                  <a:srgbClr val="000000"/>
                </a:solidFill>
                <a:effectLst/>
                <a:highlight>
                  <a:srgbClr val="FFFFFF"/>
                </a:highlight>
                <a:latin typeface="+mj-lt"/>
                <a:ea typeface="Times New Roman" panose="02020603050405020304" pitchFamily="18" charset="0"/>
                <a:cs typeface="Cordia New" panose="020B0304020202020204" pitchFamily="34" charset="-34"/>
              </a:rPr>
              <a:t>volume</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of the solid material in a porous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2"/>
              </a:rPr>
              <a:t>refractory </a:t>
            </a:r>
            <a:r>
              <a:rPr lang="en-IN" sz="1700" i="0"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2"/>
              </a:rPr>
              <a:t> </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ultra-low cement castable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11"/>
              </a:rPr>
              <a:t>deflocculated castable</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containing greater than 0,2 % and up to 1,0 % calcium oxide on a calcined basis</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vibro-compaction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use of vibration to compact an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12"/>
              </a:rPr>
              <a:t>unshaped refractory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during installation or test piece preparation</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yield by volume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mass of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12"/>
              </a:rPr>
              <a:t>unshaped refractory</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as delivered, which is necessary to place 1 m</a:t>
            </a:r>
            <a:r>
              <a:rPr lang="en-IN" sz="1700" kern="0" baseline="3000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3</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of material, expressed in tonnes to the nearest 1 %</a:t>
            </a:r>
            <a:endParaRPr lang="en-IN" sz="1700" kern="100" dirty="0">
              <a:effectLst/>
              <a:highlight>
                <a:srgbClr val="FFFFFF"/>
              </a:highlight>
              <a:latin typeface="+mj-lt"/>
              <a:ea typeface="Aptos" panose="020B0004020202020204" pitchFamily="34" charset="0"/>
              <a:cs typeface="Cordia New" panose="020B0304020202020204" pitchFamily="34" charset="-34"/>
            </a:endParaRPr>
          </a:p>
        </p:txBody>
      </p:sp>
      <p:sp>
        <p:nvSpPr>
          <p:cNvPr id="4" name="TextBox 3">
            <a:extLst>
              <a:ext uri="{FF2B5EF4-FFF2-40B4-BE49-F238E27FC236}">
                <a16:creationId xmlns:a16="http://schemas.microsoft.com/office/drawing/2014/main" id="{A089DAA5-D3E5-9F49-F695-27C5563E97C1}"/>
              </a:ext>
            </a:extLst>
          </p:cNvPr>
          <p:cNvSpPr txBox="1"/>
          <p:nvPr/>
        </p:nvSpPr>
        <p:spPr>
          <a:xfrm>
            <a:off x="436880" y="5994400"/>
            <a:ext cx="11602719" cy="369332"/>
          </a:xfrm>
          <a:prstGeom prst="rect">
            <a:avLst/>
          </a:prstGeom>
          <a:noFill/>
        </p:spPr>
        <p:txBody>
          <a:bodyPr wrap="square" rtlCol="0">
            <a:spAutoFit/>
          </a:bodyPr>
          <a:lstStyle/>
          <a:p>
            <a:r>
              <a:rPr lang="en-IN" dirty="0">
                <a:solidFill>
                  <a:schemeClr val="accent5">
                    <a:lumMod val="75000"/>
                  </a:schemeClr>
                </a:solidFill>
              </a:rPr>
              <a:t>Courtesy: Indian Standard : </a:t>
            </a:r>
            <a:r>
              <a:rPr lang="en-US" dirty="0">
                <a:solidFill>
                  <a:schemeClr val="accent5">
                    <a:lumMod val="75000"/>
                  </a:schemeClr>
                </a:solidFill>
              </a:rPr>
              <a:t>IS 4041 /ISO 836 Terminology for refractories</a:t>
            </a:r>
            <a:endParaRPr lang="en-IN" dirty="0">
              <a:solidFill>
                <a:schemeClr val="accent5">
                  <a:lumMod val="75000"/>
                </a:schemeClr>
              </a:solidFill>
            </a:endParaRPr>
          </a:p>
        </p:txBody>
      </p:sp>
      <p:pic>
        <p:nvPicPr>
          <p:cNvPr id="5" name="Picture 4" descr="A blue triangle with red circle and white text&#10;&#10;Description automatically generated">
            <a:extLst>
              <a:ext uri="{FF2B5EF4-FFF2-40B4-BE49-F238E27FC236}">
                <a16:creationId xmlns:a16="http://schemas.microsoft.com/office/drawing/2014/main" id="{7E89F98A-E9E0-B3ED-8CC9-6E7EE7F3BAB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349074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E267-71F9-CF4A-289D-F775582E51DA}"/>
              </a:ext>
            </a:extLst>
          </p:cNvPr>
          <p:cNvSpPr>
            <a:spLocks noGrp="1"/>
          </p:cNvSpPr>
          <p:nvPr>
            <p:ph type="title"/>
          </p:nvPr>
        </p:nvSpPr>
        <p:spPr>
          <a:xfrm>
            <a:off x="467360" y="358648"/>
            <a:ext cx="10241280" cy="637032"/>
          </a:xfrm>
        </p:spPr>
        <p:txBody>
          <a:bodyPr/>
          <a:lstStyle/>
          <a:p>
            <a:r>
              <a:rPr lang="en-IN"/>
              <a:t>Functions of Refractories</a:t>
            </a:r>
            <a:endParaRPr lang="en-IN" dirty="0"/>
          </a:p>
        </p:txBody>
      </p:sp>
      <p:sp>
        <p:nvSpPr>
          <p:cNvPr id="3" name="Content Placeholder 2">
            <a:extLst>
              <a:ext uri="{FF2B5EF4-FFF2-40B4-BE49-F238E27FC236}">
                <a16:creationId xmlns:a16="http://schemas.microsoft.com/office/drawing/2014/main" id="{80FC86E5-98D1-101E-7CF8-16A3B21B7D29}"/>
              </a:ext>
            </a:extLst>
          </p:cNvPr>
          <p:cNvSpPr>
            <a:spLocks noGrp="1"/>
          </p:cNvSpPr>
          <p:nvPr>
            <p:ph idx="1"/>
          </p:nvPr>
        </p:nvSpPr>
        <p:spPr>
          <a:xfrm>
            <a:off x="467360" y="1167384"/>
            <a:ext cx="11440160" cy="4918456"/>
          </a:xfrm>
        </p:spPr>
        <p:txBody>
          <a:bodyPr>
            <a:normAutofit fontScale="92500" lnSpcReduction="20000"/>
          </a:bodyPr>
          <a:lstStyle/>
          <a:p>
            <a:r>
              <a:rPr lang="en-US"/>
              <a:t>refractories are nonmetallic inorganic materials suitable for use at high temperatures in furnace construction. </a:t>
            </a:r>
          </a:p>
          <a:p>
            <a:r>
              <a:rPr lang="en-US"/>
              <a:t>is to resist the high temperatures under high load, they are also called on to resist other destructive influences during the hot processing, such as abrasion pressure, chemical attack, and rapid changes in temperature. </a:t>
            </a:r>
          </a:p>
          <a:p>
            <a:r>
              <a:rPr lang="en-US"/>
              <a:t>In practical terms, refractories are the products used for any high-temperature processing to insulate the system, introduce erosion/corrosion/abrasion resistances against the process conditions, and are made mainly from nonmetallic minerals. </a:t>
            </a:r>
          </a:p>
          <a:p>
            <a:r>
              <a:rPr lang="en-US"/>
              <a:t>They are designed and processed in such a way that they become resistant to the corrosive and erosive action of hot gases, liquids, and solids at high temperatures in various types of kilns and furnaces. </a:t>
            </a:r>
          </a:p>
          <a:p>
            <a:r>
              <a:rPr lang="en-US"/>
              <a:t>Refractories provide protection to other substances at high temperature without changing its own character.</a:t>
            </a:r>
            <a:endParaRPr lang="en-IN" dirty="0"/>
          </a:p>
        </p:txBody>
      </p:sp>
      <p:pic>
        <p:nvPicPr>
          <p:cNvPr id="4" name="Picture 3" descr="A blue triangle with red circle and white text&#10;&#10;Description automatically generated">
            <a:extLst>
              <a:ext uri="{FF2B5EF4-FFF2-40B4-BE49-F238E27FC236}">
                <a16:creationId xmlns:a16="http://schemas.microsoft.com/office/drawing/2014/main" id="{C821B81B-31CB-E2D8-0772-C8300824B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364686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25E1B-5536-E800-9B0D-20FC2FC02080}"/>
              </a:ext>
            </a:extLst>
          </p:cNvPr>
          <p:cNvSpPr>
            <a:spLocks noGrp="1"/>
          </p:cNvSpPr>
          <p:nvPr>
            <p:ph type="title"/>
          </p:nvPr>
        </p:nvSpPr>
        <p:spPr>
          <a:xfrm>
            <a:off x="640080" y="409448"/>
            <a:ext cx="10241280" cy="555752"/>
          </a:xfrm>
        </p:spPr>
        <p:txBody>
          <a:bodyPr/>
          <a:lstStyle/>
          <a:p>
            <a:r>
              <a:rPr lang="en-IN" dirty="0"/>
              <a:t>Classification of refractories</a:t>
            </a:r>
          </a:p>
        </p:txBody>
      </p:sp>
      <p:graphicFrame>
        <p:nvGraphicFramePr>
          <p:cNvPr id="4" name="Content Placeholder 5">
            <a:extLst>
              <a:ext uri="{FF2B5EF4-FFF2-40B4-BE49-F238E27FC236}">
                <a16:creationId xmlns:a16="http://schemas.microsoft.com/office/drawing/2014/main" id="{5BCC65B6-A09D-372F-9A18-362DD723F76D}"/>
              </a:ext>
            </a:extLst>
          </p:cNvPr>
          <p:cNvGraphicFramePr>
            <a:graphicFrameLocks/>
          </p:cNvGraphicFramePr>
          <p:nvPr>
            <p:extLst>
              <p:ext uri="{D42A27DB-BD31-4B8C-83A1-F6EECF244321}">
                <p14:modId xmlns:p14="http://schemas.microsoft.com/office/powerpoint/2010/main" val="2839008785"/>
              </p:ext>
            </p:extLst>
          </p:nvPr>
        </p:nvGraphicFramePr>
        <p:xfrm>
          <a:off x="640080" y="1226433"/>
          <a:ext cx="11287760" cy="5303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blue triangle with red circle and white text&#10;&#10;Description automatically generated">
            <a:extLst>
              <a:ext uri="{FF2B5EF4-FFF2-40B4-BE49-F238E27FC236}">
                <a16:creationId xmlns:a16="http://schemas.microsoft.com/office/drawing/2014/main" id="{4DDD4A07-2659-6BBA-E372-183DD38C32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
        <p:nvSpPr>
          <p:cNvPr id="6" name="TextBox 5">
            <a:extLst>
              <a:ext uri="{FF2B5EF4-FFF2-40B4-BE49-F238E27FC236}">
                <a16:creationId xmlns:a16="http://schemas.microsoft.com/office/drawing/2014/main" id="{7269ABF8-60FA-DCE5-7B38-B6DA46101ED7}"/>
              </a:ext>
            </a:extLst>
          </p:cNvPr>
          <p:cNvSpPr txBox="1"/>
          <p:nvPr/>
        </p:nvSpPr>
        <p:spPr>
          <a:xfrm>
            <a:off x="8034868" y="1064645"/>
            <a:ext cx="3386666" cy="954107"/>
          </a:xfrm>
          <a:prstGeom prst="rect">
            <a:avLst/>
          </a:prstGeom>
          <a:noFill/>
        </p:spPr>
        <p:txBody>
          <a:bodyPr wrap="square">
            <a:spAutoFit/>
          </a:bodyPr>
          <a:lstStyle/>
          <a:p>
            <a:r>
              <a:rPr lang="en-US" sz="2800" b="1" dirty="0"/>
              <a:t>(drawn from</a:t>
            </a:r>
          </a:p>
          <a:p>
            <a:r>
              <a:rPr lang="en-IN" sz="2800" b="1" dirty="0"/>
              <a:t>IS 4041/ISO 836)</a:t>
            </a:r>
          </a:p>
        </p:txBody>
      </p:sp>
      <p:sp>
        <p:nvSpPr>
          <p:cNvPr id="8" name="TextBox 7">
            <a:extLst>
              <a:ext uri="{FF2B5EF4-FFF2-40B4-BE49-F238E27FC236}">
                <a16:creationId xmlns:a16="http://schemas.microsoft.com/office/drawing/2014/main" id="{B30D81A3-845D-03BA-0999-A11BCC9AE543}"/>
              </a:ext>
            </a:extLst>
          </p:cNvPr>
          <p:cNvSpPr txBox="1"/>
          <p:nvPr/>
        </p:nvSpPr>
        <p:spPr>
          <a:xfrm>
            <a:off x="640080" y="5527499"/>
            <a:ext cx="6096000" cy="369332"/>
          </a:xfrm>
          <a:prstGeom prst="rect">
            <a:avLst/>
          </a:prstGeom>
          <a:noFill/>
        </p:spPr>
        <p:txBody>
          <a:bodyPr wrap="square">
            <a:spAutoFit/>
          </a:bodyPr>
          <a:lstStyle/>
          <a:p>
            <a:pPr lvl="0"/>
            <a:r>
              <a:rPr lang="it-IT" sz="1800" dirty="0"/>
              <a:t>Advances refractories: Ex. ZrO</a:t>
            </a:r>
            <a:r>
              <a:rPr lang="it-IT" sz="1800" baseline="-25000" dirty="0"/>
              <a:t>2</a:t>
            </a:r>
            <a:r>
              <a:rPr lang="it-IT" sz="1800" dirty="0"/>
              <a:t>, Y</a:t>
            </a:r>
            <a:r>
              <a:rPr lang="it-IT" sz="1800" baseline="-25000" dirty="0"/>
              <a:t>2</a:t>
            </a:r>
            <a:r>
              <a:rPr lang="it-IT" sz="1800" dirty="0"/>
              <a:t>O</a:t>
            </a:r>
            <a:r>
              <a:rPr lang="it-IT" sz="1800" baseline="-25000" dirty="0"/>
              <a:t>3 </a:t>
            </a:r>
            <a:r>
              <a:rPr lang="it-IT" sz="1800" baseline="0" dirty="0"/>
              <a:t>and combination alloys</a:t>
            </a:r>
            <a:endParaRPr lang="en-IN" sz="1800" baseline="0" dirty="0"/>
          </a:p>
        </p:txBody>
      </p:sp>
    </p:spTree>
    <p:extLst>
      <p:ext uri="{BB962C8B-B14F-4D97-AF65-F5344CB8AC3E}">
        <p14:creationId xmlns:p14="http://schemas.microsoft.com/office/powerpoint/2010/main" val="222573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3D0E4C9-B6C4-6589-60BA-16404613C8BF}"/>
              </a:ext>
            </a:extLst>
          </p:cNvPr>
          <p:cNvPicPr>
            <a:picLocks noChangeAspect="1"/>
          </p:cNvPicPr>
          <p:nvPr/>
        </p:nvPicPr>
        <p:blipFill>
          <a:blip r:embed="rId2"/>
          <a:stretch>
            <a:fillRect/>
          </a:stretch>
        </p:blipFill>
        <p:spPr>
          <a:xfrm>
            <a:off x="337636" y="503113"/>
            <a:ext cx="10865772" cy="5452360"/>
          </a:xfrm>
          <a:prstGeom prst="rect">
            <a:avLst/>
          </a:prstGeom>
        </p:spPr>
      </p:pic>
      <p:pic>
        <p:nvPicPr>
          <p:cNvPr id="12" name="Picture 11" descr="A blue triangle with red circle and white text&#10;&#10;Description automatically generated">
            <a:extLst>
              <a:ext uri="{FF2B5EF4-FFF2-40B4-BE49-F238E27FC236}">
                <a16:creationId xmlns:a16="http://schemas.microsoft.com/office/drawing/2014/main" id="{46073CB6-202A-51B6-6D1D-B8CD75219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401696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689D-249E-6703-3006-E65B14E1F9B1}"/>
              </a:ext>
            </a:extLst>
          </p:cNvPr>
          <p:cNvSpPr>
            <a:spLocks noGrp="1"/>
          </p:cNvSpPr>
          <p:nvPr>
            <p:ph type="title"/>
          </p:nvPr>
        </p:nvSpPr>
        <p:spPr>
          <a:xfrm>
            <a:off x="423334" y="346794"/>
            <a:ext cx="10241280" cy="559139"/>
          </a:xfrm>
        </p:spPr>
        <p:txBody>
          <a:bodyPr/>
          <a:lstStyle/>
          <a:p>
            <a:r>
              <a:rPr lang="en-IN" sz="3600" dirty="0"/>
              <a:t>Uses of refractories</a:t>
            </a:r>
            <a:endParaRPr lang="en-IN" dirty="0"/>
          </a:p>
        </p:txBody>
      </p:sp>
      <p:sp>
        <p:nvSpPr>
          <p:cNvPr id="3" name="Content Placeholder 2">
            <a:extLst>
              <a:ext uri="{FF2B5EF4-FFF2-40B4-BE49-F238E27FC236}">
                <a16:creationId xmlns:a16="http://schemas.microsoft.com/office/drawing/2014/main" id="{EC5DBE86-D5AA-6387-E009-B2E79BA23B93}"/>
              </a:ext>
            </a:extLst>
          </p:cNvPr>
          <p:cNvSpPr>
            <a:spLocks noGrp="1"/>
          </p:cNvSpPr>
          <p:nvPr>
            <p:ph idx="1"/>
          </p:nvPr>
        </p:nvSpPr>
        <p:spPr>
          <a:xfrm>
            <a:off x="406401" y="1121664"/>
            <a:ext cx="10241280" cy="3959352"/>
          </a:xfrm>
        </p:spPr>
        <p:txBody>
          <a:bodyPr>
            <a:normAutofit/>
          </a:bodyPr>
          <a:lstStyle/>
          <a:p>
            <a:r>
              <a:rPr lang="en-US" dirty="0"/>
              <a:t>Refractory materials are used in numerous fields of the national economy, such as</a:t>
            </a:r>
          </a:p>
          <a:p>
            <a:pPr lvl="1"/>
            <a:r>
              <a:rPr lang="en-US" dirty="0"/>
              <a:t> steel industry, </a:t>
            </a:r>
          </a:p>
          <a:p>
            <a:pPr lvl="1"/>
            <a:r>
              <a:rPr lang="en-US" dirty="0"/>
              <a:t>non-ferrous metals, glass, cement, ceramics, petrochemicals, machinery, boiler manufacturing, </a:t>
            </a:r>
          </a:p>
          <a:p>
            <a:pPr lvl="1"/>
            <a:r>
              <a:rPr lang="en-US" dirty="0"/>
              <a:t>light industry, electric power, military industry, etc. It is an indispensable basic material to ensure </a:t>
            </a:r>
          </a:p>
          <a:p>
            <a:pPr lvl="1"/>
            <a:r>
              <a:rPr lang="en-US" dirty="0"/>
              <a:t>the production, operation, and technological development of the mentioned industries. </a:t>
            </a:r>
            <a:endParaRPr lang="en-IN" dirty="0"/>
          </a:p>
        </p:txBody>
      </p:sp>
      <p:pic>
        <p:nvPicPr>
          <p:cNvPr id="4" name="Picture 3" descr="A blue triangle with red circle and white text&#10;&#10;Description automatically generated">
            <a:extLst>
              <a:ext uri="{FF2B5EF4-FFF2-40B4-BE49-F238E27FC236}">
                <a16:creationId xmlns:a16="http://schemas.microsoft.com/office/drawing/2014/main" id="{9CE11BA5-536D-E4CD-B0F4-F430B267D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237751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80CD-C8AD-3BDD-6E2B-D92F4E04BA07}"/>
              </a:ext>
            </a:extLst>
          </p:cNvPr>
          <p:cNvSpPr>
            <a:spLocks noGrp="1"/>
          </p:cNvSpPr>
          <p:nvPr>
            <p:ph type="title"/>
          </p:nvPr>
        </p:nvSpPr>
        <p:spPr>
          <a:xfrm>
            <a:off x="313266" y="321564"/>
            <a:ext cx="10241280" cy="821436"/>
          </a:xfrm>
        </p:spPr>
        <p:txBody>
          <a:bodyPr>
            <a:normAutofit fontScale="90000"/>
          </a:bodyPr>
          <a:lstStyle/>
          <a:p>
            <a:r>
              <a:rPr lang="en-IN" dirty="0"/>
              <a:t>IS 9930 - Zircon refractories for glass furnace applications</a:t>
            </a:r>
          </a:p>
        </p:txBody>
      </p:sp>
      <p:graphicFrame>
        <p:nvGraphicFramePr>
          <p:cNvPr id="8" name="Diagram 7">
            <a:extLst>
              <a:ext uri="{FF2B5EF4-FFF2-40B4-BE49-F238E27FC236}">
                <a16:creationId xmlns:a16="http://schemas.microsoft.com/office/drawing/2014/main" id="{717B013A-99A0-C8C9-AB05-CC47ABB7597A}"/>
              </a:ext>
            </a:extLst>
          </p:cNvPr>
          <p:cNvGraphicFramePr/>
          <p:nvPr>
            <p:extLst>
              <p:ext uri="{D42A27DB-BD31-4B8C-83A1-F6EECF244321}">
                <p14:modId xmlns:p14="http://schemas.microsoft.com/office/powerpoint/2010/main" val="1817056425"/>
              </p:ext>
            </p:extLst>
          </p:nvPr>
        </p:nvGraphicFramePr>
        <p:xfrm>
          <a:off x="465668" y="1143000"/>
          <a:ext cx="6858000" cy="5223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Zirconia Refractories Used In Glass ...">
            <a:extLst>
              <a:ext uri="{FF2B5EF4-FFF2-40B4-BE49-F238E27FC236}">
                <a16:creationId xmlns:a16="http://schemas.microsoft.com/office/drawing/2014/main" id="{61E31D06-3409-C17C-6C61-BE6129BF8D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5856" y="1803495"/>
            <a:ext cx="4647262" cy="30813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ue triangle with red circle and white text&#10;&#10;Description automatically generated">
            <a:extLst>
              <a:ext uri="{FF2B5EF4-FFF2-40B4-BE49-F238E27FC236}">
                <a16:creationId xmlns:a16="http://schemas.microsoft.com/office/drawing/2014/main" id="{C61264D8-FDD4-AC33-6F31-C6E1335495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3518870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017F-875E-12DA-584A-8919B3A5D78D}"/>
              </a:ext>
            </a:extLst>
          </p:cNvPr>
          <p:cNvSpPr>
            <a:spLocks noGrp="1"/>
          </p:cNvSpPr>
          <p:nvPr>
            <p:ph type="title"/>
          </p:nvPr>
        </p:nvSpPr>
        <p:spPr>
          <a:xfrm>
            <a:off x="203201" y="683059"/>
            <a:ext cx="10241280" cy="516805"/>
          </a:xfrm>
        </p:spPr>
        <p:txBody>
          <a:bodyPr>
            <a:normAutofit fontScale="90000"/>
          </a:bodyPr>
          <a:lstStyle/>
          <a:p>
            <a:r>
              <a:rPr lang="en-IN" dirty="0"/>
              <a:t>IS 17699 - Silicon Carbide </a:t>
            </a:r>
            <a:r>
              <a:rPr lang="en-IN" dirty="0" err="1"/>
              <a:t>S</a:t>
            </a:r>
            <a:r>
              <a:rPr lang="en-IN" cap="none" dirty="0" err="1"/>
              <a:t>i</a:t>
            </a:r>
            <a:r>
              <a:rPr lang="en-IN" dirty="0" err="1"/>
              <a:t>C</a:t>
            </a:r>
            <a:r>
              <a:rPr lang="en-IN" dirty="0"/>
              <a:t> Refractories</a:t>
            </a:r>
          </a:p>
        </p:txBody>
      </p:sp>
      <p:grpSp>
        <p:nvGrpSpPr>
          <p:cNvPr id="3" name="Group 2">
            <a:extLst>
              <a:ext uri="{FF2B5EF4-FFF2-40B4-BE49-F238E27FC236}">
                <a16:creationId xmlns:a16="http://schemas.microsoft.com/office/drawing/2014/main" id="{D9B74D41-56F0-67E9-4098-6117F8DBDF93}"/>
              </a:ext>
            </a:extLst>
          </p:cNvPr>
          <p:cNvGrpSpPr/>
          <p:nvPr/>
        </p:nvGrpSpPr>
        <p:grpSpPr>
          <a:xfrm>
            <a:off x="313267" y="1098582"/>
            <a:ext cx="11209866" cy="5017230"/>
            <a:chOff x="313267" y="895380"/>
            <a:chExt cx="11209866" cy="5017230"/>
          </a:xfrm>
        </p:grpSpPr>
        <p:pic>
          <p:nvPicPr>
            <p:cNvPr id="7" name="Picture 6">
              <a:extLst>
                <a:ext uri="{FF2B5EF4-FFF2-40B4-BE49-F238E27FC236}">
                  <a16:creationId xmlns:a16="http://schemas.microsoft.com/office/drawing/2014/main" id="{7CA3F7C2-54A3-A90E-7CEF-0CB5179DE337}"/>
                </a:ext>
              </a:extLst>
            </p:cNvPr>
            <p:cNvPicPr>
              <a:picLocks noChangeAspect="1"/>
            </p:cNvPicPr>
            <p:nvPr/>
          </p:nvPicPr>
          <p:blipFill>
            <a:blip r:embed="rId2"/>
            <a:stretch>
              <a:fillRect/>
            </a:stretch>
          </p:blipFill>
          <p:spPr>
            <a:xfrm>
              <a:off x="313267" y="895380"/>
              <a:ext cx="9756042" cy="4452695"/>
            </a:xfrm>
            <a:prstGeom prst="rect">
              <a:avLst/>
            </a:prstGeom>
          </p:spPr>
        </p:pic>
        <p:sp>
          <p:nvSpPr>
            <p:cNvPr id="9" name="TextBox 8">
              <a:extLst>
                <a:ext uri="{FF2B5EF4-FFF2-40B4-BE49-F238E27FC236}">
                  <a16:creationId xmlns:a16="http://schemas.microsoft.com/office/drawing/2014/main" id="{4EE64A05-A35E-C244-7DD8-6B9A55CFF5EB}"/>
                </a:ext>
              </a:extLst>
            </p:cNvPr>
            <p:cNvSpPr txBox="1"/>
            <p:nvPr/>
          </p:nvSpPr>
          <p:spPr>
            <a:xfrm>
              <a:off x="442709" y="5307595"/>
              <a:ext cx="3530600" cy="584775"/>
            </a:xfrm>
            <a:prstGeom prst="rect">
              <a:avLst/>
            </a:prstGeom>
            <a:noFill/>
          </p:spPr>
          <p:txBody>
            <a:bodyPr wrap="square">
              <a:spAutoFit/>
            </a:bodyPr>
            <a:lstStyle/>
            <a:p>
              <a:r>
                <a:rPr lang="en-IN" sz="1600" dirty="0" err="1"/>
                <a:t>Oxinitride</a:t>
              </a:r>
              <a:r>
                <a:rPr lang="en-IN" sz="1600" dirty="0"/>
                <a:t> Bonded </a:t>
              </a:r>
              <a:r>
                <a:rPr lang="en-IN" sz="1600" dirty="0" err="1"/>
                <a:t>SiC</a:t>
              </a:r>
              <a:r>
                <a:rPr lang="en-IN" sz="1600" dirty="0"/>
                <a:t> (ONBSC), </a:t>
              </a:r>
            </a:p>
            <a:p>
              <a:r>
                <a:rPr lang="en-US" sz="1600" dirty="0"/>
                <a:t>Silicon Nitride Bonded </a:t>
              </a:r>
              <a:r>
                <a:rPr lang="en-US" sz="1600" dirty="0" err="1"/>
                <a:t>SiC</a:t>
              </a:r>
              <a:r>
                <a:rPr lang="en-US" sz="1600" dirty="0"/>
                <a:t> (SNBSC), </a:t>
              </a:r>
            </a:p>
          </p:txBody>
        </p:sp>
        <p:sp>
          <p:nvSpPr>
            <p:cNvPr id="11" name="TextBox 10">
              <a:extLst>
                <a:ext uri="{FF2B5EF4-FFF2-40B4-BE49-F238E27FC236}">
                  <a16:creationId xmlns:a16="http://schemas.microsoft.com/office/drawing/2014/main" id="{B99FD6F8-3C25-4C8B-451E-7248E15C0232}"/>
                </a:ext>
              </a:extLst>
            </p:cNvPr>
            <p:cNvSpPr txBox="1"/>
            <p:nvPr/>
          </p:nvSpPr>
          <p:spPr>
            <a:xfrm>
              <a:off x="5427133" y="5327835"/>
              <a:ext cx="6096000" cy="584775"/>
            </a:xfrm>
            <a:prstGeom prst="rect">
              <a:avLst/>
            </a:prstGeom>
            <a:noFill/>
          </p:spPr>
          <p:txBody>
            <a:bodyPr wrap="square">
              <a:spAutoFit/>
            </a:bodyPr>
            <a:lstStyle/>
            <a:p>
              <a:r>
                <a:rPr lang="en-IN" sz="1600" dirty="0"/>
                <a:t>Self- Bonded </a:t>
              </a:r>
              <a:r>
                <a:rPr lang="en-IN" sz="1600" dirty="0" err="1"/>
                <a:t>SiC</a:t>
              </a:r>
              <a:r>
                <a:rPr lang="en-IN" sz="1600" dirty="0"/>
                <a:t> (SBSC), </a:t>
              </a:r>
            </a:p>
            <a:p>
              <a:r>
                <a:rPr lang="en-IN" sz="1600" dirty="0" err="1"/>
                <a:t>Alumino</a:t>
              </a:r>
              <a:r>
                <a:rPr lang="en-IN" sz="1600" dirty="0"/>
                <a:t>- Silicate Bonded </a:t>
              </a:r>
              <a:r>
                <a:rPr lang="en-IN" sz="1600" dirty="0" err="1"/>
                <a:t>SiC</a:t>
              </a:r>
              <a:r>
                <a:rPr lang="en-IN" sz="1600" dirty="0"/>
                <a:t> (ASBSC) </a:t>
              </a:r>
            </a:p>
          </p:txBody>
        </p:sp>
      </p:grpSp>
      <p:pic>
        <p:nvPicPr>
          <p:cNvPr id="2050" name="Picture 2" descr="Black Silicon Carbide Refractory Grade ...">
            <a:extLst>
              <a:ext uri="{FF2B5EF4-FFF2-40B4-BE49-F238E27FC236}">
                <a16:creationId xmlns:a16="http://schemas.microsoft.com/office/drawing/2014/main" id="{05F85F07-B033-F1BE-C51D-BB5F6D15B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874" y="1992480"/>
            <a:ext cx="2186352" cy="14365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ue triangle with red circle and white text&#10;&#10;Description automatically generated">
            <a:extLst>
              <a:ext uri="{FF2B5EF4-FFF2-40B4-BE49-F238E27FC236}">
                <a16:creationId xmlns:a16="http://schemas.microsoft.com/office/drawing/2014/main" id="{8908E524-0AD6-67C9-38EF-D2E69EF911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222683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E935-76B2-F08C-672F-57CC3E6F9219}"/>
              </a:ext>
            </a:extLst>
          </p:cNvPr>
          <p:cNvSpPr>
            <a:spLocks noGrp="1"/>
          </p:cNvSpPr>
          <p:nvPr>
            <p:ph type="title"/>
          </p:nvPr>
        </p:nvSpPr>
        <p:spPr>
          <a:xfrm>
            <a:off x="401320" y="623007"/>
            <a:ext cx="10241280" cy="646331"/>
          </a:xfrm>
        </p:spPr>
        <p:txBody>
          <a:bodyPr>
            <a:normAutofit fontScale="90000"/>
          </a:bodyPr>
          <a:lstStyle/>
          <a:p>
            <a:r>
              <a:rPr lang="en-IN" dirty="0"/>
              <a:t>IS 15895 - High alumina refractory cement</a:t>
            </a:r>
          </a:p>
        </p:txBody>
      </p:sp>
      <p:sp>
        <p:nvSpPr>
          <p:cNvPr id="6" name="TextBox 5">
            <a:extLst>
              <a:ext uri="{FF2B5EF4-FFF2-40B4-BE49-F238E27FC236}">
                <a16:creationId xmlns:a16="http://schemas.microsoft.com/office/drawing/2014/main" id="{7F7E6659-FE0B-B5F6-2272-DEAA2AE96686}"/>
              </a:ext>
            </a:extLst>
          </p:cNvPr>
          <p:cNvSpPr txBox="1"/>
          <p:nvPr/>
        </p:nvSpPr>
        <p:spPr>
          <a:xfrm>
            <a:off x="401320" y="1366504"/>
            <a:ext cx="11389360" cy="4801314"/>
          </a:xfrm>
          <a:prstGeom prst="rect">
            <a:avLst/>
          </a:prstGeom>
          <a:noFill/>
        </p:spPr>
        <p:txBody>
          <a:bodyPr wrap="square">
            <a:spAutoFit/>
          </a:bodyPr>
          <a:lstStyle/>
          <a:p>
            <a:pPr marL="285750" indent="-285750" algn="l">
              <a:buFont typeface="Arial" panose="020B0604020202020204" pitchFamily="34" charset="0"/>
              <a:buChar char="•"/>
            </a:pPr>
            <a:r>
              <a:rPr lang="en-US" b="0" i="0" dirty="0">
                <a:solidFill>
                  <a:srgbClr val="402B30"/>
                </a:solidFill>
                <a:effectLst/>
                <a:highlight>
                  <a:srgbClr val="FFFFFF"/>
                </a:highlight>
                <a:latin typeface="+mj-lt"/>
              </a:rPr>
              <a:t>Refractory high alumina cement is made by grinding alumina and calcareous material such as lime through sintering or fusing.</a:t>
            </a:r>
          </a:p>
          <a:p>
            <a:pPr marL="285750" indent="-285750" algn="l">
              <a:buFont typeface="Arial" panose="020B0604020202020204" pitchFamily="34" charset="0"/>
              <a:buChar char="•"/>
            </a:pPr>
            <a:r>
              <a:rPr lang="en-US" b="0" i="0" dirty="0">
                <a:solidFill>
                  <a:srgbClr val="402B30"/>
                </a:solidFill>
                <a:effectLst/>
                <a:highlight>
                  <a:srgbClr val="FFFFFF"/>
                </a:highlight>
                <a:latin typeface="+mj-lt"/>
              </a:rPr>
              <a:t>It </a:t>
            </a:r>
            <a:r>
              <a:rPr lang="en-US" dirty="0">
                <a:solidFill>
                  <a:srgbClr val="402B30"/>
                </a:solidFill>
                <a:highlight>
                  <a:srgbClr val="FFFFFF"/>
                </a:highlight>
                <a:latin typeface="+mj-lt"/>
              </a:rPr>
              <a:t>is a</a:t>
            </a:r>
            <a:r>
              <a:rPr lang="en-US" b="0" i="0" dirty="0">
                <a:solidFill>
                  <a:srgbClr val="402B30"/>
                </a:solidFill>
                <a:effectLst/>
                <a:highlight>
                  <a:srgbClr val="FFFFFF"/>
                </a:highlight>
                <a:latin typeface="+mj-lt"/>
              </a:rPr>
              <a:t>lso known as calcium aluminum cement, it is a common and popular refractory material because of its benefits and uses.</a:t>
            </a:r>
          </a:p>
          <a:p>
            <a:pPr algn="l"/>
            <a:r>
              <a:rPr lang="en-US" b="1" i="0" cap="all" dirty="0">
                <a:solidFill>
                  <a:srgbClr val="EC1C24"/>
                </a:solidFill>
                <a:effectLst/>
                <a:highlight>
                  <a:srgbClr val="FFFFFF"/>
                </a:highlight>
                <a:latin typeface="+mj-lt"/>
              </a:rPr>
              <a:t>HOW IS HIGH ALUMINA CEMENT MADE?</a:t>
            </a:r>
          </a:p>
          <a:p>
            <a:pPr marL="285750" indent="-285750" algn="l">
              <a:buFont typeface="Arial" panose="020B0604020202020204" pitchFamily="34" charset="0"/>
              <a:buChar char="•"/>
            </a:pPr>
            <a:r>
              <a:rPr lang="en-US" b="0" i="0" dirty="0">
                <a:solidFill>
                  <a:srgbClr val="402B30"/>
                </a:solidFill>
                <a:effectLst/>
                <a:highlight>
                  <a:srgbClr val="FFFFFF"/>
                </a:highlight>
                <a:latin typeface="+mj-lt"/>
              </a:rPr>
              <a:t>It differs from the production of ordinary concrete. This is because it essentially uses bauxite and lime as the raw material.</a:t>
            </a:r>
          </a:p>
          <a:p>
            <a:pPr marL="285750" indent="-285750" algn="l">
              <a:buFont typeface="Arial" panose="020B0604020202020204" pitchFamily="34" charset="0"/>
              <a:buChar char="•"/>
            </a:pPr>
            <a:r>
              <a:rPr lang="en-US" b="0" i="0" dirty="0">
                <a:solidFill>
                  <a:srgbClr val="402B30"/>
                </a:solidFill>
                <a:effectLst/>
                <a:highlight>
                  <a:srgbClr val="FFFFFF"/>
                </a:highlight>
                <a:latin typeface="+mj-lt"/>
              </a:rPr>
              <a:t>They are mixed following the set amounts which will be grounded into 100 mm fragments. Then, the fragments enter a kiln to heat up to its fusion point (1600°C).</a:t>
            </a:r>
          </a:p>
          <a:p>
            <a:pPr marL="285750" indent="-285750" algn="l">
              <a:buFont typeface="Arial" panose="020B0604020202020204" pitchFamily="34" charset="0"/>
              <a:buChar char="•"/>
            </a:pPr>
            <a:r>
              <a:rPr lang="en-US" b="0" i="0" dirty="0">
                <a:solidFill>
                  <a:srgbClr val="402B30"/>
                </a:solidFill>
                <a:effectLst/>
                <a:highlight>
                  <a:srgbClr val="FFFFFF"/>
                </a:highlight>
                <a:latin typeface="+mj-lt"/>
              </a:rPr>
              <a:t>The molten product is then transferred down a steel plate to cool in a rotary kiln. Afterward, it is finely grounded into tube mills until the product is at 2250cm²/gram.</a:t>
            </a:r>
          </a:p>
          <a:p>
            <a:pPr algn="l"/>
            <a:r>
              <a:rPr lang="en-US" b="1" i="0" dirty="0">
                <a:solidFill>
                  <a:srgbClr val="402B30"/>
                </a:solidFill>
                <a:effectLst/>
                <a:highlight>
                  <a:srgbClr val="FFFFFF"/>
                </a:highlight>
                <a:latin typeface="+mj-lt"/>
              </a:rPr>
              <a:t>Properties:</a:t>
            </a:r>
          </a:p>
          <a:p>
            <a:pPr marL="1200150" lvl="2" indent="-285750">
              <a:buFont typeface="Arial" panose="020B0604020202020204" pitchFamily="34" charset="0"/>
              <a:buChar char="•"/>
            </a:pPr>
            <a:r>
              <a:rPr lang="en-US" b="0" i="0" dirty="0">
                <a:solidFill>
                  <a:srgbClr val="402B30"/>
                </a:solidFill>
                <a:effectLst/>
                <a:highlight>
                  <a:srgbClr val="FFFFFF"/>
                </a:highlight>
                <a:latin typeface="+mj-lt"/>
              </a:rPr>
              <a:t>Generally has a low pH level</a:t>
            </a:r>
          </a:p>
          <a:p>
            <a:pPr marL="1200150" lvl="2" indent="-285750">
              <a:buFont typeface="Arial" panose="020B0604020202020204" pitchFamily="34" charset="0"/>
              <a:buChar char="•"/>
            </a:pPr>
            <a:r>
              <a:rPr lang="en-US" b="0" i="0" dirty="0">
                <a:solidFill>
                  <a:srgbClr val="402B30"/>
                </a:solidFill>
                <a:effectLst/>
                <a:highlight>
                  <a:srgbClr val="FFFFFF"/>
                </a:highlight>
                <a:latin typeface="+mj-lt"/>
              </a:rPr>
              <a:t>Basically a high refractive index</a:t>
            </a:r>
          </a:p>
          <a:p>
            <a:pPr marL="1200150" lvl="2" indent="-285750">
              <a:buFont typeface="Arial" panose="020B0604020202020204" pitchFamily="34" charset="0"/>
              <a:buChar char="•"/>
            </a:pPr>
            <a:r>
              <a:rPr lang="en-US" b="0" i="0" dirty="0">
                <a:solidFill>
                  <a:srgbClr val="402B30"/>
                </a:solidFill>
                <a:effectLst/>
                <a:highlight>
                  <a:srgbClr val="FFFFFF"/>
                </a:highlight>
                <a:latin typeface="+mj-lt"/>
              </a:rPr>
              <a:t>Also durable in sulfuric acid</a:t>
            </a:r>
          </a:p>
          <a:p>
            <a:pPr marL="1200150" lvl="2" indent="-285750">
              <a:buFont typeface="Arial" panose="020B0604020202020204" pitchFamily="34" charset="0"/>
              <a:buChar char="•"/>
            </a:pPr>
            <a:r>
              <a:rPr lang="en-US" b="0" i="0" dirty="0">
                <a:solidFill>
                  <a:srgbClr val="402B30"/>
                </a:solidFill>
                <a:effectLst/>
                <a:highlight>
                  <a:srgbClr val="FFFFFF"/>
                </a:highlight>
                <a:latin typeface="+mj-lt"/>
              </a:rPr>
              <a:t>Similarly fast cement hardening</a:t>
            </a:r>
          </a:p>
          <a:p>
            <a:pPr marL="1200150" lvl="2" indent="-285750">
              <a:buFont typeface="Arial" panose="020B0604020202020204" pitchFamily="34" charset="0"/>
              <a:buChar char="•"/>
            </a:pPr>
            <a:r>
              <a:rPr lang="en-US" b="0" i="0" dirty="0">
                <a:solidFill>
                  <a:srgbClr val="402B30"/>
                </a:solidFill>
                <a:effectLst/>
                <a:highlight>
                  <a:srgbClr val="FFFFFF"/>
                </a:highlight>
                <a:latin typeface="+mj-lt"/>
              </a:rPr>
              <a:t>Acts as bonding material when added in refractory </a:t>
            </a:r>
            <a:r>
              <a:rPr lang="en-US" b="0" i="0" dirty="0" err="1">
                <a:solidFill>
                  <a:srgbClr val="402B30"/>
                </a:solidFill>
                <a:effectLst/>
                <a:highlight>
                  <a:srgbClr val="FFFFFF"/>
                </a:highlight>
                <a:latin typeface="+mj-lt"/>
              </a:rPr>
              <a:t>castables</a:t>
            </a:r>
            <a:r>
              <a:rPr lang="en-US" b="0" i="0" dirty="0">
                <a:solidFill>
                  <a:srgbClr val="402B30"/>
                </a:solidFill>
                <a:effectLst/>
                <a:highlight>
                  <a:srgbClr val="FFFFFF"/>
                </a:highlight>
                <a:latin typeface="+mj-lt"/>
              </a:rPr>
              <a:t> (forms ceramic bond at high temperatures)</a:t>
            </a:r>
          </a:p>
        </p:txBody>
      </p:sp>
      <p:pic>
        <p:nvPicPr>
          <p:cNvPr id="7" name="Picture 6" descr="A blue triangle with red circle and white text&#10;&#10;Description automatically generated">
            <a:extLst>
              <a:ext uri="{FF2B5EF4-FFF2-40B4-BE49-F238E27FC236}">
                <a16:creationId xmlns:a16="http://schemas.microsoft.com/office/drawing/2014/main" id="{2A224EC1-9C2A-A30F-D851-27E9444BE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3018500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462E935-76B2-F08C-672F-57CC3E6F9219}"/>
              </a:ext>
            </a:extLst>
          </p:cNvPr>
          <p:cNvSpPr>
            <a:spLocks noGrp="1"/>
          </p:cNvSpPr>
          <p:nvPr>
            <p:ph type="title"/>
          </p:nvPr>
        </p:nvSpPr>
        <p:spPr>
          <a:xfrm>
            <a:off x="474243" y="681317"/>
            <a:ext cx="3236613" cy="3406187"/>
          </a:xfrm>
        </p:spPr>
        <p:txBody>
          <a:bodyPr vert="horz" lIns="0" tIns="0" rIns="0" bIns="0" rtlCol="0" anchor="b">
            <a:normAutofit/>
          </a:bodyPr>
          <a:lstStyle/>
          <a:p>
            <a:r>
              <a:rPr lang="en-US" sz="3200" b="1" cap="all" spc="600" dirty="0">
                <a:solidFill>
                  <a:schemeClr val="bg1"/>
                </a:solidFill>
              </a:rPr>
              <a:t>IS 15895-   </a:t>
            </a:r>
            <a:br>
              <a:rPr lang="en-US" sz="3200" b="1" cap="all" spc="600" dirty="0">
                <a:solidFill>
                  <a:schemeClr val="bg1"/>
                </a:solidFill>
              </a:rPr>
            </a:br>
            <a:r>
              <a:rPr lang="en-US" sz="3000" spc="750" dirty="0">
                <a:solidFill>
                  <a:schemeClr val="bg1"/>
                </a:solidFill>
              </a:rPr>
              <a:t>High alumina refractory cement</a:t>
            </a:r>
          </a:p>
        </p:txBody>
      </p:sp>
      <p:pic>
        <p:nvPicPr>
          <p:cNvPr id="5" name="Picture 4">
            <a:extLst>
              <a:ext uri="{FF2B5EF4-FFF2-40B4-BE49-F238E27FC236}">
                <a16:creationId xmlns:a16="http://schemas.microsoft.com/office/drawing/2014/main" id="{9FF05DC4-606F-9FEC-902E-558EEEBE9F31}"/>
              </a:ext>
            </a:extLst>
          </p:cNvPr>
          <p:cNvPicPr>
            <a:picLocks noChangeAspect="1"/>
          </p:cNvPicPr>
          <p:nvPr/>
        </p:nvPicPr>
        <p:blipFill>
          <a:blip r:embed="rId2"/>
          <a:stretch>
            <a:fillRect/>
          </a:stretch>
        </p:blipFill>
        <p:spPr>
          <a:xfrm>
            <a:off x="4284172" y="751098"/>
            <a:ext cx="6575817" cy="5951114"/>
          </a:xfrm>
          <a:prstGeom prst="rect">
            <a:avLst/>
          </a:prstGeom>
        </p:spPr>
      </p:pic>
      <p:pic>
        <p:nvPicPr>
          <p:cNvPr id="7" name="Picture 6" descr="A blue triangle with red circle and white text&#10;&#10;Description automatically generated">
            <a:extLst>
              <a:ext uri="{FF2B5EF4-FFF2-40B4-BE49-F238E27FC236}">
                <a16:creationId xmlns:a16="http://schemas.microsoft.com/office/drawing/2014/main" id="{265FAD9F-27EE-648F-7876-D96E63F52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3743110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eramics for Missiles - CUMI Aerospace &amp; Defence">
            <a:extLst>
              <a:ext uri="{FF2B5EF4-FFF2-40B4-BE49-F238E27FC236}">
                <a16:creationId xmlns:a16="http://schemas.microsoft.com/office/drawing/2014/main" id="{30391F7D-B572-14A2-10C7-0FA23CDB27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82" t="17302" b="14171"/>
          <a:stretch/>
        </p:blipFill>
        <p:spPr bwMode="auto">
          <a:xfrm>
            <a:off x="8791318" y="2522179"/>
            <a:ext cx="3407923" cy="13132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FBC1E4-244D-9EC1-5EC4-5773EDD961A7}"/>
              </a:ext>
            </a:extLst>
          </p:cNvPr>
          <p:cNvSpPr>
            <a:spLocks noGrp="1"/>
          </p:cNvSpPr>
          <p:nvPr>
            <p:ph type="title"/>
          </p:nvPr>
        </p:nvSpPr>
        <p:spPr>
          <a:xfrm>
            <a:off x="254000" y="363727"/>
            <a:ext cx="10241280" cy="677673"/>
          </a:xfrm>
        </p:spPr>
        <p:txBody>
          <a:bodyPr>
            <a:normAutofit fontScale="90000"/>
          </a:bodyPr>
          <a:lstStyle/>
          <a:p>
            <a:r>
              <a:rPr lang="en-IN" dirty="0"/>
              <a:t>Few specific applications of refractories</a:t>
            </a:r>
          </a:p>
        </p:txBody>
      </p:sp>
      <p:sp>
        <p:nvSpPr>
          <p:cNvPr id="3" name="Content Placeholder 2">
            <a:extLst>
              <a:ext uri="{FF2B5EF4-FFF2-40B4-BE49-F238E27FC236}">
                <a16:creationId xmlns:a16="http://schemas.microsoft.com/office/drawing/2014/main" id="{197A1A15-416F-5EB6-904D-7FC987D9BB1A}"/>
              </a:ext>
            </a:extLst>
          </p:cNvPr>
          <p:cNvSpPr>
            <a:spLocks noGrp="1"/>
          </p:cNvSpPr>
          <p:nvPr>
            <p:ph idx="1"/>
          </p:nvPr>
        </p:nvSpPr>
        <p:spPr>
          <a:xfrm>
            <a:off x="254000" y="1041400"/>
            <a:ext cx="9135533" cy="5291667"/>
          </a:xfrm>
        </p:spPr>
        <p:txBody>
          <a:bodyPr>
            <a:normAutofit lnSpcReduction="10000"/>
          </a:bodyPr>
          <a:lstStyle/>
          <a:p>
            <a:pPr algn="l" fontAlgn="base"/>
            <a:r>
              <a:rPr lang="en-US" sz="2000" b="1" i="0" dirty="0">
                <a:solidFill>
                  <a:srgbClr val="440506"/>
                </a:solidFill>
                <a:effectLst/>
                <a:highlight>
                  <a:srgbClr val="FFFFFF"/>
                </a:highlight>
                <a:latin typeface="+mj-lt"/>
              </a:rPr>
              <a:t>Furnace: </a:t>
            </a:r>
            <a:r>
              <a:rPr lang="en-US" sz="1600" b="0" i="0" dirty="0">
                <a:solidFill>
                  <a:srgbClr val="440506"/>
                </a:solidFill>
                <a:effectLst/>
                <a:highlight>
                  <a:srgbClr val="FFFFFF"/>
                </a:highlight>
                <a:latin typeface="+mj-lt"/>
              </a:rPr>
              <a:t>units used in the metal foundry industry are lined with various refractory components (including silicon dioxide, aluminosilicate, high alumina, zirconium, magnesium oxide, spinel, chromium, and magnesium carbon) and forms (overall, prefabricated shapes and bricks). Most smelting furnaces and holding furnaces in the metal foundry industry are equipped with ceramic refractory materials. The selection of these refractory materials is designed to minimize the reaction with the specific metal being processed. </a:t>
            </a:r>
          </a:p>
          <a:p>
            <a:pPr algn="l" fontAlgn="base"/>
            <a:r>
              <a:rPr lang="en-US" sz="2000" b="1" i="0" dirty="0">
                <a:solidFill>
                  <a:srgbClr val="440506"/>
                </a:solidFill>
                <a:effectLst/>
                <a:highlight>
                  <a:srgbClr val="FFFFFF"/>
                </a:highlight>
                <a:latin typeface="+mj-lt"/>
              </a:rPr>
              <a:t>Missile</a:t>
            </a:r>
            <a:r>
              <a:rPr lang="en-US" sz="1600" b="0" i="0" dirty="0">
                <a:solidFill>
                  <a:srgbClr val="440506"/>
                </a:solidFill>
                <a:effectLst/>
                <a:highlight>
                  <a:srgbClr val="FFFFFF"/>
                </a:highlight>
                <a:latin typeface="+mj-lt"/>
              </a:rPr>
              <a:t>: Improved pneumatic valve and improved thrust directional valve missile. In one embodiment, the refractory lining for pneumatic valves allows for better valve operation and better valve performance. A thin-walled cylindrical sleeve made of rhenium or other suitable refractory metal is contained in the cylinder. Therefore, the valve piston can move in the refractory sleeve, with higher reliability and better performance. Refractory sleeve cylinder liner can quickly withstand high temperatures and keep running. In such a harsh environment, including the corrosive/erosive environment generated by the passage of hot propellant gas, the refractory cylinder liner has a more reliable service life and is lighter than a traditional valve made entirely of refractory metal. </a:t>
            </a:r>
          </a:p>
          <a:p>
            <a:pPr algn="l" fontAlgn="base"/>
            <a:r>
              <a:rPr lang="en-US" sz="2000" b="1" i="0" dirty="0">
                <a:solidFill>
                  <a:srgbClr val="440506"/>
                </a:solidFill>
                <a:effectLst/>
                <a:highlight>
                  <a:srgbClr val="FFFFFF"/>
                </a:highlight>
                <a:latin typeface="+mj-lt"/>
              </a:rPr>
              <a:t>Gas turbines: </a:t>
            </a:r>
            <a:r>
              <a:rPr lang="en-US" sz="1600" b="0" i="0" dirty="0">
                <a:solidFill>
                  <a:srgbClr val="440506"/>
                </a:solidFill>
                <a:effectLst/>
                <a:highlight>
                  <a:srgbClr val="FFFFFF"/>
                </a:highlight>
                <a:latin typeface="+mj-lt"/>
              </a:rPr>
              <a:t>Driven by the increased combustion temperature of gas turbines and the need for better emission control, the use of complex materials and processes has promoted the major development of combustion hardware. The main basis for the material changes that have been made is to improve high-temperature creep resistance without sacrificing oxidation/corrosion resistance. </a:t>
            </a:r>
            <a:endParaRPr lang="en-IN" sz="900" dirty="0"/>
          </a:p>
        </p:txBody>
      </p:sp>
      <p:pic>
        <p:nvPicPr>
          <p:cNvPr id="1026" name="Picture 2" descr="Foundry | Refractory Products - Resco Products">
            <a:extLst>
              <a:ext uri="{FF2B5EF4-FFF2-40B4-BE49-F238E27FC236}">
                <a16:creationId xmlns:a16="http://schemas.microsoft.com/office/drawing/2014/main" id="{73BA4C56-61D3-471D-CF33-30433169E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892" y="826330"/>
            <a:ext cx="2747433" cy="19981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National Energy Technology Laboratory has developed a phosphate- modified high-chrome oxide material that increases the service life of components (refractories) used to line the interior of slagging gasifiers, when compared with conventional liner materials. The NETL refractory has approximately 50% more material remaining after the test.">
            <a:extLst>
              <a:ext uri="{FF2B5EF4-FFF2-40B4-BE49-F238E27FC236}">
                <a16:creationId xmlns:a16="http://schemas.microsoft.com/office/drawing/2014/main" id="{A0DAF567-EFAD-A22B-7CA5-F5FE672C0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9533" y="3564853"/>
            <a:ext cx="2688150" cy="28592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triangle with red circle and white text&#10;&#10;Description automatically generated">
            <a:extLst>
              <a:ext uri="{FF2B5EF4-FFF2-40B4-BE49-F238E27FC236}">
                <a16:creationId xmlns:a16="http://schemas.microsoft.com/office/drawing/2014/main" id="{4D47768A-D463-CAB3-07FF-1A518B6132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98795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547B-DD0F-CFD2-E893-77434852CC77}"/>
              </a:ext>
            </a:extLst>
          </p:cNvPr>
          <p:cNvSpPr>
            <a:spLocks noGrp="1"/>
          </p:cNvSpPr>
          <p:nvPr>
            <p:ph type="title"/>
          </p:nvPr>
        </p:nvSpPr>
        <p:spPr>
          <a:xfrm>
            <a:off x="516467" y="304462"/>
            <a:ext cx="10241280" cy="1234440"/>
          </a:xfrm>
        </p:spPr>
        <p:txBody>
          <a:bodyPr>
            <a:normAutofit fontScale="90000"/>
          </a:bodyPr>
          <a:lstStyle/>
          <a:p>
            <a:r>
              <a:rPr lang="en-IN" dirty="0"/>
              <a:t>Syllabus of NIT, Nagpur on refractories</a:t>
            </a:r>
            <a:r>
              <a:rPr lang="en-IN" sz="2700" dirty="0"/>
              <a:t>(</a:t>
            </a:r>
            <a:r>
              <a:rPr lang="fr-FR" sz="2700" dirty="0"/>
              <a:t>IV </a:t>
            </a:r>
            <a:r>
              <a:rPr lang="fr-FR" sz="2700" dirty="0" err="1"/>
              <a:t>Semester</a:t>
            </a:r>
            <a:r>
              <a:rPr lang="fr-FR" sz="2700" dirty="0"/>
              <a:t> B. Tech. (MME)</a:t>
            </a:r>
            <a:r>
              <a:rPr lang="en-IN" sz="2700" dirty="0"/>
              <a:t>)</a:t>
            </a:r>
            <a:endParaRPr lang="en-IN" dirty="0"/>
          </a:p>
        </p:txBody>
      </p:sp>
      <p:sp>
        <p:nvSpPr>
          <p:cNvPr id="3" name="Content Placeholder 2">
            <a:extLst>
              <a:ext uri="{FF2B5EF4-FFF2-40B4-BE49-F238E27FC236}">
                <a16:creationId xmlns:a16="http://schemas.microsoft.com/office/drawing/2014/main" id="{F5614BA5-E38E-E3EC-0B09-C3BE565927A1}"/>
              </a:ext>
            </a:extLst>
          </p:cNvPr>
          <p:cNvSpPr>
            <a:spLocks noGrp="1"/>
          </p:cNvSpPr>
          <p:nvPr>
            <p:ph idx="1"/>
          </p:nvPr>
        </p:nvSpPr>
        <p:spPr>
          <a:xfrm>
            <a:off x="694266" y="1993731"/>
            <a:ext cx="10241280" cy="3959352"/>
          </a:xfrm>
        </p:spPr>
        <p:txBody>
          <a:bodyPr>
            <a:normAutofit fontScale="62500" lnSpcReduction="20000"/>
          </a:bodyPr>
          <a:lstStyle/>
          <a:p>
            <a:pPr marL="0" indent="0">
              <a:buNone/>
            </a:pPr>
            <a:r>
              <a:rPr lang="en-IN" sz="2900" b="1" dirty="0"/>
              <a:t>MML 218 CERAMICS MATERIALS </a:t>
            </a:r>
            <a:r>
              <a:rPr lang="en-IN" dirty="0"/>
              <a:t>(3-0-0) 6 credits </a:t>
            </a:r>
          </a:p>
          <a:p>
            <a:r>
              <a:rPr lang="en-IN" dirty="0"/>
              <a:t>Introduction, Definition of ceramic materials, Spectrum of applications, Classification of Ceramics. Basis of crystal structures in ceramics, Crystal Structures (Rock salt, </a:t>
            </a:r>
            <a:r>
              <a:rPr lang="en-IN" dirty="0" err="1"/>
              <a:t>NiAs</a:t>
            </a:r>
            <a:r>
              <a:rPr lang="en-IN" dirty="0"/>
              <a:t>, </a:t>
            </a:r>
            <a:r>
              <a:rPr lang="en-IN" dirty="0" err="1"/>
              <a:t>CsCl</a:t>
            </a:r>
            <a:r>
              <a:rPr lang="en-IN" dirty="0"/>
              <a:t>, Wurtzite, Rutile, Fluorites, Antifluorites, Perovskites, Silicates etc.). </a:t>
            </a:r>
          </a:p>
          <a:p>
            <a:r>
              <a:rPr lang="en-IN" dirty="0"/>
              <a:t>Imperfection in ceramic materials – Kroger-</a:t>
            </a:r>
            <a:r>
              <a:rPr lang="en-IN" dirty="0" err="1"/>
              <a:t>Vink</a:t>
            </a:r>
            <a:r>
              <a:rPr lang="en-IN" dirty="0"/>
              <a:t> notation, Defect reactions, Stoichiometry and non-stoichiometry. Processing of ceramic materials –Powder synthesis techniques, Consolidation techniques (slip casting, tape casting etc.), Sintering theory and mechanisms, Advanced techniques of sintering</a:t>
            </a:r>
          </a:p>
          <a:p>
            <a:r>
              <a:rPr lang="en-IN" dirty="0"/>
              <a:t>Principles of Characterization of powders and sintered bodies (particle size and distribution, porosity, density, shrinkage, surface area etc.) </a:t>
            </a:r>
          </a:p>
          <a:p>
            <a:r>
              <a:rPr lang="en-IN" dirty="0"/>
              <a:t>Basics of ceramic properties (Physical, Electrical, Mechanical, Magnetic, and thermal) Structure-Property co-relationship. </a:t>
            </a:r>
          </a:p>
          <a:p>
            <a:r>
              <a:rPr lang="en-IN" sz="3200" b="1" dirty="0"/>
              <a:t>Classification of refractory materials into Acidic, basic, neutral, rarer refractories. Requirements of a refractory and applications. Introduction to Advanced Ceramics and Applications (electro-ceramics, bio-ceramics, ultra-high temperature ceramics, thin films etc.), Opportunities and Challenges.</a:t>
            </a:r>
          </a:p>
        </p:txBody>
      </p:sp>
    </p:spTree>
    <p:extLst>
      <p:ext uri="{BB962C8B-B14F-4D97-AF65-F5344CB8AC3E}">
        <p14:creationId xmlns:p14="http://schemas.microsoft.com/office/powerpoint/2010/main" val="913009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787AD4-2BD4-E171-CCBC-D1EA99C2A996}"/>
              </a:ext>
            </a:extLst>
          </p:cNvPr>
          <p:cNvSpPr>
            <a:spLocks noGrp="1"/>
          </p:cNvSpPr>
          <p:nvPr>
            <p:ph idx="1"/>
          </p:nvPr>
        </p:nvSpPr>
        <p:spPr>
          <a:xfrm>
            <a:off x="448733" y="1206331"/>
            <a:ext cx="9635067" cy="4999736"/>
          </a:xfrm>
        </p:spPr>
        <p:txBody>
          <a:bodyPr>
            <a:noAutofit/>
          </a:bodyPr>
          <a:lstStyle/>
          <a:p>
            <a:pPr algn="l" fontAlgn="base"/>
            <a:r>
              <a:rPr lang="en-US" sz="1400" b="1" i="0" dirty="0">
                <a:effectLst/>
                <a:highlight>
                  <a:srgbClr val="FFFFFF"/>
                </a:highlight>
                <a:latin typeface="+mj-lt"/>
              </a:rPr>
              <a:t>Bio-fuel boiler: </a:t>
            </a:r>
            <a:r>
              <a:rPr lang="en-US" sz="1400" b="0" i="0" dirty="0">
                <a:effectLst/>
                <a:highlight>
                  <a:srgbClr val="FFFFFF"/>
                </a:highlight>
                <a:latin typeface="+mj-lt"/>
              </a:rPr>
              <a:t>Refractory materials are used in the internal structure of biofuel boilers (lining). These materials are non-metallic inorganic materials, which do not melt or decompose at high temperatures (600-2000°C). The main components of the lining are made of shaped refractories (bricks, blocks, etc.) and unshaped (concrete, mortar, lining, etc.). </a:t>
            </a:r>
          </a:p>
          <a:p>
            <a:pPr algn="l" fontAlgn="base"/>
            <a:r>
              <a:rPr lang="en-US" sz="1400" b="1" i="0" dirty="0">
                <a:effectLst/>
                <a:highlight>
                  <a:srgbClr val="FFFFFF"/>
                </a:highlight>
                <a:latin typeface="+mj-lt"/>
              </a:rPr>
              <a:t>Rocket Nozzle:</a:t>
            </a:r>
            <a:r>
              <a:rPr lang="en-US" sz="1400" b="0" i="0" dirty="0">
                <a:effectLst/>
                <a:highlight>
                  <a:srgbClr val="FFFFFF"/>
                </a:highlight>
                <a:latin typeface="+mj-lt"/>
              </a:rPr>
              <a:t> Refractories are mainly used in ultra-high temperature areas. The area most affected by high temperatures in rockets is the nozzle throat area. Rocket nozzles are widely used in mechanical components such as tactical missiles and weather surveillance satellites. This rocket nozzle works at high temperatures because a large amount of high-temperature exhaust gas produced by combustion passes through the throat area, which is the area with the smallest cross-sectional area. Therefore, the material of the rocket nozzle must have good mechanical properties, such as high melting point, good thermal shock resistance, and low thermal expansion coefficient to maintain propulsion performance. Refractory materials including niobium, tantalum, molybdenum, and tungsten have strong heat resistance and wear resistance. </a:t>
            </a:r>
          </a:p>
          <a:p>
            <a:pPr algn="l" fontAlgn="base"/>
            <a:r>
              <a:rPr lang="en-US" sz="1400" b="1" i="0" dirty="0">
                <a:effectLst/>
                <a:highlight>
                  <a:srgbClr val="FFFFFF"/>
                </a:highlight>
                <a:latin typeface="+mj-lt"/>
              </a:rPr>
              <a:t>Combustion chamber partition wall:</a:t>
            </a:r>
            <a:r>
              <a:rPr lang="en-US" sz="1400" b="0" i="0" dirty="0">
                <a:effectLst/>
                <a:highlight>
                  <a:srgbClr val="FFFFFF"/>
                </a:highlight>
                <a:latin typeface="+mj-lt"/>
              </a:rPr>
              <a:t> Silica bricks are mainly used to build partition walls of coke oven carbonization combustion chambers, open-hearth regenerators, high-temperature load-bearing parts of hot blast stoves, and other high-temperature furnaces. The SiO</a:t>
            </a:r>
            <a:r>
              <a:rPr lang="en-US" sz="1400" b="0" i="0" baseline="-25000" dirty="0">
                <a:effectLst/>
                <a:highlight>
                  <a:srgbClr val="FFFFFF"/>
                </a:highlight>
                <a:latin typeface="+mj-lt"/>
              </a:rPr>
              <a:t>2</a:t>
            </a:r>
            <a:r>
              <a:rPr lang="en-US" sz="1400" b="0" i="0" dirty="0">
                <a:effectLst/>
                <a:highlight>
                  <a:srgbClr val="FFFFFF"/>
                </a:highlight>
                <a:latin typeface="+mj-lt"/>
              </a:rPr>
              <a:t> content of silica bricks is more than 93%, the main component is phosphorous quartz, cristobalite, residual quartz, and glass. </a:t>
            </a:r>
          </a:p>
          <a:p>
            <a:pPr algn="l" fontAlgn="base"/>
            <a:r>
              <a:rPr lang="en-US" sz="1400" b="1" i="0" dirty="0">
                <a:effectLst/>
                <a:highlight>
                  <a:srgbClr val="FFFFFF"/>
                </a:highlight>
                <a:latin typeface="+mj-lt"/>
              </a:rPr>
              <a:t>The overall lining of furnaces: </a:t>
            </a:r>
            <a:r>
              <a:rPr lang="en-US" sz="1400" b="0" i="0" dirty="0">
                <a:effectLst/>
                <a:highlight>
                  <a:srgbClr val="FFFFFF"/>
                </a:highlight>
                <a:latin typeface="+mj-lt"/>
              </a:rPr>
              <a:t>Ramming materials are mainly used for the general lining of various industrial furnaces, such as open-hearth bottom, electric furnace bottom, induction furnace lining, ladle lining, threading trough, etc. The ramming material is a bulk material formed by a strong ramming method, which consists of a certain size of refractory material, binder, and an additive. </a:t>
            </a:r>
          </a:p>
          <a:p>
            <a:pPr algn="l" fontAlgn="base"/>
            <a:r>
              <a:rPr lang="en-US" sz="1400" b="1" i="0" dirty="0">
                <a:effectLst/>
                <a:highlight>
                  <a:srgbClr val="FFFFFF"/>
                </a:highlight>
                <a:latin typeface="+mj-lt"/>
              </a:rPr>
              <a:t>Metallurgy Industry: </a:t>
            </a:r>
            <a:r>
              <a:rPr lang="en-US" sz="1400" b="0" i="0" dirty="0">
                <a:effectLst/>
                <a:highlight>
                  <a:srgbClr val="FFFFFF"/>
                </a:highlight>
                <a:latin typeface="+mj-lt"/>
              </a:rPr>
              <a:t>High alumina bricks are mainly used in the metallurgical industry to construct plugs and nozzles for blast furnaces, hot blast stoves, electric furnace roofs, steel drums and pouring systems. More than 48%, mainly composed of corundum, mullite and glass. </a:t>
            </a:r>
          </a:p>
        </p:txBody>
      </p:sp>
      <p:sp>
        <p:nvSpPr>
          <p:cNvPr id="4" name="Title 1">
            <a:extLst>
              <a:ext uri="{FF2B5EF4-FFF2-40B4-BE49-F238E27FC236}">
                <a16:creationId xmlns:a16="http://schemas.microsoft.com/office/drawing/2014/main" id="{7172D2F9-B2B8-D76E-B316-12AB0D1F8C8D}"/>
              </a:ext>
            </a:extLst>
          </p:cNvPr>
          <p:cNvSpPr txBox="1">
            <a:spLocks/>
          </p:cNvSpPr>
          <p:nvPr/>
        </p:nvSpPr>
        <p:spPr>
          <a:xfrm>
            <a:off x="448733" y="202860"/>
            <a:ext cx="10241280" cy="838539"/>
          </a:xfrm>
          <a:prstGeom prst="rect">
            <a:avLst/>
          </a:prstGeom>
        </p:spPr>
        <p:txBody>
          <a:bodyPr vert="horz" lIns="0" tIns="0" rIns="0" bIns="0" rtlCol="0" anchor="b">
            <a:normAutofit fontScale="90000" lnSpcReduction="20000"/>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IN" dirty="0"/>
              <a:t>Few specific applications of refractories</a:t>
            </a:r>
          </a:p>
        </p:txBody>
      </p:sp>
      <p:pic>
        <p:nvPicPr>
          <p:cNvPr id="2050" name="Picture 2" descr="Refractory linings for Biomass Boilers - alfran">
            <a:extLst>
              <a:ext uri="{FF2B5EF4-FFF2-40B4-BE49-F238E27FC236}">
                <a16:creationId xmlns:a16="http://schemas.microsoft.com/office/drawing/2014/main" id="{F69241D4-82DE-A94E-CBC4-244358010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8090" y="50799"/>
            <a:ext cx="2337881" cy="17759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6K Additive launches refractory metal ...">
            <a:extLst>
              <a:ext uri="{FF2B5EF4-FFF2-40B4-BE49-F238E27FC236}">
                <a16:creationId xmlns:a16="http://schemas.microsoft.com/office/drawing/2014/main" id="{EA1E0CC3-56B7-36CA-18AD-B7F80C379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1896533"/>
            <a:ext cx="2045922" cy="1532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triangle with red circle and white text&#10;&#10;Description automatically generated">
            <a:extLst>
              <a:ext uri="{FF2B5EF4-FFF2-40B4-BE49-F238E27FC236}">
                <a16:creationId xmlns:a16="http://schemas.microsoft.com/office/drawing/2014/main" id="{7FC408B0-9908-355D-E2E1-AD22C07B6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2105" y="50799"/>
            <a:ext cx="984749" cy="762386"/>
          </a:xfrm>
          <a:prstGeom prst="rect">
            <a:avLst/>
          </a:prstGeom>
        </p:spPr>
      </p:pic>
    </p:spTree>
    <p:extLst>
      <p:ext uri="{BB962C8B-B14F-4D97-AF65-F5344CB8AC3E}">
        <p14:creationId xmlns:p14="http://schemas.microsoft.com/office/powerpoint/2010/main" val="1069244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430E6-66F7-1B9E-C857-F0EEAC8094DE}"/>
              </a:ext>
            </a:extLst>
          </p:cNvPr>
          <p:cNvSpPr>
            <a:spLocks noGrp="1"/>
          </p:cNvSpPr>
          <p:nvPr>
            <p:ph type="title"/>
          </p:nvPr>
        </p:nvSpPr>
        <p:spPr>
          <a:xfrm>
            <a:off x="237067" y="440099"/>
            <a:ext cx="10241280" cy="989050"/>
          </a:xfrm>
        </p:spPr>
        <p:txBody>
          <a:bodyPr>
            <a:normAutofit fontScale="90000"/>
          </a:bodyPr>
          <a:lstStyle/>
          <a:p>
            <a:r>
              <a:rPr lang="en-IN" sz="3600" kern="0" dirty="0">
                <a:solidFill>
                  <a:schemeClr val="tx1"/>
                </a:solidFill>
                <a:effectLst/>
              </a:rPr>
              <a:t>Methods of sampling and physical tests for refractory materials </a:t>
            </a:r>
            <a:r>
              <a:rPr lang="en-IN" kern="0" dirty="0"/>
              <a:t>–</a:t>
            </a:r>
            <a:r>
              <a:rPr lang="en-IN" sz="3600" kern="0" dirty="0">
                <a:solidFill>
                  <a:schemeClr val="tx1"/>
                </a:solidFill>
                <a:effectLst/>
              </a:rPr>
              <a:t> </a:t>
            </a:r>
            <a:br>
              <a:rPr lang="en-IN" sz="3600" kern="0" dirty="0">
                <a:solidFill>
                  <a:schemeClr val="tx1"/>
                </a:solidFill>
                <a:effectLst/>
              </a:rPr>
            </a:br>
            <a:r>
              <a:rPr lang="en-IN" kern="0" dirty="0"/>
              <a:t>IS 1528 (Part 1 to 27)</a:t>
            </a:r>
            <a:endParaRPr lang="en-IN" dirty="0"/>
          </a:p>
        </p:txBody>
      </p:sp>
      <p:pic>
        <p:nvPicPr>
          <p:cNvPr id="6" name="Picture 5" descr="A blue triangle with red circle and white text&#10;&#10;Description automatically generated">
            <a:extLst>
              <a:ext uri="{FF2B5EF4-FFF2-40B4-BE49-F238E27FC236}">
                <a16:creationId xmlns:a16="http://schemas.microsoft.com/office/drawing/2014/main" id="{64559543-E62B-4185-EE5F-350FEC19D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graphicFrame>
        <p:nvGraphicFramePr>
          <p:cNvPr id="10" name="Table 9">
            <a:extLst>
              <a:ext uri="{FF2B5EF4-FFF2-40B4-BE49-F238E27FC236}">
                <a16:creationId xmlns:a16="http://schemas.microsoft.com/office/drawing/2014/main" id="{51C3A001-0036-F5C0-81A8-C9F4C6274B88}"/>
              </a:ext>
            </a:extLst>
          </p:cNvPr>
          <p:cNvGraphicFramePr>
            <a:graphicFrameLocks noGrp="1"/>
          </p:cNvGraphicFramePr>
          <p:nvPr>
            <p:extLst>
              <p:ext uri="{D42A27DB-BD31-4B8C-83A1-F6EECF244321}">
                <p14:modId xmlns:p14="http://schemas.microsoft.com/office/powerpoint/2010/main" val="3347587948"/>
              </p:ext>
            </p:extLst>
          </p:nvPr>
        </p:nvGraphicFramePr>
        <p:xfrm>
          <a:off x="151284" y="1449383"/>
          <a:ext cx="5617218" cy="4840682"/>
        </p:xfrm>
        <a:graphic>
          <a:graphicData uri="http://schemas.openxmlformats.org/drawingml/2006/table">
            <a:tbl>
              <a:tblPr firstRow="1" firstCol="1" bandRow="1">
                <a:tableStyleId>{3B4B98B0-60AC-42C2-AFA5-B58CD77FA1E5}</a:tableStyleId>
              </a:tblPr>
              <a:tblGrid>
                <a:gridCol w="1071336">
                  <a:extLst>
                    <a:ext uri="{9D8B030D-6E8A-4147-A177-3AD203B41FA5}">
                      <a16:colId xmlns:a16="http://schemas.microsoft.com/office/drawing/2014/main" val="435872614"/>
                    </a:ext>
                  </a:extLst>
                </a:gridCol>
                <a:gridCol w="4545882">
                  <a:extLst>
                    <a:ext uri="{9D8B030D-6E8A-4147-A177-3AD203B41FA5}">
                      <a16:colId xmlns:a16="http://schemas.microsoft.com/office/drawing/2014/main" val="4211617712"/>
                    </a:ext>
                  </a:extLst>
                </a:gridCol>
              </a:tblGrid>
              <a:tr h="160152">
                <a:tc>
                  <a:txBody>
                    <a:bodyPr/>
                    <a:lstStyle/>
                    <a:p>
                      <a:pPr>
                        <a:lnSpc>
                          <a:spcPct val="107000"/>
                        </a:lnSpc>
                        <a:spcAft>
                          <a:spcPts val="800"/>
                        </a:spcAft>
                      </a:pPr>
                      <a:r>
                        <a:rPr lang="en-IN" sz="1400" b="1" kern="100" dirty="0">
                          <a:effectLst/>
                        </a:rPr>
                        <a:t>Part 1</a:t>
                      </a:r>
                      <a:endParaRPr lang="en-IN" sz="1400" b="1" kern="100" dirty="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b="0" kern="100" dirty="0">
                          <a:effectLst/>
                        </a:rPr>
                        <a:t>Determination of pyrometric cone equivalent PCE or softening point</a:t>
                      </a:r>
                      <a:endParaRPr lang="en-IN" sz="1400" b="0" kern="100" dirty="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5244714"/>
                  </a:ext>
                </a:extLst>
              </a:tr>
              <a:tr h="160152">
                <a:tc>
                  <a:txBody>
                    <a:bodyPr/>
                    <a:lstStyle/>
                    <a:p>
                      <a:pPr>
                        <a:lnSpc>
                          <a:spcPct val="107000"/>
                        </a:lnSpc>
                        <a:spcAft>
                          <a:spcPts val="800"/>
                        </a:spcAft>
                      </a:pPr>
                      <a:r>
                        <a:rPr lang="en-IN" sz="1400" kern="100">
                          <a:effectLst/>
                        </a:rPr>
                        <a:t>Part 2</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a:effectLst/>
                        </a:rPr>
                        <a:t>Determination of refractoriness under load</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2083329155"/>
                  </a:ext>
                </a:extLst>
              </a:tr>
              <a:tr h="160152">
                <a:tc>
                  <a:txBody>
                    <a:bodyPr/>
                    <a:lstStyle/>
                    <a:p>
                      <a:pPr>
                        <a:lnSpc>
                          <a:spcPct val="107000"/>
                        </a:lnSpc>
                        <a:spcAft>
                          <a:spcPts val="800"/>
                        </a:spcAft>
                      </a:pPr>
                      <a:r>
                        <a:rPr lang="en-IN" sz="1400" kern="100">
                          <a:effectLst/>
                        </a:rPr>
                        <a:t> Part 3</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a:effectLst/>
                        </a:rPr>
                        <a:t>Determination of spalling resistance</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2158110040"/>
                  </a:ext>
                </a:extLst>
              </a:tr>
              <a:tr h="160152">
                <a:tc>
                  <a:txBody>
                    <a:bodyPr/>
                    <a:lstStyle/>
                    <a:p>
                      <a:pPr>
                        <a:lnSpc>
                          <a:spcPct val="107000"/>
                        </a:lnSpc>
                        <a:spcAft>
                          <a:spcPts val="800"/>
                        </a:spcAft>
                      </a:pPr>
                      <a:r>
                        <a:rPr lang="en-IN" sz="1400" kern="100">
                          <a:effectLst/>
                        </a:rPr>
                        <a:t> Part 4 </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dirty="0">
                          <a:effectLst/>
                        </a:rPr>
                        <a:t>Determination of cold crushing strength of dense shaped refractories products</a:t>
                      </a:r>
                      <a:endParaRPr lang="en-IN" sz="1400" kern="100" dirty="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3278483814"/>
                  </a:ext>
                </a:extLst>
              </a:tr>
              <a:tr h="309567">
                <a:tc>
                  <a:txBody>
                    <a:bodyPr/>
                    <a:lstStyle/>
                    <a:p>
                      <a:pPr>
                        <a:lnSpc>
                          <a:spcPct val="107000"/>
                        </a:lnSpc>
                        <a:spcAft>
                          <a:spcPts val="800"/>
                        </a:spcAft>
                      </a:pPr>
                      <a:r>
                        <a:rPr lang="en-IN" sz="1400" kern="100">
                          <a:effectLst/>
                        </a:rPr>
                        <a:t>Part 5/ISO 5014</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dirty="0">
                          <a:effectLst/>
                        </a:rPr>
                        <a:t>Method for determination of modulus of rupture at ambient temperature of dense and insulating shaped refractory products</a:t>
                      </a:r>
                      <a:endParaRPr lang="en-IN" sz="1400" kern="100" dirty="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2293625078"/>
                  </a:ext>
                </a:extLst>
              </a:tr>
              <a:tr h="309567">
                <a:tc>
                  <a:txBody>
                    <a:bodyPr/>
                    <a:lstStyle/>
                    <a:p>
                      <a:pPr>
                        <a:lnSpc>
                          <a:spcPct val="107000"/>
                        </a:lnSpc>
                        <a:spcAft>
                          <a:spcPts val="800"/>
                        </a:spcAft>
                      </a:pPr>
                      <a:r>
                        <a:rPr lang="en-IN" sz="1400" kern="100">
                          <a:effectLst/>
                        </a:rPr>
                        <a:t>Part 6</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dirty="0">
                          <a:effectLst/>
                        </a:rPr>
                        <a:t>Determination of permanent linear change after reheating for shaped insulating and dense refractories</a:t>
                      </a:r>
                      <a:endParaRPr lang="en-IN" sz="1400" kern="100" dirty="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2955118778"/>
                  </a:ext>
                </a:extLst>
              </a:tr>
              <a:tr h="160152">
                <a:tc>
                  <a:txBody>
                    <a:bodyPr/>
                    <a:lstStyle/>
                    <a:p>
                      <a:pPr>
                        <a:lnSpc>
                          <a:spcPct val="107000"/>
                        </a:lnSpc>
                        <a:spcAft>
                          <a:spcPts val="800"/>
                        </a:spcAft>
                      </a:pPr>
                      <a:r>
                        <a:rPr lang="en-IN" sz="1400" kern="100">
                          <a:effectLst/>
                        </a:rPr>
                        <a:t>Part 7</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dirty="0">
                          <a:effectLst/>
                        </a:rPr>
                        <a:t>Methods of sampling and criteria for conformity</a:t>
                      </a:r>
                      <a:endParaRPr lang="en-IN" sz="1400" kern="100" dirty="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2275193765"/>
                  </a:ext>
                </a:extLst>
              </a:tr>
              <a:tr h="160152">
                <a:tc>
                  <a:txBody>
                    <a:bodyPr/>
                    <a:lstStyle/>
                    <a:p>
                      <a:pPr>
                        <a:lnSpc>
                          <a:spcPct val="107000"/>
                        </a:lnSpc>
                        <a:spcAft>
                          <a:spcPts val="800"/>
                        </a:spcAft>
                      </a:pPr>
                      <a:r>
                        <a:rPr lang="en-IN" sz="1400" kern="100">
                          <a:effectLst/>
                        </a:rPr>
                        <a:t>Part 9 / ISO 5018</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a:effectLst/>
                        </a:rPr>
                        <a:t>Determination of true density</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4061073706"/>
                  </a:ext>
                </a:extLst>
              </a:tr>
              <a:tr h="309567">
                <a:tc>
                  <a:txBody>
                    <a:bodyPr/>
                    <a:lstStyle/>
                    <a:p>
                      <a:pPr>
                        <a:lnSpc>
                          <a:spcPct val="107000"/>
                        </a:lnSpc>
                        <a:spcAft>
                          <a:spcPts val="800"/>
                        </a:spcAft>
                      </a:pPr>
                      <a:r>
                        <a:rPr lang="en-IN" sz="1400" kern="100">
                          <a:effectLst/>
                        </a:rPr>
                        <a:t> Part 12 /ISO 5016</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dirty="0">
                          <a:effectLst/>
                        </a:rPr>
                        <a:t>Method for determination of bulk density and true porosity of shaped insulating refractory products</a:t>
                      </a:r>
                      <a:endParaRPr lang="en-IN" sz="1400" kern="100" dirty="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1892643545"/>
                  </a:ext>
                </a:extLst>
              </a:tr>
              <a:tr h="160152">
                <a:tc>
                  <a:txBody>
                    <a:bodyPr/>
                    <a:lstStyle/>
                    <a:p>
                      <a:pPr>
                        <a:lnSpc>
                          <a:spcPct val="107000"/>
                        </a:lnSpc>
                        <a:spcAft>
                          <a:spcPts val="800"/>
                        </a:spcAft>
                      </a:pPr>
                      <a:r>
                        <a:rPr lang="en-IN" sz="1400" kern="100">
                          <a:effectLst/>
                        </a:rPr>
                        <a:t> Part 13 /ISO 12676</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dirty="0">
                          <a:effectLst/>
                        </a:rPr>
                        <a:t>Determination of resistance to carbon monoxide</a:t>
                      </a:r>
                      <a:endParaRPr lang="en-IN" sz="1400" kern="100" dirty="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3185165491"/>
                  </a:ext>
                </a:extLst>
              </a:tr>
              <a:tr h="160152">
                <a:tc>
                  <a:txBody>
                    <a:bodyPr/>
                    <a:lstStyle/>
                    <a:p>
                      <a:pPr>
                        <a:lnSpc>
                          <a:spcPct val="107000"/>
                        </a:lnSpc>
                        <a:spcAft>
                          <a:spcPts val="800"/>
                        </a:spcAft>
                      </a:pPr>
                      <a:r>
                        <a:rPr lang="en-IN" sz="1400" kern="100" dirty="0">
                          <a:effectLst/>
                        </a:rPr>
                        <a:t> Part 14 </a:t>
                      </a:r>
                      <a:endParaRPr lang="en-IN" sz="1400" kern="100" dirty="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a:effectLst/>
                        </a:rPr>
                        <a:t>Determination of sieve analysis</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1786389120"/>
                  </a:ext>
                </a:extLst>
              </a:tr>
              <a:tr h="309567">
                <a:tc>
                  <a:txBody>
                    <a:bodyPr/>
                    <a:lstStyle/>
                    <a:p>
                      <a:pPr>
                        <a:lnSpc>
                          <a:spcPct val="107000"/>
                        </a:lnSpc>
                        <a:spcAft>
                          <a:spcPts val="800"/>
                        </a:spcAft>
                      </a:pPr>
                      <a:r>
                        <a:rPr lang="en-IN" sz="1400" kern="100">
                          <a:effectLst/>
                        </a:rPr>
                        <a:t> Part 15 /ISO 5017</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dirty="0">
                          <a:effectLst/>
                        </a:rPr>
                        <a:t>Method for Determination of Bulk Density, Apparent Porosity and True Porosity of Dense Shaped Refractory Products</a:t>
                      </a:r>
                      <a:endParaRPr lang="en-IN" sz="1400" kern="100" dirty="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2429844759"/>
                  </a:ext>
                </a:extLst>
              </a:tr>
            </a:tbl>
          </a:graphicData>
        </a:graphic>
      </p:graphicFrame>
      <p:graphicFrame>
        <p:nvGraphicFramePr>
          <p:cNvPr id="11" name="Table 10">
            <a:extLst>
              <a:ext uri="{FF2B5EF4-FFF2-40B4-BE49-F238E27FC236}">
                <a16:creationId xmlns:a16="http://schemas.microsoft.com/office/drawing/2014/main" id="{1C4DE8AD-2F0B-BB40-B951-87B1F3F2E997}"/>
              </a:ext>
            </a:extLst>
          </p:cNvPr>
          <p:cNvGraphicFramePr>
            <a:graphicFrameLocks noGrp="1"/>
          </p:cNvGraphicFramePr>
          <p:nvPr>
            <p:extLst>
              <p:ext uri="{D42A27DB-BD31-4B8C-83A1-F6EECF244321}">
                <p14:modId xmlns:p14="http://schemas.microsoft.com/office/powerpoint/2010/main" val="988817565"/>
              </p:ext>
            </p:extLst>
          </p:nvPr>
        </p:nvGraphicFramePr>
        <p:xfrm>
          <a:off x="6003982" y="1210548"/>
          <a:ext cx="6036734" cy="5525532"/>
        </p:xfrm>
        <a:graphic>
          <a:graphicData uri="http://schemas.openxmlformats.org/drawingml/2006/table">
            <a:tbl>
              <a:tblPr firstRow="1" firstCol="1" bandRow="1">
                <a:tableStyleId>{68D230F3-CF80-4859-8CE7-A43EE81993B5}</a:tableStyleId>
              </a:tblPr>
              <a:tblGrid>
                <a:gridCol w="1151348">
                  <a:extLst>
                    <a:ext uri="{9D8B030D-6E8A-4147-A177-3AD203B41FA5}">
                      <a16:colId xmlns:a16="http://schemas.microsoft.com/office/drawing/2014/main" val="402423824"/>
                    </a:ext>
                  </a:extLst>
                </a:gridCol>
                <a:gridCol w="4885386">
                  <a:extLst>
                    <a:ext uri="{9D8B030D-6E8A-4147-A177-3AD203B41FA5}">
                      <a16:colId xmlns:a16="http://schemas.microsoft.com/office/drawing/2014/main" val="1548648553"/>
                    </a:ext>
                  </a:extLst>
                </a:gridCol>
              </a:tblGrid>
              <a:tr h="160152">
                <a:tc>
                  <a:txBody>
                    <a:bodyPr/>
                    <a:lstStyle/>
                    <a:p>
                      <a:pPr>
                        <a:lnSpc>
                          <a:spcPct val="107000"/>
                        </a:lnSpc>
                        <a:spcAft>
                          <a:spcPts val="800"/>
                        </a:spcAft>
                      </a:pPr>
                      <a:r>
                        <a:rPr lang="en-IN" sz="1400" b="0" kern="100" dirty="0">
                          <a:effectLst/>
                        </a:rPr>
                        <a:t> </a:t>
                      </a:r>
                      <a:r>
                        <a:rPr lang="en-IN" sz="1400" b="1" kern="100" dirty="0">
                          <a:effectLst/>
                        </a:rPr>
                        <a:t>Part 16 /ISO 8894-2</a:t>
                      </a:r>
                      <a:endParaRPr lang="en-IN" sz="1400" b="1" kern="100" dirty="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b="0" kern="100" dirty="0">
                          <a:effectLst/>
                        </a:rPr>
                        <a:t>Determination of Thermal Conductivity According to Hot-Wire Method  Parallel</a:t>
                      </a:r>
                      <a:endParaRPr lang="en-IN" sz="1400" b="0" kern="100" dirty="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3554991907"/>
                  </a:ext>
                </a:extLst>
              </a:tr>
              <a:tr h="160152">
                <a:tc>
                  <a:txBody>
                    <a:bodyPr/>
                    <a:lstStyle/>
                    <a:p>
                      <a:pPr>
                        <a:lnSpc>
                          <a:spcPct val="107000"/>
                        </a:lnSpc>
                        <a:spcAft>
                          <a:spcPts val="800"/>
                        </a:spcAft>
                      </a:pPr>
                      <a:r>
                        <a:rPr lang="en-IN" sz="1400" kern="100">
                          <a:effectLst/>
                        </a:rPr>
                        <a:t> Part 17 /ISO 8895</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a:effectLst/>
                        </a:rPr>
                        <a:t>Shaped insulating refractory products - Determination of cold crushing strength </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3000653283"/>
                  </a:ext>
                </a:extLst>
              </a:tr>
              <a:tr h="160152">
                <a:tc>
                  <a:txBody>
                    <a:bodyPr/>
                    <a:lstStyle/>
                    <a:p>
                      <a:pPr>
                        <a:lnSpc>
                          <a:spcPct val="107000"/>
                        </a:lnSpc>
                        <a:spcAft>
                          <a:spcPts val="800"/>
                        </a:spcAft>
                      </a:pPr>
                      <a:r>
                        <a:rPr lang="en-IN" sz="1400" kern="100">
                          <a:effectLst/>
                        </a:rPr>
                        <a:t> Part 18 /ISO 3187</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a:effectLst/>
                        </a:rPr>
                        <a:t>Determination of creep in compression</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3060177536"/>
                  </a:ext>
                </a:extLst>
              </a:tr>
              <a:tr h="160152">
                <a:tc>
                  <a:txBody>
                    <a:bodyPr/>
                    <a:lstStyle/>
                    <a:p>
                      <a:pPr>
                        <a:lnSpc>
                          <a:spcPct val="107000"/>
                        </a:lnSpc>
                        <a:spcAft>
                          <a:spcPts val="800"/>
                        </a:spcAft>
                      </a:pPr>
                      <a:r>
                        <a:rPr lang="en-IN" sz="1400" kern="100" dirty="0">
                          <a:effectLst/>
                        </a:rPr>
                        <a:t> Part 19 /ISO 16835 </a:t>
                      </a:r>
                      <a:endParaRPr lang="en-IN" sz="1400" kern="100" dirty="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a:effectLst/>
                        </a:rPr>
                        <a:t>Determination of Thermal Expansion</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2905490057"/>
                  </a:ext>
                </a:extLst>
              </a:tr>
              <a:tr h="160152">
                <a:tc>
                  <a:txBody>
                    <a:bodyPr/>
                    <a:lstStyle/>
                    <a:p>
                      <a:pPr>
                        <a:lnSpc>
                          <a:spcPct val="107000"/>
                        </a:lnSpc>
                        <a:spcAft>
                          <a:spcPts val="800"/>
                        </a:spcAft>
                      </a:pPr>
                      <a:r>
                        <a:rPr lang="en-IN" sz="1400" kern="100">
                          <a:effectLst/>
                        </a:rPr>
                        <a:t> Part 20 /ISO 5013</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dirty="0">
                          <a:effectLst/>
                        </a:rPr>
                        <a:t>Determination of Modulus of Rupture at Elevated Temperature first revision</a:t>
                      </a:r>
                      <a:endParaRPr lang="en-IN" sz="1400" kern="100" dirty="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3352669099"/>
                  </a:ext>
                </a:extLst>
              </a:tr>
              <a:tr h="309567">
                <a:tc>
                  <a:txBody>
                    <a:bodyPr/>
                    <a:lstStyle/>
                    <a:p>
                      <a:pPr>
                        <a:lnSpc>
                          <a:spcPct val="107000"/>
                        </a:lnSpc>
                        <a:spcAft>
                          <a:spcPts val="800"/>
                        </a:spcAft>
                      </a:pPr>
                      <a:r>
                        <a:rPr lang="en-IN" sz="1400" kern="100">
                          <a:effectLst/>
                        </a:rPr>
                        <a:t> Part 21 /ISO 8894-1</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a:effectLst/>
                        </a:rPr>
                        <a:t>Determination of Thermal Conductivity According to Hot-Wire Method Cross-Array and Resistance Thermometer</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2380121226"/>
                  </a:ext>
                </a:extLst>
              </a:tr>
              <a:tr h="160152">
                <a:tc>
                  <a:txBody>
                    <a:bodyPr/>
                    <a:lstStyle/>
                    <a:p>
                      <a:pPr>
                        <a:lnSpc>
                          <a:spcPct val="107000"/>
                        </a:lnSpc>
                        <a:spcAft>
                          <a:spcPts val="800"/>
                        </a:spcAft>
                      </a:pPr>
                      <a:r>
                        <a:rPr lang="en-IN" sz="1400" kern="100">
                          <a:effectLst/>
                        </a:rPr>
                        <a:t> Part 22 /ISO 8841</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dirty="0">
                          <a:effectLst/>
                        </a:rPr>
                        <a:t>Method for determination of permeability to gases of dense shaped refractory products</a:t>
                      </a:r>
                      <a:endParaRPr lang="en-IN" sz="1400" kern="100" dirty="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3306504686"/>
                  </a:ext>
                </a:extLst>
              </a:tr>
              <a:tr h="309567">
                <a:tc>
                  <a:txBody>
                    <a:bodyPr/>
                    <a:lstStyle/>
                    <a:p>
                      <a:pPr>
                        <a:lnSpc>
                          <a:spcPct val="107000"/>
                        </a:lnSpc>
                        <a:spcAft>
                          <a:spcPts val="800"/>
                        </a:spcAft>
                      </a:pPr>
                      <a:r>
                        <a:rPr lang="en-IN" sz="1400" kern="100">
                          <a:effectLst/>
                        </a:rPr>
                        <a:t> Part 23</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a:effectLst/>
                        </a:rPr>
                        <a:t>Methods of test for dense shaped refractory products - Determination of resistance to abrasion at ambient temperature</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3447081343"/>
                  </a:ext>
                </a:extLst>
              </a:tr>
              <a:tr h="160152">
                <a:tc>
                  <a:txBody>
                    <a:bodyPr/>
                    <a:lstStyle/>
                    <a:p>
                      <a:pPr>
                        <a:lnSpc>
                          <a:spcPct val="107000"/>
                        </a:lnSpc>
                        <a:spcAft>
                          <a:spcPts val="800"/>
                        </a:spcAft>
                      </a:pPr>
                      <a:r>
                        <a:rPr lang="en-IN" sz="1400" kern="100">
                          <a:effectLst/>
                        </a:rPr>
                        <a:t> Part 24 /ISO 16334 </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dirty="0">
                          <a:effectLst/>
                        </a:rPr>
                        <a:t>Monolithic Refractory Products - Determination of Resistance to Explosive Spalling</a:t>
                      </a:r>
                      <a:endParaRPr lang="en-IN" sz="1400" kern="100" dirty="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1789710068"/>
                  </a:ext>
                </a:extLst>
              </a:tr>
              <a:tr h="160152">
                <a:tc>
                  <a:txBody>
                    <a:bodyPr/>
                    <a:lstStyle/>
                    <a:p>
                      <a:pPr>
                        <a:lnSpc>
                          <a:spcPct val="107000"/>
                        </a:lnSpc>
                        <a:spcAft>
                          <a:spcPts val="800"/>
                        </a:spcAft>
                      </a:pPr>
                      <a:r>
                        <a:rPr lang="en-IN" sz="1400" kern="100">
                          <a:effectLst/>
                        </a:rPr>
                        <a:t> Part 25/ISO 16349 </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dirty="0">
                          <a:effectLst/>
                        </a:rPr>
                        <a:t>Determination of Abrasion Resistance at Elevated Temperature</a:t>
                      </a:r>
                      <a:endParaRPr lang="en-IN" sz="1400" kern="100" dirty="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3202935831"/>
                  </a:ext>
                </a:extLst>
              </a:tr>
              <a:tr h="309567">
                <a:tc>
                  <a:txBody>
                    <a:bodyPr/>
                    <a:lstStyle/>
                    <a:p>
                      <a:pPr>
                        <a:lnSpc>
                          <a:spcPct val="107000"/>
                        </a:lnSpc>
                        <a:spcAft>
                          <a:spcPts val="800"/>
                        </a:spcAft>
                      </a:pPr>
                      <a:r>
                        <a:rPr lang="en-IN" sz="1400" kern="100">
                          <a:effectLst/>
                        </a:rPr>
                        <a:t> Part 26 /ISO 8890</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a:effectLst/>
                        </a:rPr>
                        <a:t>Method for Determination of Resistance to Sulfuric Acid of Dense Shaped Refractory Products</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4192068825"/>
                  </a:ext>
                </a:extLst>
              </a:tr>
              <a:tr h="309567">
                <a:tc>
                  <a:txBody>
                    <a:bodyPr/>
                    <a:lstStyle/>
                    <a:p>
                      <a:pPr>
                        <a:lnSpc>
                          <a:spcPct val="107000"/>
                        </a:lnSpc>
                        <a:spcAft>
                          <a:spcPts val="800"/>
                        </a:spcAft>
                      </a:pPr>
                      <a:r>
                        <a:rPr lang="en-IN" sz="1400" kern="100">
                          <a:effectLst/>
                        </a:rPr>
                        <a:t> Part 27 /ISO 22685</a:t>
                      </a:r>
                      <a:endParaRPr lang="en-IN" sz="1400" kern="10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tc>
                  <a:txBody>
                    <a:bodyPr/>
                    <a:lstStyle/>
                    <a:p>
                      <a:pPr>
                        <a:lnSpc>
                          <a:spcPct val="107000"/>
                        </a:lnSpc>
                        <a:spcAft>
                          <a:spcPts val="800"/>
                        </a:spcAft>
                      </a:pPr>
                      <a:r>
                        <a:rPr lang="en-IN" sz="1400" kern="100" dirty="0">
                          <a:effectLst/>
                        </a:rPr>
                        <a:t>Method for Determination of Compressive Strength at Elevated Temperature of Refractory Products</a:t>
                      </a:r>
                      <a:endParaRPr lang="en-IN" sz="1400" kern="100" dirty="0">
                        <a:effectLst/>
                        <a:latin typeface="Aptos" panose="020B0004020202020204" pitchFamily="34" charset="0"/>
                        <a:ea typeface="Aptos" panose="020B0004020202020204" pitchFamily="34" charset="0"/>
                        <a:cs typeface="Cordia New" panose="020B0304020202020204" pitchFamily="34" charset="-34"/>
                      </a:endParaRPr>
                    </a:p>
                  </a:txBody>
                  <a:tcPr marL="6234" marR="6234" marT="6234" marB="6234"/>
                </a:tc>
                <a:extLst>
                  <a:ext uri="{0D108BD9-81ED-4DB2-BD59-A6C34878D82A}">
                    <a16:rowId xmlns:a16="http://schemas.microsoft.com/office/drawing/2014/main" val="2456360170"/>
                  </a:ext>
                </a:extLst>
              </a:tr>
            </a:tbl>
          </a:graphicData>
        </a:graphic>
      </p:graphicFrame>
    </p:spTree>
    <p:extLst>
      <p:ext uri="{BB962C8B-B14F-4D97-AF65-F5344CB8AC3E}">
        <p14:creationId xmlns:p14="http://schemas.microsoft.com/office/powerpoint/2010/main" val="1596872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CCE3197-8BBA-49A1-A8A7-F47FB244A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C5D9031-3674-45D6-A9CD-3B5502BD8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28757"/>
            <a:ext cx="12192002" cy="2378310"/>
          </a:xfrm>
          <a:prstGeom prst="rect">
            <a:avLst/>
          </a:prstGeom>
          <a:gradFill>
            <a:gsLst>
              <a:gs pos="0">
                <a:schemeClr val="accent5">
                  <a:alpha val="88000"/>
                </a:schemeClr>
              </a:gs>
              <a:gs pos="84000">
                <a:schemeClr val="accent2">
                  <a:alpha val="96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16FC2C8-85D1-469C-8765-2381A8D22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3" y="-28758"/>
            <a:ext cx="11734798" cy="2378312"/>
          </a:xfrm>
          <a:prstGeom prst="rect">
            <a:avLst/>
          </a:prstGeom>
          <a:gradFill>
            <a:gsLst>
              <a:gs pos="0">
                <a:schemeClr val="accent5">
                  <a:alpha val="0"/>
                </a:schemeClr>
              </a:gs>
              <a:gs pos="100000">
                <a:schemeClr val="accent6">
                  <a:alpha val="44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E72AC0-5005-4864-BFA5-33B5E0BC5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01756" y="-3271597"/>
            <a:ext cx="2376595" cy="8865706"/>
          </a:xfrm>
          <a:prstGeom prst="rect">
            <a:avLst/>
          </a:prstGeom>
          <a:gradFill>
            <a:gsLst>
              <a:gs pos="0">
                <a:schemeClr val="accent4">
                  <a:alpha val="19000"/>
                </a:schemeClr>
              </a:gs>
              <a:gs pos="99000">
                <a:schemeClr val="accent5">
                  <a:alpha val="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A0516A-4FA5-E839-FF66-DD212997AAD6}"/>
              </a:ext>
            </a:extLst>
          </p:cNvPr>
          <p:cNvSpPr>
            <a:spLocks noGrp="1"/>
          </p:cNvSpPr>
          <p:nvPr>
            <p:ph type="title"/>
          </p:nvPr>
        </p:nvSpPr>
        <p:spPr>
          <a:xfrm>
            <a:off x="772906" y="503113"/>
            <a:ext cx="9448800" cy="1388533"/>
          </a:xfrm>
        </p:spPr>
        <p:txBody>
          <a:bodyPr anchor="ctr">
            <a:normAutofit fontScale="90000"/>
          </a:bodyPr>
          <a:lstStyle/>
          <a:p>
            <a:r>
              <a:rPr lang="en-IN" sz="3200" kern="100" dirty="0">
                <a:solidFill>
                  <a:schemeClr val="bg1"/>
                </a:solidFill>
                <a:effectLst/>
                <a:latin typeface="+mj-lt"/>
                <a:ea typeface="Aptos" panose="020B0004020202020204" pitchFamily="34" charset="0"/>
                <a:cs typeface="Cordia New" panose="020B0304020202020204" pitchFamily="34" charset="-34"/>
              </a:rPr>
              <a:t>pyrometric cone equivalent </a:t>
            </a:r>
            <a:r>
              <a:rPr lang="en-IN" sz="3200" kern="100" dirty="0" err="1">
                <a:solidFill>
                  <a:schemeClr val="bg1"/>
                </a:solidFill>
                <a:effectLst/>
                <a:latin typeface="+mj-lt"/>
                <a:ea typeface="Aptos" panose="020B0004020202020204" pitchFamily="34" charset="0"/>
                <a:cs typeface="Cordia New" panose="020B0304020202020204" pitchFamily="34" charset="-34"/>
              </a:rPr>
              <a:t>Pce</a:t>
            </a:r>
            <a:r>
              <a:rPr lang="en-IN" sz="3200" kern="100" dirty="0">
                <a:solidFill>
                  <a:schemeClr val="bg1"/>
                </a:solidFill>
                <a:effectLst/>
                <a:latin typeface="+mj-lt"/>
                <a:ea typeface="Aptos" panose="020B0004020202020204" pitchFamily="34" charset="0"/>
                <a:cs typeface="Cordia New" panose="020B0304020202020204" pitchFamily="34" charset="-34"/>
              </a:rPr>
              <a:t> or softening point - IS 1528 (part 1)</a:t>
            </a:r>
            <a:endParaRPr lang="en-IN" sz="3200" dirty="0">
              <a:solidFill>
                <a:schemeClr val="bg1"/>
              </a:solidFill>
            </a:endParaRPr>
          </a:p>
        </p:txBody>
      </p:sp>
      <p:pic>
        <p:nvPicPr>
          <p:cNvPr id="5" name="Content Placeholder 4">
            <a:extLst>
              <a:ext uri="{FF2B5EF4-FFF2-40B4-BE49-F238E27FC236}">
                <a16:creationId xmlns:a16="http://schemas.microsoft.com/office/drawing/2014/main" id="{76F2EAC9-1765-546C-2850-257AED64E277}"/>
              </a:ext>
            </a:extLst>
          </p:cNvPr>
          <p:cNvPicPr>
            <a:picLocks noChangeAspect="1"/>
          </p:cNvPicPr>
          <p:nvPr/>
        </p:nvPicPr>
        <p:blipFill>
          <a:blip r:embed="rId2"/>
          <a:stretch>
            <a:fillRect/>
          </a:stretch>
        </p:blipFill>
        <p:spPr>
          <a:xfrm>
            <a:off x="60562" y="2461720"/>
            <a:ext cx="5728762" cy="4110388"/>
          </a:xfrm>
          <a:prstGeom prst="rect">
            <a:avLst/>
          </a:prstGeom>
        </p:spPr>
      </p:pic>
      <p:pic>
        <p:nvPicPr>
          <p:cNvPr id="7" name="Picture 6">
            <a:extLst>
              <a:ext uri="{FF2B5EF4-FFF2-40B4-BE49-F238E27FC236}">
                <a16:creationId xmlns:a16="http://schemas.microsoft.com/office/drawing/2014/main" id="{85B26F15-1E82-7CE0-CE7D-6B2901D7D6E2}"/>
              </a:ext>
            </a:extLst>
          </p:cNvPr>
          <p:cNvPicPr>
            <a:picLocks noChangeAspect="1"/>
          </p:cNvPicPr>
          <p:nvPr/>
        </p:nvPicPr>
        <p:blipFill>
          <a:blip r:embed="rId3"/>
          <a:stretch>
            <a:fillRect/>
          </a:stretch>
        </p:blipFill>
        <p:spPr>
          <a:xfrm>
            <a:off x="5849885" y="2376596"/>
            <a:ext cx="6326289" cy="3509031"/>
          </a:xfrm>
          <a:prstGeom prst="rect">
            <a:avLst/>
          </a:prstGeom>
        </p:spPr>
      </p:pic>
      <p:pic>
        <p:nvPicPr>
          <p:cNvPr id="8" name="Picture 7" descr="A blue triangle with red circle and white text&#10;&#10;Description automatically generated">
            <a:extLst>
              <a:ext uri="{FF2B5EF4-FFF2-40B4-BE49-F238E27FC236}">
                <a16:creationId xmlns:a16="http://schemas.microsoft.com/office/drawing/2014/main" id="{B3EB49F3-0012-FA58-051D-20985D6992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2485358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CDCAE7-13FF-FB48-F8E3-A1140AB886BD}"/>
              </a:ext>
            </a:extLst>
          </p:cNvPr>
          <p:cNvSpPr>
            <a:spLocks noGrp="1"/>
          </p:cNvSpPr>
          <p:nvPr>
            <p:ph type="title"/>
          </p:nvPr>
        </p:nvSpPr>
        <p:spPr>
          <a:xfrm>
            <a:off x="330739" y="249950"/>
            <a:ext cx="10802927" cy="958522"/>
          </a:xfrm>
        </p:spPr>
        <p:txBody>
          <a:bodyPr vert="horz" lIns="0" tIns="0" rIns="0" bIns="0" rtlCol="0" anchor="b">
            <a:normAutofit fontScale="90000"/>
          </a:bodyPr>
          <a:lstStyle/>
          <a:p>
            <a:r>
              <a:rPr lang="en-US" sz="3300" dirty="0"/>
              <a:t>Strength or Refractories-under load (RUL) IS 1528 (</a:t>
            </a:r>
            <a:r>
              <a:rPr lang="en-US" sz="3300" dirty="0" err="1"/>
              <a:t>ParT</a:t>
            </a:r>
            <a:r>
              <a:rPr lang="en-US" sz="3300" dirty="0"/>
              <a:t> 2)</a:t>
            </a:r>
          </a:p>
        </p:txBody>
      </p:sp>
      <p:pic>
        <p:nvPicPr>
          <p:cNvPr id="3074" name="Picture 2" descr="refractories under load rul test">
            <a:extLst>
              <a:ext uri="{FF2B5EF4-FFF2-40B4-BE49-F238E27FC236}">
                <a16:creationId xmlns:a16="http://schemas.microsoft.com/office/drawing/2014/main" id="{A7835C50-84D2-4AFD-F1D0-5F330AE7B3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61" t="33823" r="70057" b="13688"/>
          <a:stretch/>
        </p:blipFill>
        <p:spPr bwMode="auto">
          <a:xfrm>
            <a:off x="8559800" y="918858"/>
            <a:ext cx="3489528" cy="5391082"/>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refractories under load rul test">
            <a:extLst>
              <a:ext uri="{FF2B5EF4-FFF2-40B4-BE49-F238E27FC236}">
                <a16:creationId xmlns:a16="http://schemas.microsoft.com/office/drawing/2014/main" id="{0EA44343-CB9C-5A3A-08EF-82D15E00E2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681" t="32756" r="8496" b="12176"/>
          <a:stretch/>
        </p:blipFill>
        <p:spPr bwMode="auto">
          <a:xfrm>
            <a:off x="3780813" y="1180098"/>
            <a:ext cx="4778987" cy="53602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85" name="TextBox 4">
            <a:extLst>
              <a:ext uri="{FF2B5EF4-FFF2-40B4-BE49-F238E27FC236}">
                <a16:creationId xmlns:a16="http://schemas.microsoft.com/office/drawing/2014/main" id="{939AEDE0-DC50-6A01-9DC0-A1158BF4804F}"/>
              </a:ext>
            </a:extLst>
          </p:cNvPr>
          <p:cNvGraphicFramePr/>
          <p:nvPr>
            <p:extLst>
              <p:ext uri="{D42A27DB-BD31-4B8C-83A1-F6EECF244321}">
                <p14:modId xmlns:p14="http://schemas.microsoft.com/office/powerpoint/2010/main" val="3314767366"/>
              </p:ext>
            </p:extLst>
          </p:nvPr>
        </p:nvGraphicFramePr>
        <p:xfrm>
          <a:off x="231292" y="1401417"/>
          <a:ext cx="3834871" cy="4664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blue triangle with red circle and white text&#10;&#10;Description automatically generated">
            <a:extLst>
              <a:ext uri="{FF2B5EF4-FFF2-40B4-BE49-F238E27FC236}">
                <a16:creationId xmlns:a16="http://schemas.microsoft.com/office/drawing/2014/main" id="{AC97AA4B-0E27-273E-1D56-479E754012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249455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E0A-133B-7DA9-BE0A-C0D3493044E3}"/>
              </a:ext>
            </a:extLst>
          </p:cNvPr>
          <p:cNvSpPr>
            <a:spLocks noGrp="1"/>
          </p:cNvSpPr>
          <p:nvPr>
            <p:ph type="title"/>
          </p:nvPr>
        </p:nvSpPr>
        <p:spPr>
          <a:xfrm>
            <a:off x="465667" y="575395"/>
            <a:ext cx="10241280" cy="533739"/>
          </a:xfrm>
        </p:spPr>
        <p:txBody>
          <a:bodyPr>
            <a:normAutofit fontScale="90000"/>
          </a:bodyPr>
          <a:lstStyle/>
          <a:p>
            <a:r>
              <a:rPr lang="en-IN" sz="3600" kern="100" dirty="0">
                <a:effectLst/>
                <a:latin typeface="+mj-lt"/>
                <a:ea typeface="Aptos" panose="020B0004020202020204" pitchFamily="34" charset="0"/>
                <a:cs typeface="Cordia New" panose="020B0304020202020204" pitchFamily="34" charset="-34"/>
              </a:rPr>
              <a:t>spalling resistance(Thermal Spalling IS 1528 (part 3)</a:t>
            </a:r>
            <a:endParaRPr lang="en-IN" dirty="0"/>
          </a:p>
        </p:txBody>
      </p:sp>
      <p:sp>
        <p:nvSpPr>
          <p:cNvPr id="6" name="TextBox 5">
            <a:extLst>
              <a:ext uri="{FF2B5EF4-FFF2-40B4-BE49-F238E27FC236}">
                <a16:creationId xmlns:a16="http://schemas.microsoft.com/office/drawing/2014/main" id="{06D05D9E-EA38-D75B-B448-BBE476E63A04}"/>
              </a:ext>
            </a:extLst>
          </p:cNvPr>
          <p:cNvSpPr txBox="1"/>
          <p:nvPr/>
        </p:nvSpPr>
        <p:spPr>
          <a:xfrm>
            <a:off x="465667" y="1254036"/>
            <a:ext cx="10854266" cy="3970318"/>
          </a:xfrm>
          <a:prstGeom prst="rect">
            <a:avLst/>
          </a:prstGeom>
          <a:noFill/>
        </p:spPr>
        <p:txBody>
          <a:bodyPr wrap="square">
            <a:spAutoFit/>
          </a:bodyPr>
          <a:lstStyle/>
          <a:p>
            <a:r>
              <a:rPr lang="en-US" dirty="0"/>
              <a:t>“Spalling resistance” is the ability of the refractory material to maintain it's true form when exposed to high temperatures. It can be measured either in the amount of coating required for lining that particular surface, or the temperatures that it can withstand.</a:t>
            </a:r>
          </a:p>
          <a:p>
            <a:endParaRPr lang="en-US" dirty="0"/>
          </a:p>
          <a:p>
            <a:r>
              <a:rPr lang="en-US" dirty="0"/>
              <a:t>The test in which the number of cycles to failure is determined is called the spalling test. This test can be performed in different ways. The selection of the method depends on the brick material and its working conditions. For example, silica refractory has excellent thermal shock or spalling resistance above 300°C but poor resistance below it. Hence, a spalling test on silica should avoid temperatures below 300°C. </a:t>
            </a:r>
          </a:p>
          <a:p>
            <a:endParaRPr lang="en-US" dirty="0"/>
          </a:p>
          <a:p>
            <a:r>
              <a:rPr lang="en-US" dirty="0"/>
              <a:t>One way of testing for spalling resistance is by heating the brick sample slowly up to its working temperature, then cooling it rapidly for 10 min in a cold air jet or on a steel plate, and then reheating it for 10 min in a furnace maintained at the working temperature. This cycle is repeated until a piece of the brick is detached. The number of cycles to failure is noted. A brick surviving 30 cycles has good thermal shock resistance. The spalling resistance of such a brick is said to be +30 cycles.</a:t>
            </a:r>
            <a:endParaRPr lang="en-IN" dirty="0"/>
          </a:p>
        </p:txBody>
      </p:sp>
      <p:pic>
        <p:nvPicPr>
          <p:cNvPr id="7" name="Picture 6" descr="A blue triangle with red circle and white text&#10;&#10;Description automatically generated">
            <a:extLst>
              <a:ext uri="{FF2B5EF4-FFF2-40B4-BE49-F238E27FC236}">
                <a16:creationId xmlns:a16="http://schemas.microsoft.com/office/drawing/2014/main" id="{0A1CF611-378B-9999-4A92-613DE5519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4163968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60AD6-EB12-2B3E-C48C-E4643E4394C2}"/>
              </a:ext>
            </a:extLst>
          </p:cNvPr>
          <p:cNvSpPr>
            <a:spLocks noGrp="1"/>
          </p:cNvSpPr>
          <p:nvPr>
            <p:ph type="title"/>
          </p:nvPr>
        </p:nvSpPr>
        <p:spPr>
          <a:xfrm>
            <a:off x="240838" y="503113"/>
            <a:ext cx="10879667" cy="626872"/>
          </a:xfrm>
        </p:spPr>
        <p:txBody>
          <a:bodyPr>
            <a:normAutofit fontScale="90000"/>
          </a:bodyPr>
          <a:lstStyle/>
          <a:p>
            <a:r>
              <a:rPr lang="en-IN" dirty="0"/>
              <a:t>Importance of Spalling resistance</a:t>
            </a:r>
            <a:br>
              <a:rPr lang="en-IN" dirty="0"/>
            </a:br>
            <a:r>
              <a:rPr lang="en-IN" sz="3600" kern="100" dirty="0">
                <a:effectLst/>
                <a:latin typeface="+mj-lt"/>
                <a:ea typeface="Aptos" panose="020B0004020202020204" pitchFamily="34" charset="0"/>
                <a:cs typeface="Cordia New" panose="020B0304020202020204" pitchFamily="34" charset="-34"/>
              </a:rPr>
              <a:t>IS 1528 (part 3)</a:t>
            </a:r>
            <a:endParaRPr lang="en-IN" dirty="0"/>
          </a:p>
        </p:txBody>
      </p:sp>
      <p:sp>
        <p:nvSpPr>
          <p:cNvPr id="4" name="TextBox 3">
            <a:extLst>
              <a:ext uri="{FF2B5EF4-FFF2-40B4-BE49-F238E27FC236}">
                <a16:creationId xmlns:a16="http://schemas.microsoft.com/office/drawing/2014/main" id="{A298E017-485C-0A04-5CD2-BFB9B82CA722}"/>
              </a:ext>
            </a:extLst>
          </p:cNvPr>
          <p:cNvSpPr txBox="1"/>
          <p:nvPr/>
        </p:nvSpPr>
        <p:spPr>
          <a:xfrm>
            <a:off x="423333" y="1189841"/>
            <a:ext cx="10210799" cy="4524315"/>
          </a:xfrm>
          <a:prstGeom prst="rect">
            <a:avLst/>
          </a:prstGeom>
          <a:noFill/>
        </p:spPr>
        <p:txBody>
          <a:bodyPr wrap="square">
            <a:spAutoFit/>
          </a:bodyPr>
          <a:lstStyle/>
          <a:p>
            <a:r>
              <a:rPr lang="en-US" dirty="0"/>
              <a:t>Spalling resistance is a function of four properties of the brick: </a:t>
            </a:r>
          </a:p>
          <a:p>
            <a:pPr marL="342900" indent="-342900">
              <a:buAutoNum type="arabicPeriod"/>
            </a:pPr>
            <a:r>
              <a:rPr lang="en-US" dirty="0"/>
              <a:t>Thermal conductivity. This determines the temperature gradient set up during the test. The higher the conductivity, the lower the temperature gradient will be. In this case, the brick will be more resistant to spalling. </a:t>
            </a:r>
          </a:p>
          <a:p>
            <a:pPr marL="342900" indent="-342900">
              <a:buAutoNum type="arabicPeriod"/>
            </a:pPr>
            <a:r>
              <a:rPr lang="en-US" dirty="0"/>
              <a:t>Coefficient of thermal expansion. This property determines the extent of the strain induced by the temperature gradient—the higher the coefficient, the greater the strain. The more the strain, the less resistance there will be to spalling.</a:t>
            </a:r>
          </a:p>
          <a:p>
            <a:pPr marL="342900" indent="-342900">
              <a:buAutoNum type="arabicPeriod"/>
            </a:pPr>
            <a:r>
              <a:rPr lang="en-US" dirty="0"/>
              <a:t>Modulus of elasticity. The higher the modulus of elasticity, the greater the brick’s resistance will be to spalling. </a:t>
            </a:r>
          </a:p>
          <a:p>
            <a:pPr marL="342900" indent="-342900">
              <a:buAutoNum type="arabicPeriod"/>
            </a:pPr>
            <a:r>
              <a:rPr lang="en-US" dirty="0"/>
              <a:t>Shear strength. Modulus of elasticity and shear strength together determine the intensity of the stress. When the stress exceeds the shear strength of the material, a crack will develop to relieve the stress.</a:t>
            </a:r>
          </a:p>
          <a:p>
            <a:pPr marL="342900" indent="-342900">
              <a:buAutoNum type="arabicPeriod"/>
            </a:pPr>
            <a:endParaRPr lang="en-US" dirty="0"/>
          </a:p>
          <a:p>
            <a:pPr marL="342900" indent="-342900">
              <a:buAutoNum type="arabicPeriod"/>
            </a:pPr>
            <a:endParaRPr lang="en-US" dirty="0"/>
          </a:p>
          <a:p>
            <a:r>
              <a:rPr lang="en-US" dirty="0"/>
              <a:t>Spalling resistance is decreased with increasing porosity, high thermal expansion coefficient, low thermal conductivity</a:t>
            </a:r>
          </a:p>
          <a:p>
            <a:endParaRPr lang="en-IN" dirty="0"/>
          </a:p>
        </p:txBody>
      </p:sp>
      <p:pic>
        <p:nvPicPr>
          <p:cNvPr id="5" name="Picture 4" descr="A blue triangle with red circle and white text&#10;&#10;Description automatically generated">
            <a:extLst>
              <a:ext uri="{FF2B5EF4-FFF2-40B4-BE49-F238E27FC236}">
                <a16:creationId xmlns:a16="http://schemas.microsoft.com/office/drawing/2014/main" id="{11A658CF-8C20-CBC0-455C-AC1C28D02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1123795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A6A5-57E5-47DE-32B2-CE8ED12DB584}"/>
              </a:ext>
            </a:extLst>
          </p:cNvPr>
          <p:cNvSpPr>
            <a:spLocks noGrp="1"/>
          </p:cNvSpPr>
          <p:nvPr>
            <p:ph type="title"/>
          </p:nvPr>
        </p:nvSpPr>
        <p:spPr>
          <a:xfrm>
            <a:off x="360218" y="560001"/>
            <a:ext cx="11183389" cy="1234440"/>
          </a:xfrm>
        </p:spPr>
        <p:txBody>
          <a:bodyPr>
            <a:normAutofit/>
          </a:bodyPr>
          <a:lstStyle/>
          <a:p>
            <a:r>
              <a:rPr lang="en-IN" sz="3600" kern="100" dirty="0">
                <a:effectLst/>
                <a:latin typeface="+mj-lt"/>
                <a:ea typeface="Aptos" panose="020B0004020202020204" pitchFamily="34" charset="0"/>
                <a:cs typeface="Cordia New" panose="020B0304020202020204" pitchFamily="34" charset="-34"/>
              </a:rPr>
              <a:t>modulus of rupture at Ambient temperature IS 1528 (part 5)</a:t>
            </a:r>
            <a:endParaRPr lang="en-IN" dirty="0"/>
          </a:p>
        </p:txBody>
      </p:sp>
      <p:sp>
        <p:nvSpPr>
          <p:cNvPr id="4" name="TextBox 3">
            <a:extLst>
              <a:ext uri="{FF2B5EF4-FFF2-40B4-BE49-F238E27FC236}">
                <a16:creationId xmlns:a16="http://schemas.microsoft.com/office/drawing/2014/main" id="{AE2379AF-9DA2-F82C-5467-A17068061648}"/>
              </a:ext>
            </a:extLst>
          </p:cNvPr>
          <p:cNvSpPr txBox="1"/>
          <p:nvPr/>
        </p:nvSpPr>
        <p:spPr>
          <a:xfrm>
            <a:off x="1080653" y="2344065"/>
            <a:ext cx="9333347" cy="254069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dirty="0"/>
              <a:t>The cold strength of a refractory material is an indication of its suitability for use in refractory construction. (It is not a measure of performance at elevated temperatures.) </a:t>
            </a:r>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r>
              <a:rPr lang="en-US" dirty="0"/>
              <a:t>These test methods are for determining the room temperature flexural strength in 3-point bending (cold modulus of rupture) or compressive strength (cold crushing strength), or both, for all refractory products.</a:t>
            </a:r>
            <a:endParaRPr lang="en-IN" dirty="0"/>
          </a:p>
        </p:txBody>
      </p:sp>
      <p:pic>
        <p:nvPicPr>
          <p:cNvPr id="5" name="Picture 4" descr="A blue triangle with red circle and white text&#10;&#10;Description automatically generated">
            <a:extLst>
              <a:ext uri="{FF2B5EF4-FFF2-40B4-BE49-F238E27FC236}">
                <a16:creationId xmlns:a16="http://schemas.microsoft.com/office/drawing/2014/main" id="{754A0092-674F-4D22-77BE-4298BB96D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587510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E197-99A1-5FD0-3A87-1FC79BE75019}"/>
              </a:ext>
            </a:extLst>
          </p:cNvPr>
          <p:cNvSpPr>
            <a:spLocks noGrp="1"/>
          </p:cNvSpPr>
          <p:nvPr>
            <p:ph type="title"/>
          </p:nvPr>
        </p:nvSpPr>
        <p:spPr>
          <a:xfrm>
            <a:off x="347133" y="254001"/>
            <a:ext cx="10684933" cy="517402"/>
          </a:xfrm>
        </p:spPr>
        <p:txBody>
          <a:bodyPr>
            <a:normAutofit fontScale="90000"/>
          </a:bodyPr>
          <a:lstStyle/>
          <a:p>
            <a:r>
              <a:rPr lang="en-IN" sz="3600" kern="100" dirty="0">
                <a:effectLst/>
                <a:latin typeface="+mj-lt"/>
                <a:ea typeface="Aptos" panose="020B0004020202020204" pitchFamily="34" charset="0"/>
                <a:cs typeface="Cordia New" panose="020B0304020202020204" pitchFamily="34" charset="-34"/>
              </a:rPr>
              <a:t>Properties at Elevated Temperature</a:t>
            </a:r>
            <a:endParaRPr lang="en-IN" dirty="0"/>
          </a:p>
        </p:txBody>
      </p:sp>
      <p:pic>
        <p:nvPicPr>
          <p:cNvPr id="6" name="Picture 5" descr="A blue triangle with red circle and white text&#10;&#10;Description automatically generated">
            <a:extLst>
              <a:ext uri="{FF2B5EF4-FFF2-40B4-BE49-F238E27FC236}">
                <a16:creationId xmlns:a16="http://schemas.microsoft.com/office/drawing/2014/main" id="{A9A2CA62-6D3D-69A8-4703-890154FC9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graphicFrame>
        <p:nvGraphicFramePr>
          <p:cNvPr id="5" name="Table 4">
            <a:extLst>
              <a:ext uri="{FF2B5EF4-FFF2-40B4-BE49-F238E27FC236}">
                <a16:creationId xmlns:a16="http://schemas.microsoft.com/office/drawing/2014/main" id="{53D7418F-5905-C520-E78B-F9EEBF9409A7}"/>
              </a:ext>
            </a:extLst>
          </p:cNvPr>
          <p:cNvGraphicFramePr>
            <a:graphicFrameLocks noGrp="1"/>
          </p:cNvGraphicFramePr>
          <p:nvPr>
            <p:extLst>
              <p:ext uri="{D42A27DB-BD31-4B8C-83A1-F6EECF244321}">
                <p14:modId xmlns:p14="http://schemas.microsoft.com/office/powerpoint/2010/main" val="2217890975"/>
              </p:ext>
            </p:extLst>
          </p:nvPr>
        </p:nvGraphicFramePr>
        <p:xfrm>
          <a:off x="294802" y="893123"/>
          <a:ext cx="11602396" cy="5380307"/>
        </p:xfrm>
        <a:graphic>
          <a:graphicData uri="http://schemas.openxmlformats.org/drawingml/2006/table">
            <a:tbl>
              <a:tblPr firstRow="1" bandRow="1">
                <a:tableStyleId>{3B4B98B0-60AC-42C2-AFA5-B58CD77FA1E5}</a:tableStyleId>
              </a:tblPr>
              <a:tblGrid>
                <a:gridCol w="1813669">
                  <a:extLst>
                    <a:ext uri="{9D8B030D-6E8A-4147-A177-3AD203B41FA5}">
                      <a16:colId xmlns:a16="http://schemas.microsoft.com/office/drawing/2014/main" val="2978644194"/>
                    </a:ext>
                  </a:extLst>
                </a:gridCol>
                <a:gridCol w="2076397">
                  <a:extLst>
                    <a:ext uri="{9D8B030D-6E8A-4147-A177-3AD203B41FA5}">
                      <a16:colId xmlns:a16="http://schemas.microsoft.com/office/drawing/2014/main" val="3014835455"/>
                    </a:ext>
                  </a:extLst>
                </a:gridCol>
                <a:gridCol w="7712330">
                  <a:extLst>
                    <a:ext uri="{9D8B030D-6E8A-4147-A177-3AD203B41FA5}">
                      <a16:colId xmlns:a16="http://schemas.microsoft.com/office/drawing/2014/main" val="3463694651"/>
                    </a:ext>
                  </a:extLst>
                </a:gridCol>
              </a:tblGrid>
              <a:tr h="21750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1" u="none" strike="noStrike" cap="none" normalizeH="0" baseline="0" dirty="0">
                          <a:ln>
                            <a:noFill/>
                          </a:ln>
                          <a:solidFill>
                            <a:srgbClr val="145499"/>
                          </a:solidFill>
                          <a:effectLst/>
                        </a:rPr>
                        <a:t>IS 1528 (Part 12)</a:t>
                      </a:r>
                      <a:endParaRPr kumimoji="0" lang="en-US" altLang="en-US" b="0" i="0" u="none" strike="noStrike" cap="none" normalizeH="0" baseline="0" dirty="0">
                        <a:ln>
                          <a:noFill/>
                        </a:ln>
                        <a:solidFill>
                          <a:schemeClr val="tx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altLang="en-US" b="1" i="0" u="none" strike="noStrike" cap="none" normalizeH="0" baseline="0" dirty="0">
                          <a:ln>
                            <a:noFill/>
                          </a:ln>
                          <a:solidFill>
                            <a:srgbClr val="145499"/>
                          </a:solidFill>
                          <a:effectLst/>
                          <a:latin typeface="+mn-lt"/>
                        </a:rPr>
                        <a:t>High-temperature Crushing Strength </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0" lang="en-US" altLang="en-US" b="0" i="0" u="none" strike="noStrike" cap="none" normalizeH="0" baseline="0" dirty="0">
                          <a:ln>
                            <a:noFill/>
                          </a:ln>
                          <a:solidFill>
                            <a:srgbClr val="3F485D"/>
                          </a:solidFill>
                          <a:effectLst/>
                          <a:latin typeface="+mn-lt"/>
                        </a:rPr>
                        <a:t>is the ultimate pressure that a material can withstand per unit section at high temperatures. The unit is kg/cm</a:t>
                      </a:r>
                      <a:r>
                        <a:rPr kumimoji="0" lang="en-US" altLang="en-US" b="0" i="0" u="none" strike="noStrike" cap="none" normalizeH="0" baseline="30000" dirty="0">
                          <a:ln>
                            <a:noFill/>
                          </a:ln>
                          <a:solidFill>
                            <a:srgbClr val="3F485D"/>
                          </a:solidFill>
                          <a:effectLst/>
                          <a:latin typeface="+mn-lt"/>
                        </a:rPr>
                        <a:t>2</a:t>
                      </a:r>
                      <a:r>
                        <a:rPr kumimoji="0" lang="en-US" altLang="en-US" b="0" i="0" u="none" strike="noStrike" cap="none" normalizeH="0" baseline="0" dirty="0">
                          <a:ln>
                            <a:noFill/>
                          </a:ln>
                          <a:solidFill>
                            <a:srgbClr val="3F485D"/>
                          </a:solidFill>
                          <a:effectLst/>
                          <a:latin typeface="+mn-lt"/>
                        </a:rPr>
                        <a:t>.</a:t>
                      </a:r>
                      <a:endParaRPr kumimoji="0" lang="en-US" altLang="en-US" b="0" i="0" u="none" strike="noStrike" cap="none" normalizeH="0" baseline="0" dirty="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rgbClr val="3F485D"/>
                          </a:solidFill>
                          <a:effectLst/>
                          <a:latin typeface="+mn-lt"/>
                        </a:rPr>
                        <a:t>As the temperature rises, the strength of most refractory products increases, among which </a:t>
                      </a:r>
                      <a:r>
                        <a:rPr kumimoji="0" lang="en-US" altLang="en-US" b="1" i="0" u="none" strike="noStrike" cap="none" normalizeH="0" baseline="0" dirty="0">
                          <a:ln>
                            <a:noFill/>
                          </a:ln>
                          <a:solidFill>
                            <a:srgbClr val="3366FF"/>
                          </a:solidFill>
                          <a:effectLst/>
                          <a:latin typeface="+mn-lt"/>
                          <a:hlinkClick r:id="rId3"/>
                        </a:rPr>
                        <a:t>fireclay refractory</a:t>
                      </a:r>
                      <a:r>
                        <a:rPr kumimoji="0" lang="en-US" altLang="en-US" b="0" i="0" u="none" strike="noStrike" cap="none" normalizeH="0" baseline="0" dirty="0">
                          <a:ln>
                            <a:noFill/>
                          </a:ln>
                          <a:solidFill>
                            <a:srgbClr val="3F485D"/>
                          </a:solidFill>
                          <a:effectLst/>
                          <a:latin typeface="+mn-lt"/>
                        </a:rPr>
                        <a:t> and </a:t>
                      </a:r>
                      <a:r>
                        <a:rPr kumimoji="0" lang="en-US" altLang="en-US" b="1" i="0" u="none" strike="noStrike" cap="none" normalizeH="0" baseline="0" dirty="0">
                          <a:ln>
                            <a:noFill/>
                          </a:ln>
                          <a:solidFill>
                            <a:srgbClr val="3366FF"/>
                          </a:solidFill>
                          <a:effectLst/>
                          <a:latin typeface="+mn-lt"/>
                          <a:hlinkClick r:id="rId4"/>
                        </a:rPr>
                        <a:t>high-alumina refractory </a:t>
                      </a:r>
                      <a:r>
                        <a:rPr kumimoji="0" lang="en-US" altLang="en-US" b="0" i="0" u="none" strike="noStrike" cap="none" normalizeH="0" baseline="0" dirty="0">
                          <a:ln>
                            <a:noFill/>
                          </a:ln>
                          <a:solidFill>
                            <a:srgbClr val="3F485D"/>
                          </a:solidFill>
                          <a:effectLst/>
                          <a:latin typeface="+mn-lt"/>
                        </a:rPr>
                        <a:t>are particularly significant, reaching the maximum at 1000-1200°C.</a:t>
                      </a:r>
                      <a:endParaRPr kumimoji="0" lang="en-US" altLang="en-US" b="0" i="0" u="none" strike="noStrike" cap="none" normalizeH="0" baseline="0" dirty="0">
                        <a:ln>
                          <a:noFill/>
                        </a:ln>
                        <a:solidFill>
                          <a:schemeClr val="tx1"/>
                        </a:solidFill>
                        <a:effectLst/>
                        <a:latin typeface="+mn-lt"/>
                      </a:endParaRPr>
                    </a:p>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1564684"/>
                  </a:ext>
                </a:extLst>
              </a:tr>
              <a:tr h="3205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1" i="0" u="none" strike="noStrike" cap="none" normalizeH="0" baseline="0" dirty="0">
                          <a:ln>
                            <a:noFill/>
                          </a:ln>
                          <a:solidFill>
                            <a:srgbClr val="145499"/>
                          </a:solidFill>
                          <a:effectLst/>
                          <a:latin typeface="+mn-lt"/>
                        </a:rPr>
                        <a:t>IS 1528 (Part 20)</a:t>
                      </a:r>
                      <a:endParaRPr kumimoji="0" lang="en-US" altLang="en-US" b="0" i="0" u="none" strike="noStrike" cap="none" normalizeH="0" baseline="0" dirty="0">
                        <a:ln>
                          <a:noFill/>
                        </a:ln>
                        <a:solidFill>
                          <a:schemeClr val="tx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altLang="en-US" b="1" i="0" u="none" strike="noStrike" cap="none" normalizeH="0" baseline="0" dirty="0">
                          <a:ln>
                            <a:noFill/>
                          </a:ln>
                          <a:solidFill>
                            <a:srgbClr val="145499"/>
                          </a:solidFill>
                          <a:effectLst/>
                          <a:latin typeface="+mn-lt"/>
                        </a:rPr>
                        <a:t>High-temperature Rupture Strength </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0" lang="en-US" altLang="en-US" b="0" i="0" u="none" strike="noStrike" cap="none" normalizeH="0" baseline="0" dirty="0">
                          <a:ln>
                            <a:noFill/>
                          </a:ln>
                          <a:solidFill>
                            <a:srgbClr val="3F485D"/>
                          </a:solidFill>
                          <a:effectLst/>
                          <a:latin typeface="+mn-lt"/>
                        </a:rPr>
                        <a:t>refers to the ultimate bending stress that a material can withstand per unit section at high temperatures. It characterizes the ability of a material to resist bending moments at high temperatures.</a:t>
                      </a:r>
                      <a:endParaRPr kumimoji="0" lang="en-US" altLang="en-US" b="0" i="0" u="none" strike="noStrike" cap="none" normalizeH="0" baseline="0" dirty="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rgbClr val="3F485D"/>
                          </a:solidFill>
                          <a:effectLst/>
                          <a:latin typeface="+mn-lt"/>
                        </a:rPr>
                        <a:t>The high-temperature rupture strength index of refractory materials mainly depends on the chemical mineral composition, </a:t>
                      </a:r>
                      <a:r>
                        <a:rPr kumimoji="0" lang="en-US" altLang="en-US" b="1" i="0" u="none" strike="noStrike" cap="none" normalizeH="0" baseline="0" dirty="0">
                          <a:ln>
                            <a:noFill/>
                          </a:ln>
                          <a:solidFill>
                            <a:srgbClr val="3366FF"/>
                          </a:solidFill>
                          <a:effectLst/>
                          <a:latin typeface="+mn-lt"/>
                          <a:hlinkClick r:id="rId5"/>
                        </a:rPr>
                        <a:t>organizational structure</a:t>
                      </a:r>
                      <a:r>
                        <a:rPr kumimoji="0" lang="en-US" altLang="en-US" b="0" i="0" u="none" strike="noStrike" cap="none" normalizeH="0" baseline="0" dirty="0">
                          <a:ln>
                            <a:noFill/>
                          </a:ln>
                          <a:solidFill>
                            <a:srgbClr val="3F485D"/>
                          </a:solidFill>
                          <a:effectLst/>
                          <a:latin typeface="+mn-lt"/>
                        </a:rPr>
                        <a:t> and production process of the products. The flux substance in the material and the firing temperature have a significant effect on the high-temperature rupture strength of the refractories. </a:t>
                      </a:r>
                      <a:endParaRPr kumimoji="0" lang="en-US" altLang="en-US" b="0" i="0" u="none" strike="noStrike" cap="none" normalizeH="0" baseline="0" dirty="0">
                        <a:ln>
                          <a:noFill/>
                        </a:ln>
                        <a:solidFill>
                          <a:schemeClr val="tx1"/>
                        </a:solidFill>
                        <a:effectLst/>
                        <a:latin typeface="+mn-lt"/>
                      </a:endParaRPr>
                    </a:p>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2718797"/>
                  </a:ext>
                </a:extLst>
              </a:tr>
            </a:tbl>
          </a:graphicData>
        </a:graphic>
      </p:graphicFrame>
    </p:spTree>
    <p:extLst>
      <p:ext uri="{BB962C8B-B14F-4D97-AF65-F5344CB8AC3E}">
        <p14:creationId xmlns:p14="http://schemas.microsoft.com/office/powerpoint/2010/main" val="431459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CB9A6F0-A343-8A9B-29EE-BDAB4FF10983}"/>
              </a:ext>
            </a:extLst>
          </p:cNvPr>
          <p:cNvGraphicFramePr>
            <a:graphicFrameLocks noGrp="1"/>
          </p:cNvGraphicFramePr>
          <p:nvPr>
            <p:extLst>
              <p:ext uri="{D42A27DB-BD31-4B8C-83A1-F6EECF244321}">
                <p14:modId xmlns:p14="http://schemas.microsoft.com/office/powerpoint/2010/main" val="416077536"/>
              </p:ext>
            </p:extLst>
          </p:nvPr>
        </p:nvGraphicFramePr>
        <p:xfrm>
          <a:off x="232382" y="1028213"/>
          <a:ext cx="11703455" cy="5343404"/>
        </p:xfrm>
        <a:graphic>
          <a:graphicData uri="http://schemas.openxmlformats.org/drawingml/2006/table">
            <a:tbl>
              <a:tblPr firstRow="1" bandRow="1">
                <a:tableStyleId>{3B4B98B0-60AC-42C2-AFA5-B58CD77FA1E5}</a:tableStyleId>
              </a:tblPr>
              <a:tblGrid>
                <a:gridCol w="1829467">
                  <a:extLst>
                    <a:ext uri="{9D8B030D-6E8A-4147-A177-3AD203B41FA5}">
                      <a16:colId xmlns:a16="http://schemas.microsoft.com/office/drawing/2014/main" val="914739029"/>
                    </a:ext>
                  </a:extLst>
                </a:gridCol>
                <a:gridCol w="2094482">
                  <a:extLst>
                    <a:ext uri="{9D8B030D-6E8A-4147-A177-3AD203B41FA5}">
                      <a16:colId xmlns:a16="http://schemas.microsoft.com/office/drawing/2014/main" val="376860459"/>
                    </a:ext>
                  </a:extLst>
                </a:gridCol>
                <a:gridCol w="7779506">
                  <a:extLst>
                    <a:ext uri="{9D8B030D-6E8A-4147-A177-3AD203B41FA5}">
                      <a16:colId xmlns:a16="http://schemas.microsoft.com/office/drawing/2014/main" val="2544617520"/>
                    </a:ext>
                  </a:extLst>
                </a:gridCol>
              </a:tblGrid>
              <a:tr h="2476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1" i="0" u="none" strike="noStrike" cap="none" normalizeH="0" baseline="0" dirty="0">
                          <a:ln>
                            <a:noFill/>
                          </a:ln>
                          <a:solidFill>
                            <a:srgbClr val="145499"/>
                          </a:solidFill>
                          <a:effectLst/>
                          <a:latin typeface="+mn-lt"/>
                        </a:rPr>
                        <a:t>IS 1528 (Part 20)</a:t>
                      </a:r>
                      <a:endParaRPr kumimoji="0" lang="en-US" altLang="en-US" b="0" i="0" u="none" strike="noStrike" cap="none" normalizeH="0" baseline="0" dirty="0">
                        <a:ln>
                          <a:noFill/>
                        </a:ln>
                        <a:solidFill>
                          <a:schemeClr val="tx1"/>
                        </a:solidFill>
                        <a:effectLst/>
                        <a:latin typeface="+mn-lt"/>
                      </a:endParaRPr>
                    </a:p>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1" i="0" u="none" strike="noStrike" cap="none" normalizeH="0" baseline="0">
                          <a:ln>
                            <a:noFill/>
                          </a:ln>
                          <a:solidFill>
                            <a:srgbClr val="145499"/>
                          </a:solidFill>
                          <a:effectLst/>
                          <a:latin typeface="+mn-lt"/>
                        </a:rPr>
                        <a:t>High-temperature Torsional Strength</a:t>
                      </a:r>
                      <a:endParaRPr kumimoji="0" lang="en-US" altLang="en-US" b="0" i="0" u="none" strike="noStrike" cap="none" normalizeH="0" baseline="0" dirty="0">
                        <a:ln>
                          <a:noFill/>
                        </a:ln>
                        <a:solidFill>
                          <a:schemeClr val="tx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0" lang="en-US" altLang="en-US" b="0" i="0" u="none" strike="noStrike" cap="none" normalizeH="0" baseline="0">
                          <a:ln>
                            <a:noFill/>
                          </a:ln>
                          <a:solidFill>
                            <a:srgbClr val="3F485D"/>
                          </a:solidFill>
                          <a:effectLst/>
                          <a:latin typeface="+mn-lt"/>
                        </a:rPr>
                        <a:t>The refractory products of masonry kilns are subjected to complex shear stress during heating or cooling, so the high-temperature torsional strength of the products is an important technical index.</a:t>
                      </a:r>
                      <a:endParaRPr kumimoji="0" lang="en-US" altLang="en-US" b="0" i="0" u="none" strike="noStrike" cap="none" normalizeH="0" baseline="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a:ln>
                            <a:noFill/>
                          </a:ln>
                          <a:solidFill>
                            <a:srgbClr val="3F485D"/>
                          </a:solidFill>
                          <a:effectLst/>
                          <a:latin typeface="+mn-lt"/>
                        </a:rPr>
                        <a:t>High-temperature torsional strength is one of the high-temperature mechanical properties of refractory materials, which characterizes the ability of the material to resist shear stress at high temperatures. </a:t>
                      </a:r>
                      <a:endParaRPr kumimoji="0" lang="en-US" altLang="en-US" b="0" i="0" u="none" strike="noStrike" cap="none" normalizeH="0" baseline="0" dirty="0">
                        <a:ln>
                          <a:noFill/>
                        </a:ln>
                        <a:solidFill>
                          <a:schemeClr val="tx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3312851"/>
                  </a:ext>
                </a:extLst>
              </a:tr>
              <a:tr h="2867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1" i="0" u="none" strike="noStrike" cap="none" normalizeH="0" baseline="0">
                          <a:ln>
                            <a:noFill/>
                          </a:ln>
                          <a:solidFill>
                            <a:srgbClr val="145499"/>
                          </a:solidFill>
                          <a:effectLst/>
                          <a:latin typeface="+mn-lt"/>
                        </a:rPr>
                        <a:t>IS 1528 (Part 18)</a:t>
                      </a:r>
                      <a:endParaRPr kumimoji="0" lang="en-US" altLang="en-US" b="0" i="0" u="none" strike="noStrike" cap="none" normalizeH="0" baseline="0">
                        <a:ln>
                          <a:noFill/>
                        </a:ln>
                        <a:solidFill>
                          <a:schemeClr val="tx1"/>
                        </a:solidFill>
                        <a:effectLst/>
                        <a:latin typeface="+mn-lt"/>
                      </a:endParaRPr>
                    </a:p>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altLang="en-US" b="1" i="0" u="none" strike="noStrike" cap="none" normalizeH="0" baseline="0">
                          <a:ln>
                            <a:noFill/>
                          </a:ln>
                          <a:solidFill>
                            <a:srgbClr val="145499"/>
                          </a:solidFill>
                          <a:effectLst/>
                          <a:latin typeface="+mn-lt"/>
                        </a:rPr>
                        <a:t>High temperature Creep Resistance </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0" lang="en-US" altLang="en-US" b="0" i="0" u="none" strike="noStrike" cap="none" normalizeH="0" baseline="0" dirty="0">
                          <a:ln>
                            <a:noFill/>
                          </a:ln>
                          <a:solidFill>
                            <a:srgbClr val="3F485D"/>
                          </a:solidFill>
                          <a:effectLst/>
                          <a:latin typeface="+mn-lt"/>
                        </a:rPr>
                        <a:t>When a material is subjected to a certain constant load less than its ultimate strength at high temperatures, plastic deformation will occur. The amount of deformation will gradually increase with time and even damage the material. This phenomenon is called Creep. Therefore, for materials at high temperatures, the strength cannot be considered in isolation, but the temperature and time factors should be considered at the same time as the strength.</a:t>
                      </a:r>
                      <a:endParaRPr kumimoji="0" lang="en-US" altLang="en-US" b="0" i="0" u="none" strike="noStrike" cap="none" normalizeH="0" baseline="0" dirty="0">
                        <a:ln>
                          <a:noFill/>
                        </a:ln>
                        <a:solidFill>
                          <a:schemeClr val="tx1"/>
                        </a:solidFill>
                        <a:effectLst/>
                        <a:latin typeface="+mn-lt"/>
                      </a:endParaRPr>
                    </a:p>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4723789"/>
                  </a:ext>
                </a:extLst>
              </a:tr>
            </a:tbl>
          </a:graphicData>
        </a:graphic>
      </p:graphicFrame>
      <p:sp>
        <p:nvSpPr>
          <p:cNvPr id="5" name="Title 1">
            <a:extLst>
              <a:ext uri="{FF2B5EF4-FFF2-40B4-BE49-F238E27FC236}">
                <a16:creationId xmlns:a16="http://schemas.microsoft.com/office/drawing/2014/main" id="{6BE8856A-AA6F-A07A-7D70-677A23DC2841}"/>
              </a:ext>
            </a:extLst>
          </p:cNvPr>
          <p:cNvSpPr txBox="1">
            <a:spLocks/>
          </p:cNvSpPr>
          <p:nvPr/>
        </p:nvSpPr>
        <p:spPr>
          <a:xfrm>
            <a:off x="347133" y="254001"/>
            <a:ext cx="10684933" cy="517402"/>
          </a:xfrm>
          <a:prstGeom prst="rect">
            <a:avLst/>
          </a:prstGeom>
        </p:spPr>
        <p:txBody>
          <a:bodyPr>
            <a:normAutofit fontScale="90000" lnSpcReduction="20000"/>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IN" kern="100">
                <a:ea typeface="Aptos" panose="020B0004020202020204" pitchFamily="34" charset="0"/>
                <a:cs typeface="Cordia New" panose="020B0304020202020204" pitchFamily="34" charset="-34"/>
              </a:rPr>
              <a:t>Properties at Elevated Temperature</a:t>
            </a:r>
            <a:endParaRPr lang="en-IN" dirty="0"/>
          </a:p>
        </p:txBody>
      </p:sp>
      <p:pic>
        <p:nvPicPr>
          <p:cNvPr id="6" name="Picture 5" descr="A blue triangle with red circle and white text&#10;&#10;Description automatically generated">
            <a:extLst>
              <a:ext uri="{FF2B5EF4-FFF2-40B4-BE49-F238E27FC236}">
                <a16:creationId xmlns:a16="http://schemas.microsoft.com/office/drawing/2014/main" id="{90FA63E3-D467-9451-CA05-487D64229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3757331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665049-DE3E-FAA8-C866-8F97FE9C488E}"/>
              </a:ext>
            </a:extLst>
          </p:cNvPr>
          <p:cNvSpPr txBox="1"/>
          <p:nvPr/>
        </p:nvSpPr>
        <p:spPr>
          <a:xfrm>
            <a:off x="436880" y="203200"/>
            <a:ext cx="10146432" cy="523220"/>
          </a:xfrm>
          <a:prstGeom prst="rect">
            <a:avLst/>
          </a:prstGeom>
          <a:noFill/>
        </p:spPr>
        <p:txBody>
          <a:bodyPr wrap="none" rtlCol="0">
            <a:spAutoFit/>
          </a:bodyPr>
          <a:lstStyle/>
          <a:p>
            <a:r>
              <a:rPr lang="en-IN" sz="2800" dirty="0"/>
              <a:t>Published Indian Standards Related to Refractories as on 23.07.2024</a:t>
            </a:r>
          </a:p>
        </p:txBody>
      </p:sp>
      <p:sp>
        <p:nvSpPr>
          <p:cNvPr id="4" name="TextBox 3">
            <a:extLst>
              <a:ext uri="{FF2B5EF4-FFF2-40B4-BE49-F238E27FC236}">
                <a16:creationId xmlns:a16="http://schemas.microsoft.com/office/drawing/2014/main" id="{ADF6A00A-1941-126C-BE6A-7C1515CDCC3B}"/>
              </a:ext>
            </a:extLst>
          </p:cNvPr>
          <p:cNvSpPr txBox="1"/>
          <p:nvPr/>
        </p:nvSpPr>
        <p:spPr>
          <a:xfrm>
            <a:off x="506409" y="1774404"/>
            <a:ext cx="10284294" cy="3139321"/>
          </a:xfrm>
          <a:prstGeom prst="rect">
            <a:avLst/>
          </a:prstGeom>
          <a:noFill/>
        </p:spPr>
        <p:txBody>
          <a:bodyPr wrap="square" rtlCol="0">
            <a:spAutoFit/>
          </a:bodyPr>
          <a:lstStyle/>
          <a:p>
            <a:r>
              <a:rPr lang="en-IN" dirty="0"/>
              <a:t>Please refer to our website given below for the list standards published and the draft induna standards under wide circulation for comments</a:t>
            </a:r>
          </a:p>
          <a:p>
            <a:endParaRPr lang="en-IN" dirty="0"/>
          </a:p>
          <a:p>
            <a:pPr marL="342900" indent="-342900">
              <a:buAutoNum type="arabicPeriod"/>
            </a:pPr>
            <a:r>
              <a:rPr lang="en-IN" dirty="0"/>
              <a:t>For list of standards published by Refractories Technical Committee:</a:t>
            </a:r>
          </a:p>
          <a:p>
            <a:r>
              <a:rPr lang="en-IN" dirty="0"/>
              <a:t>	</a:t>
            </a:r>
            <a:r>
              <a:rPr lang="en-IN" dirty="0">
                <a:hlinkClick r:id="rId2"/>
              </a:rPr>
              <a:t>https://www.services.bis.gov.in/php/BIS_2.0/dgdashboard/Published_Standards</a:t>
            </a:r>
            <a:r>
              <a:rPr lang="en-IN" dirty="0"/>
              <a:t> </a:t>
            </a:r>
          </a:p>
          <a:p>
            <a:endParaRPr lang="en-IN" dirty="0"/>
          </a:p>
          <a:p>
            <a:r>
              <a:rPr lang="en-IN" dirty="0"/>
              <a:t>	</a:t>
            </a:r>
            <a:r>
              <a:rPr lang="en-IN" dirty="0">
                <a:hlinkClick r:id="rId3"/>
              </a:rPr>
              <a:t>https://www.services.bis.gov.in/php/BIS_2.0/dgdashboard/Published_Standards_new/totalpublishedstandardslist_commwise?commttid=Mzg%3D&amp;commttname=TVREIDE1&amp;aspect=&amp;doe=&amp;dt_from=&amp;dt_to=</a:t>
            </a:r>
            <a:endParaRPr lang="en-IN" dirty="0"/>
          </a:p>
          <a:p>
            <a:endParaRPr lang="en-IN" dirty="0"/>
          </a:p>
          <a:p>
            <a:r>
              <a:rPr lang="en-IN" dirty="0"/>
              <a:t>2. For the list of draft Indian Standards under wide circulation for comments 	</a:t>
            </a:r>
            <a:r>
              <a:rPr lang="en-IN" dirty="0">
                <a:hlinkClick r:id="rId4"/>
              </a:rPr>
              <a:t>https://www.services.bis.gov.in/php/BIS_2.0/dgdashboard/draft/wcdraftDepartment</a:t>
            </a:r>
            <a:r>
              <a:rPr lang="en-IN" dirty="0"/>
              <a:t> </a:t>
            </a:r>
          </a:p>
        </p:txBody>
      </p:sp>
    </p:spTree>
    <p:extLst>
      <p:ext uri="{BB962C8B-B14F-4D97-AF65-F5344CB8AC3E}">
        <p14:creationId xmlns:p14="http://schemas.microsoft.com/office/powerpoint/2010/main" val="1810155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3213-FEB5-CEFA-32EC-3D4F1026652B}"/>
              </a:ext>
            </a:extLst>
          </p:cNvPr>
          <p:cNvSpPr>
            <a:spLocks noGrp="1"/>
          </p:cNvSpPr>
          <p:nvPr>
            <p:ph type="title"/>
          </p:nvPr>
        </p:nvSpPr>
        <p:spPr>
          <a:xfrm>
            <a:off x="1371600" y="795528"/>
            <a:ext cx="10241280" cy="593005"/>
          </a:xfrm>
        </p:spPr>
        <p:txBody>
          <a:bodyPr/>
          <a:lstStyle/>
          <a:p>
            <a:r>
              <a:rPr lang="en-IN" dirty="0"/>
              <a:t>outline</a:t>
            </a:r>
          </a:p>
        </p:txBody>
      </p:sp>
      <p:sp>
        <p:nvSpPr>
          <p:cNvPr id="3" name="Content Placeholder 2">
            <a:extLst>
              <a:ext uri="{FF2B5EF4-FFF2-40B4-BE49-F238E27FC236}">
                <a16:creationId xmlns:a16="http://schemas.microsoft.com/office/drawing/2014/main" id="{021FA673-7E96-93F7-A013-B7826D90174A}"/>
              </a:ext>
            </a:extLst>
          </p:cNvPr>
          <p:cNvSpPr>
            <a:spLocks noGrp="1"/>
          </p:cNvSpPr>
          <p:nvPr>
            <p:ph idx="1"/>
          </p:nvPr>
        </p:nvSpPr>
        <p:spPr>
          <a:xfrm>
            <a:off x="1371600" y="1481667"/>
            <a:ext cx="10241280" cy="4589949"/>
          </a:xfrm>
        </p:spPr>
        <p:txBody>
          <a:bodyPr>
            <a:normAutofit fontScale="85000" lnSpcReduction="20000"/>
          </a:bodyPr>
          <a:lstStyle/>
          <a:p>
            <a:pPr marL="0" indent="0">
              <a:buNone/>
            </a:pPr>
            <a:r>
              <a:rPr lang="en-IN" sz="3600" dirty="0">
                <a:solidFill>
                  <a:schemeClr val="accent1"/>
                </a:solidFill>
              </a:rPr>
              <a:t>Refractories –</a:t>
            </a:r>
            <a:r>
              <a:rPr lang="en-IN" sz="3600" dirty="0"/>
              <a:t> </a:t>
            </a:r>
          </a:p>
          <a:p>
            <a:pPr lvl="4"/>
            <a:r>
              <a:rPr lang="en-IN" sz="2800" dirty="0"/>
              <a:t>Definitions and requirements/Properties of refractories</a:t>
            </a:r>
          </a:p>
          <a:p>
            <a:pPr lvl="4"/>
            <a:r>
              <a:rPr lang="en-IN" sz="2800" dirty="0"/>
              <a:t>Major Terminology</a:t>
            </a:r>
          </a:p>
          <a:p>
            <a:pPr lvl="4"/>
            <a:r>
              <a:rPr lang="en-IN" sz="2800" dirty="0"/>
              <a:t>Functions of refractories</a:t>
            </a:r>
          </a:p>
          <a:p>
            <a:pPr lvl="4"/>
            <a:r>
              <a:rPr lang="en-IN" sz="2800" dirty="0"/>
              <a:t>Classifications/Types of refractories</a:t>
            </a:r>
          </a:p>
          <a:p>
            <a:pPr lvl="4"/>
            <a:r>
              <a:rPr lang="en-IN" sz="2800" dirty="0"/>
              <a:t>Uses of refractories</a:t>
            </a:r>
          </a:p>
          <a:p>
            <a:pPr lvl="4"/>
            <a:r>
              <a:rPr lang="en-IN" sz="2800" dirty="0"/>
              <a:t>Specification of majorly used refractories</a:t>
            </a:r>
          </a:p>
          <a:p>
            <a:pPr lvl="4"/>
            <a:r>
              <a:rPr lang="en-IN" sz="2800" dirty="0"/>
              <a:t>Test methods for verification of properties</a:t>
            </a:r>
          </a:p>
          <a:p>
            <a:pPr lvl="4"/>
            <a:r>
              <a:rPr lang="en-IN" sz="2800" dirty="0"/>
              <a:t>Published Indian Standards </a:t>
            </a:r>
          </a:p>
          <a:p>
            <a:pPr lvl="4"/>
            <a:r>
              <a:rPr lang="en-IN" sz="2800" dirty="0"/>
              <a:t>Current developments in refractories</a:t>
            </a:r>
          </a:p>
        </p:txBody>
      </p:sp>
      <p:pic>
        <p:nvPicPr>
          <p:cNvPr id="4" name="Picture 3" descr="A blue triangle with red circle and white text&#10;&#10;Description automatically generated">
            <a:extLst>
              <a:ext uri="{FF2B5EF4-FFF2-40B4-BE49-F238E27FC236}">
                <a16:creationId xmlns:a16="http://schemas.microsoft.com/office/drawing/2014/main" id="{D55F0B9D-CBF0-B8B6-D56B-C0A20FB38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60425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BE98-2F08-A2CA-B3AE-7331F941E742}"/>
              </a:ext>
            </a:extLst>
          </p:cNvPr>
          <p:cNvSpPr>
            <a:spLocks noGrp="1"/>
          </p:cNvSpPr>
          <p:nvPr>
            <p:ph type="title"/>
          </p:nvPr>
        </p:nvSpPr>
        <p:spPr>
          <a:xfrm>
            <a:off x="701040" y="277368"/>
            <a:ext cx="10241280" cy="1234440"/>
          </a:xfrm>
        </p:spPr>
        <p:txBody>
          <a:bodyPr>
            <a:normAutofit/>
          </a:bodyPr>
          <a:lstStyle/>
          <a:p>
            <a:r>
              <a:rPr lang="en-IN" sz="3600" dirty="0"/>
              <a:t>Current developments in refractories</a:t>
            </a:r>
            <a:endParaRPr lang="en-IN" dirty="0"/>
          </a:p>
        </p:txBody>
      </p:sp>
      <p:sp>
        <p:nvSpPr>
          <p:cNvPr id="3" name="Content Placeholder 2">
            <a:extLst>
              <a:ext uri="{FF2B5EF4-FFF2-40B4-BE49-F238E27FC236}">
                <a16:creationId xmlns:a16="http://schemas.microsoft.com/office/drawing/2014/main" id="{F59988F0-C61D-C81F-1B3C-C6A3D0A78239}"/>
              </a:ext>
            </a:extLst>
          </p:cNvPr>
          <p:cNvSpPr>
            <a:spLocks noGrp="1"/>
          </p:cNvSpPr>
          <p:nvPr>
            <p:ph idx="1"/>
          </p:nvPr>
        </p:nvSpPr>
        <p:spPr>
          <a:xfrm>
            <a:off x="629920" y="1685544"/>
            <a:ext cx="10739120" cy="4115816"/>
          </a:xfrm>
        </p:spPr>
        <p:txBody>
          <a:bodyPr>
            <a:normAutofit fontScale="92500"/>
          </a:bodyPr>
          <a:lstStyle/>
          <a:p>
            <a:r>
              <a:rPr lang="en-IN" b="0" i="0" dirty="0">
                <a:solidFill>
                  <a:srgbClr val="222222"/>
                </a:solidFill>
                <a:effectLst/>
                <a:highlight>
                  <a:srgbClr val="FFFFFF"/>
                </a:highlight>
                <a:latin typeface="+mj-lt"/>
              </a:rPr>
              <a:t>efforts to develop new techniques or improve conventional processes</a:t>
            </a:r>
          </a:p>
          <a:p>
            <a:r>
              <a:rPr lang="en-US" b="0" i="0" dirty="0">
                <a:solidFill>
                  <a:srgbClr val="222222"/>
                </a:solidFill>
                <a:effectLst/>
                <a:highlight>
                  <a:srgbClr val="FFFFFF"/>
                </a:highlight>
                <a:latin typeface="+mj-lt"/>
              </a:rPr>
              <a:t>additives and alloying elements that either decrease manufacturing difficulties or improve material performance have proven to be valuable for refractory material systems</a:t>
            </a:r>
            <a:endParaRPr lang="en-IN" dirty="0">
              <a:solidFill>
                <a:srgbClr val="222222"/>
              </a:solidFill>
              <a:highlight>
                <a:srgbClr val="FFFFFF"/>
              </a:highlight>
              <a:latin typeface="+mj-lt"/>
            </a:endParaRPr>
          </a:p>
          <a:p>
            <a:r>
              <a:rPr lang="en-US" b="0" i="0" dirty="0" err="1">
                <a:solidFill>
                  <a:srgbClr val="222222"/>
                </a:solidFill>
                <a:effectLst/>
                <a:highlight>
                  <a:srgbClr val="FFFFFF"/>
                </a:highlight>
                <a:latin typeface="+mj-lt"/>
              </a:rPr>
              <a:t>TiC</a:t>
            </a:r>
            <a:r>
              <a:rPr lang="en-US" b="0" i="0" dirty="0">
                <a:solidFill>
                  <a:srgbClr val="222222"/>
                </a:solidFill>
                <a:effectLst/>
                <a:highlight>
                  <a:srgbClr val="FFFFFF"/>
                </a:highlight>
                <a:latin typeface="+mj-lt"/>
              </a:rPr>
              <a:t> </a:t>
            </a:r>
            <a:r>
              <a:rPr lang="en-US" b="0" i="0" dirty="0" err="1">
                <a:solidFill>
                  <a:srgbClr val="222222"/>
                </a:solidFill>
                <a:effectLst/>
                <a:highlight>
                  <a:srgbClr val="FFFFFF"/>
                </a:highlight>
                <a:latin typeface="+mj-lt"/>
              </a:rPr>
              <a:t>cermets</a:t>
            </a:r>
            <a:r>
              <a:rPr lang="en-US" b="0" i="0" dirty="0">
                <a:solidFill>
                  <a:srgbClr val="222222"/>
                </a:solidFill>
                <a:effectLst/>
                <a:highlight>
                  <a:srgbClr val="FFFFFF"/>
                </a:highlight>
                <a:latin typeface="+mj-lt"/>
              </a:rPr>
              <a:t> are important refractory materials for cutting tools and high-temperature applications</a:t>
            </a:r>
            <a:endParaRPr lang="en-IN" b="0" i="0" dirty="0">
              <a:solidFill>
                <a:srgbClr val="222222"/>
              </a:solidFill>
              <a:effectLst/>
              <a:highlight>
                <a:srgbClr val="FFFFFF"/>
              </a:highlight>
              <a:latin typeface="+mj-lt"/>
            </a:endParaRPr>
          </a:p>
          <a:p>
            <a:r>
              <a:rPr lang="en-IN" b="0" i="0" dirty="0">
                <a:solidFill>
                  <a:srgbClr val="222222"/>
                </a:solidFill>
                <a:effectLst/>
                <a:highlight>
                  <a:srgbClr val="FFFFFF"/>
                </a:highlight>
                <a:latin typeface="+mj-lt"/>
              </a:rPr>
              <a:t>High-entropy alloys</a:t>
            </a:r>
          </a:p>
          <a:p>
            <a:r>
              <a:rPr lang="en-IN" dirty="0">
                <a:solidFill>
                  <a:srgbClr val="222222"/>
                </a:solidFill>
                <a:highlight>
                  <a:srgbClr val="FFFFFF"/>
                </a:highlight>
                <a:latin typeface="+mj-lt"/>
              </a:rPr>
              <a:t>New Tungsten, molybdenum, zircon alloys are being innovated</a:t>
            </a:r>
          </a:p>
          <a:p>
            <a:r>
              <a:rPr lang="en-US" b="0" i="0" dirty="0">
                <a:solidFill>
                  <a:srgbClr val="000000"/>
                </a:solidFill>
                <a:effectLst/>
                <a:highlight>
                  <a:srgbClr val="FFFFFF"/>
                </a:highlight>
                <a:latin typeface="+mj-lt"/>
              </a:rPr>
              <a:t> Demand for energy-efficient refractory materials</a:t>
            </a:r>
            <a:endParaRPr lang="en-IN" dirty="0">
              <a:latin typeface="+mj-lt"/>
            </a:endParaRPr>
          </a:p>
        </p:txBody>
      </p:sp>
    </p:spTree>
    <p:extLst>
      <p:ext uri="{BB962C8B-B14F-4D97-AF65-F5344CB8AC3E}">
        <p14:creationId xmlns:p14="http://schemas.microsoft.com/office/powerpoint/2010/main" val="2991277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4360A-D601-483E-2A23-CD62F4F0B96B}"/>
              </a:ext>
            </a:extLst>
          </p:cNvPr>
          <p:cNvSpPr>
            <a:spLocks noGrp="1"/>
          </p:cNvSpPr>
          <p:nvPr>
            <p:ph type="title"/>
          </p:nvPr>
        </p:nvSpPr>
        <p:spPr>
          <a:xfrm>
            <a:off x="975360" y="2390648"/>
            <a:ext cx="10241280" cy="1234440"/>
          </a:xfrm>
        </p:spPr>
        <p:txBody>
          <a:bodyPr/>
          <a:lstStyle/>
          <a:p>
            <a:pPr algn="ctr"/>
            <a:r>
              <a:rPr lang="en-IN" dirty="0"/>
              <a:t>Thank You</a:t>
            </a:r>
          </a:p>
        </p:txBody>
      </p:sp>
    </p:spTree>
    <p:extLst>
      <p:ext uri="{BB962C8B-B14F-4D97-AF65-F5344CB8AC3E}">
        <p14:creationId xmlns:p14="http://schemas.microsoft.com/office/powerpoint/2010/main" val="86156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C28B6-4BF8-B526-FEB6-C322B7C32C5A}"/>
              </a:ext>
            </a:extLst>
          </p:cNvPr>
          <p:cNvSpPr>
            <a:spLocks noGrp="1"/>
          </p:cNvSpPr>
          <p:nvPr>
            <p:ph type="title"/>
          </p:nvPr>
        </p:nvSpPr>
        <p:spPr>
          <a:xfrm>
            <a:off x="416560" y="169164"/>
            <a:ext cx="10241280" cy="617220"/>
          </a:xfrm>
        </p:spPr>
        <p:txBody>
          <a:bodyPr/>
          <a:lstStyle/>
          <a:p>
            <a:r>
              <a:rPr lang="en-IN" dirty="0"/>
              <a:t>Definition</a:t>
            </a:r>
          </a:p>
        </p:txBody>
      </p:sp>
      <p:sp>
        <p:nvSpPr>
          <p:cNvPr id="3" name="Content Placeholder 2">
            <a:extLst>
              <a:ext uri="{FF2B5EF4-FFF2-40B4-BE49-F238E27FC236}">
                <a16:creationId xmlns:a16="http://schemas.microsoft.com/office/drawing/2014/main" id="{434D4AE9-010D-9D6D-ECBB-2413117C45D7}"/>
              </a:ext>
            </a:extLst>
          </p:cNvPr>
          <p:cNvSpPr>
            <a:spLocks noGrp="1"/>
          </p:cNvSpPr>
          <p:nvPr>
            <p:ph idx="1"/>
          </p:nvPr>
        </p:nvSpPr>
        <p:spPr>
          <a:xfrm>
            <a:off x="416559" y="882904"/>
            <a:ext cx="11555308" cy="5233416"/>
          </a:xfrm>
        </p:spPr>
        <p:txBody>
          <a:bodyPr>
            <a:normAutofit fontScale="85000" lnSpcReduction="10000"/>
          </a:bodyPr>
          <a:lstStyle/>
          <a:p>
            <a:r>
              <a:rPr lang="en-US" dirty="0">
                <a:latin typeface="Tw Cen MT (Body)"/>
              </a:rPr>
              <a:t>“</a:t>
            </a:r>
            <a:r>
              <a:rPr lang="en-US" dirty="0" err="1">
                <a:latin typeface="Tw Cen MT (Body)"/>
              </a:rPr>
              <a:t>Refractarius</a:t>
            </a:r>
            <a:r>
              <a:rPr lang="en-US" dirty="0">
                <a:latin typeface="Tw Cen MT (Body)"/>
              </a:rPr>
              <a:t>,” which means stubborn or obstinate</a:t>
            </a:r>
          </a:p>
          <a:p>
            <a:r>
              <a:rPr lang="en-US" dirty="0">
                <a:latin typeface="Tw Cen MT (Body)"/>
              </a:rPr>
              <a:t>The word refractory means “not affected by a treatment, change, or process”</a:t>
            </a:r>
          </a:p>
          <a:p>
            <a:r>
              <a:rPr lang="en-US" b="1" dirty="0"/>
              <a:t>refractory, noun refractory product refractory material </a:t>
            </a:r>
          </a:p>
          <a:p>
            <a:pPr marL="457200" lvl="1" indent="0">
              <a:buNone/>
            </a:pPr>
            <a:r>
              <a:rPr lang="en-US" dirty="0"/>
              <a:t>non-metallic material or product (but not excluding those containing a proportion of metal) whose chemical and physical properties allow it to be used in a high temperature environment (</a:t>
            </a:r>
            <a:r>
              <a:rPr lang="en-US" b="1" dirty="0"/>
              <a:t>cl 107 </a:t>
            </a:r>
            <a:r>
              <a:rPr lang="en-IN" dirty="0"/>
              <a:t>IS 4041/ISO 836)</a:t>
            </a:r>
            <a:endParaRPr lang="en-US" dirty="0">
              <a:latin typeface="Tw Cen MT (Body)"/>
            </a:endParaRPr>
          </a:p>
          <a:p>
            <a:r>
              <a:rPr lang="en-US" dirty="0">
                <a:latin typeface="Tw Cen MT (Body)"/>
              </a:rPr>
              <a:t>The main requirements from refractories are: </a:t>
            </a:r>
          </a:p>
          <a:p>
            <a:pPr lvl="2"/>
            <a:r>
              <a:rPr lang="en-US" dirty="0">
                <a:latin typeface="Tw Cen MT (Body)"/>
              </a:rPr>
              <a:t>to withstand high temperatures even under high load </a:t>
            </a:r>
          </a:p>
          <a:p>
            <a:pPr lvl="2"/>
            <a:r>
              <a:rPr lang="en-US" dirty="0">
                <a:latin typeface="Tw Cen MT (Body)"/>
              </a:rPr>
              <a:t>to have high volume stability Refractory</a:t>
            </a:r>
          </a:p>
          <a:p>
            <a:pPr lvl="2"/>
            <a:r>
              <a:rPr lang="en-US" dirty="0">
                <a:latin typeface="Tw Cen MT (Body)"/>
              </a:rPr>
              <a:t>to sustain under sudden changes of temperatures (Thermal Shock Resistance)</a:t>
            </a:r>
          </a:p>
          <a:p>
            <a:pPr lvl="2"/>
            <a:r>
              <a:rPr lang="en-US" dirty="0">
                <a:latin typeface="Tw Cen MT (Body)"/>
              </a:rPr>
              <a:t>to resist the action of molten metal slag, glass, hot gases, etc. </a:t>
            </a:r>
          </a:p>
          <a:p>
            <a:pPr lvl="2"/>
            <a:r>
              <a:rPr lang="en-US" dirty="0">
                <a:latin typeface="Tw Cen MT (Body)"/>
              </a:rPr>
              <a:t>to withstand abrasive/wear/erosive forces </a:t>
            </a:r>
          </a:p>
          <a:p>
            <a:pPr lvl="2"/>
            <a:r>
              <a:rPr lang="en-US" dirty="0">
                <a:latin typeface="Tw Cen MT (Body)"/>
              </a:rPr>
              <a:t>to have a low coefficient of thermal expansion </a:t>
            </a:r>
          </a:p>
          <a:p>
            <a:pPr lvl="2"/>
            <a:r>
              <a:rPr lang="en-US" dirty="0">
                <a:latin typeface="Tw Cen MT (Body)"/>
              </a:rPr>
              <a:t>to be able to conserve heat </a:t>
            </a:r>
          </a:p>
          <a:p>
            <a:pPr lvl="2"/>
            <a:r>
              <a:rPr lang="en-US" dirty="0">
                <a:latin typeface="Tw Cen MT (Body)"/>
              </a:rPr>
              <a:t>to not contaminate the product/process material</a:t>
            </a:r>
            <a:endParaRPr lang="en-IN" dirty="0">
              <a:latin typeface="Tw Cen MT (Body)"/>
            </a:endParaRPr>
          </a:p>
        </p:txBody>
      </p:sp>
      <p:pic>
        <p:nvPicPr>
          <p:cNvPr id="4" name="Picture 3" descr="A blue triangle with red circle and white text&#10;&#10;Description automatically generated">
            <a:extLst>
              <a:ext uri="{FF2B5EF4-FFF2-40B4-BE49-F238E27FC236}">
                <a16:creationId xmlns:a16="http://schemas.microsoft.com/office/drawing/2014/main" id="{4E147396-5EA2-D1FC-9AC4-F1AC35FC1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2899404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8004-5173-FBD6-BC4C-C4F268F6C2EE}"/>
              </a:ext>
            </a:extLst>
          </p:cNvPr>
          <p:cNvSpPr>
            <a:spLocks noGrp="1"/>
          </p:cNvSpPr>
          <p:nvPr>
            <p:ph type="title"/>
          </p:nvPr>
        </p:nvSpPr>
        <p:spPr>
          <a:xfrm>
            <a:off x="482600" y="246549"/>
            <a:ext cx="10241280" cy="583183"/>
          </a:xfrm>
        </p:spPr>
        <p:txBody>
          <a:bodyPr>
            <a:normAutofit fontScale="90000"/>
          </a:bodyPr>
          <a:lstStyle/>
          <a:p>
            <a:r>
              <a:rPr lang="en-IN" dirty="0"/>
              <a:t>Major Terminology</a:t>
            </a:r>
            <a:r>
              <a:rPr lang="en-US" dirty="0"/>
              <a:t>(</a:t>
            </a:r>
            <a:r>
              <a:rPr lang="en-IN" dirty="0"/>
              <a:t>IS 4041/ISO 836)</a:t>
            </a:r>
          </a:p>
        </p:txBody>
      </p:sp>
      <p:sp>
        <p:nvSpPr>
          <p:cNvPr id="3" name="Content Placeholder 2">
            <a:extLst>
              <a:ext uri="{FF2B5EF4-FFF2-40B4-BE49-F238E27FC236}">
                <a16:creationId xmlns:a16="http://schemas.microsoft.com/office/drawing/2014/main" id="{4F3544AE-9ECB-076F-919B-232D957DE981}"/>
              </a:ext>
            </a:extLst>
          </p:cNvPr>
          <p:cNvSpPr>
            <a:spLocks noGrp="1"/>
          </p:cNvSpPr>
          <p:nvPr>
            <p:ph idx="1"/>
          </p:nvPr>
        </p:nvSpPr>
        <p:spPr>
          <a:xfrm>
            <a:off x="482600" y="829731"/>
            <a:ext cx="11226800" cy="5259479"/>
          </a:xfrm>
        </p:spPr>
        <p:txBody>
          <a:bodyPr>
            <a:noAutofit/>
          </a:bodyPr>
          <a:lstStyle/>
          <a:p>
            <a:pPr>
              <a:lnSpc>
                <a:spcPct val="114000"/>
              </a:lnSpc>
              <a:spcBef>
                <a:spcPts val="0"/>
              </a:spcBef>
            </a:pPr>
            <a:r>
              <a:rPr lang="en-US" sz="1700" b="1" dirty="0"/>
              <a:t>Abrasion</a:t>
            </a:r>
            <a:r>
              <a:rPr lang="en-US" sz="1700" dirty="0"/>
              <a:t> : surface wear of a material caused by the mechanical action of moving solids</a:t>
            </a:r>
          </a:p>
          <a:p>
            <a:pPr>
              <a:lnSpc>
                <a:spcPct val="114000"/>
              </a:lnSpc>
              <a:spcBef>
                <a:spcPts val="0"/>
              </a:spcBef>
            </a:pPr>
            <a:r>
              <a:rPr lang="en-US" sz="1700" b="1" dirty="0"/>
              <a:t>acid refractory : </a:t>
            </a:r>
            <a:r>
              <a:rPr lang="en-US" sz="1700" dirty="0"/>
              <a:t>refractory containing a substantial amount of silica which reacts chemically with a basic refractory, a basic slag, a high alumina refractory or alkali bearing components at high temperature</a:t>
            </a:r>
          </a:p>
          <a:p>
            <a:pPr>
              <a:lnSpc>
                <a:spcPct val="114000"/>
              </a:lnSpc>
              <a:spcBef>
                <a:spcPts val="0"/>
              </a:spcBef>
            </a:pPr>
            <a:r>
              <a:rPr lang="en-US" sz="1700" b="1" dirty="0"/>
              <a:t>Aggregate</a:t>
            </a:r>
            <a:r>
              <a:rPr lang="en-US" sz="1700" dirty="0"/>
              <a:t> : grain constituent particle of a refractory composition, normally coarse in size</a:t>
            </a:r>
          </a:p>
          <a:p>
            <a:pPr>
              <a:lnSpc>
                <a:spcPct val="114000"/>
              </a:lnSpc>
              <a:spcBef>
                <a:spcPts val="0"/>
              </a:spcBef>
            </a:pPr>
            <a:r>
              <a:rPr lang="en-US" sz="1700" b="1" dirty="0"/>
              <a:t>air-setting jointing material :  </a:t>
            </a:r>
            <a:r>
              <a:rPr lang="en-US" sz="1700" dirty="0"/>
              <a:t>air-setting mortar </a:t>
            </a:r>
          </a:p>
          <a:p>
            <a:pPr>
              <a:lnSpc>
                <a:spcPct val="114000"/>
              </a:lnSpc>
              <a:spcBef>
                <a:spcPts val="0"/>
              </a:spcBef>
            </a:pPr>
            <a:r>
              <a:rPr lang="en-US" sz="1700" b="1" dirty="0"/>
              <a:t>refractory cement </a:t>
            </a:r>
            <a:r>
              <a:rPr lang="en-US" sz="1700" dirty="0"/>
              <a:t>: type of jointing material which hardens at ambient temperature by a chemical bond or a hydraulic bond </a:t>
            </a:r>
          </a:p>
          <a:p>
            <a:pPr>
              <a:lnSpc>
                <a:spcPct val="114000"/>
              </a:lnSpc>
              <a:spcBef>
                <a:spcPts val="0"/>
              </a:spcBef>
            </a:pPr>
            <a:r>
              <a:rPr lang="en-US" sz="1700" b="1" dirty="0"/>
              <a:t>apparent porosity : </a:t>
            </a:r>
            <a:r>
              <a:rPr lang="en-US" sz="1700" dirty="0"/>
              <a:t>ratio of the total volume of the open pores  in a porous refractory to its bulk volume expressed as a percentage of the bulk volume</a:t>
            </a:r>
          </a:p>
          <a:p>
            <a:pPr>
              <a:lnSpc>
                <a:spcPct val="114000"/>
              </a:lnSpc>
              <a:spcBef>
                <a:spcPts val="0"/>
              </a:spcBef>
            </a:pPr>
            <a:r>
              <a:rPr lang="en-US" sz="1700" b="1" dirty="0"/>
              <a:t>basic refractory</a:t>
            </a:r>
            <a:r>
              <a:rPr lang="en-US" sz="1700" dirty="0"/>
              <a:t> : refractory which may react chemically at high temperature with an acid refractory, an acid slag, an acid flux or alumina</a:t>
            </a:r>
          </a:p>
          <a:p>
            <a:pPr>
              <a:lnSpc>
                <a:spcPct val="114000"/>
              </a:lnSpc>
              <a:spcBef>
                <a:spcPts val="0"/>
              </a:spcBef>
            </a:pPr>
            <a:r>
              <a:rPr lang="en-US" sz="1700" b="1" dirty="0"/>
              <a:t>Binder : </a:t>
            </a:r>
            <a:r>
              <a:rPr lang="en-US" sz="1700" dirty="0"/>
              <a:t>substance added to a non-plastic granular or fibrous material to give workability and green strength or dry strength to the formed material</a:t>
            </a:r>
          </a:p>
          <a:p>
            <a:pPr>
              <a:lnSpc>
                <a:spcPct val="114000"/>
              </a:lnSpc>
              <a:spcBef>
                <a:spcPts val="0"/>
              </a:spcBef>
            </a:pPr>
            <a:r>
              <a:rPr lang="en-US" sz="1700" b="1" dirty="0"/>
              <a:t>Bond : </a:t>
            </a:r>
            <a:r>
              <a:rPr lang="en-US" sz="1700" dirty="0"/>
              <a:t>connecting link between the constituent particles of a refractory producing coherency and strength</a:t>
            </a:r>
          </a:p>
          <a:p>
            <a:pPr>
              <a:lnSpc>
                <a:spcPct val="114000"/>
              </a:lnSpc>
              <a:spcBef>
                <a:spcPts val="0"/>
              </a:spcBef>
            </a:pPr>
            <a:r>
              <a:rPr lang="en-US" sz="1700" b="1" dirty="0"/>
              <a:t>bulk ceramic </a:t>
            </a:r>
            <a:r>
              <a:rPr lang="en-US" sz="1700" b="1" dirty="0" err="1"/>
              <a:t>fibre</a:t>
            </a:r>
            <a:r>
              <a:rPr lang="en-US" sz="1700" b="1" dirty="0"/>
              <a:t> : </a:t>
            </a:r>
            <a:r>
              <a:rPr lang="en-US" sz="1700" dirty="0"/>
              <a:t>ceramic </a:t>
            </a:r>
            <a:r>
              <a:rPr lang="en-US" sz="1700" dirty="0" err="1"/>
              <a:t>fibre</a:t>
            </a:r>
            <a:r>
              <a:rPr lang="en-US" sz="1700" dirty="0"/>
              <a:t> in the as-produced state, before conversion to other products</a:t>
            </a:r>
          </a:p>
          <a:p>
            <a:pPr>
              <a:lnSpc>
                <a:spcPct val="114000"/>
              </a:lnSpc>
              <a:spcBef>
                <a:spcPts val="0"/>
              </a:spcBef>
            </a:pPr>
            <a:r>
              <a:rPr lang="en-US" sz="1700" b="1" dirty="0"/>
              <a:t>bulk density :  </a:t>
            </a:r>
            <a:r>
              <a:rPr lang="en-US" sz="1700" dirty="0"/>
              <a:t>ratio of the mass of the dry material of a porous refractory to its bulk volume  </a:t>
            </a:r>
          </a:p>
          <a:p>
            <a:pPr>
              <a:lnSpc>
                <a:spcPct val="114000"/>
              </a:lnSpc>
              <a:spcBef>
                <a:spcPts val="0"/>
              </a:spcBef>
            </a:pPr>
            <a:r>
              <a:rPr lang="en-US" sz="1700" b="1" dirty="0"/>
              <a:t>bulk density (of a granular material) :  </a:t>
            </a:r>
            <a:r>
              <a:rPr lang="en-US" sz="1700" dirty="0"/>
              <a:t>grain bulk density :  ratio of the mass of a quantity of dry granular material to the total volume of its grains, including the volume of any closed pores within the grains</a:t>
            </a:r>
          </a:p>
        </p:txBody>
      </p:sp>
      <p:sp>
        <p:nvSpPr>
          <p:cNvPr id="4" name="TextBox 3">
            <a:extLst>
              <a:ext uri="{FF2B5EF4-FFF2-40B4-BE49-F238E27FC236}">
                <a16:creationId xmlns:a16="http://schemas.microsoft.com/office/drawing/2014/main" id="{D823BC82-F641-A8FC-38FA-6AB460ABD989}"/>
              </a:ext>
            </a:extLst>
          </p:cNvPr>
          <p:cNvSpPr txBox="1"/>
          <p:nvPr/>
        </p:nvSpPr>
        <p:spPr>
          <a:xfrm>
            <a:off x="304800" y="6089211"/>
            <a:ext cx="10888133" cy="369332"/>
          </a:xfrm>
          <a:prstGeom prst="rect">
            <a:avLst/>
          </a:prstGeom>
          <a:noFill/>
        </p:spPr>
        <p:txBody>
          <a:bodyPr wrap="square" rtlCol="0">
            <a:spAutoFit/>
          </a:bodyPr>
          <a:lstStyle/>
          <a:p>
            <a:r>
              <a:rPr lang="en-IN" dirty="0">
                <a:solidFill>
                  <a:schemeClr val="accent5">
                    <a:lumMod val="75000"/>
                  </a:schemeClr>
                </a:solidFill>
              </a:rPr>
              <a:t>Courtesy: Indian Standard : </a:t>
            </a:r>
            <a:r>
              <a:rPr lang="en-US" dirty="0">
                <a:solidFill>
                  <a:schemeClr val="accent5">
                    <a:lumMod val="75000"/>
                  </a:schemeClr>
                </a:solidFill>
              </a:rPr>
              <a:t>IS 4041 : 2006/ISO 836:2001 Terminology for refractories First Revision</a:t>
            </a:r>
            <a:endParaRPr lang="en-IN" dirty="0">
              <a:solidFill>
                <a:schemeClr val="accent5">
                  <a:lumMod val="75000"/>
                </a:schemeClr>
              </a:solidFill>
            </a:endParaRPr>
          </a:p>
        </p:txBody>
      </p:sp>
      <p:pic>
        <p:nvPicPr>
          <p:cNvPr id="5" name="Picture 4" descr="A blue triangle with red circle and white text&#10;&#10;Description automatically generated">
            <a:extLst>
              <a:ext uri="{FF2B5EF4-FFF2-40B4-BE49-F238E27FC236}">
                <a16:creationId xmlns:a16="http://schemas.microsoft.com/office/drawing/2014/main" id="{4212DBEA-EFF4-2C5A-3CB5-9309AD725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679132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11E-CD0E-6E2E-72C0-A98E1A93A2EB}"/>
              </a:ext>
            </a:extLst>
          </p:cNvPr>
          <p:cNvSpPr>
            <a:spLocks noGrp="1"/>
          </p:cNvSpPr>
          <p:nvPr>
            <p:ph type="title"/>
          </p:nvPr>
        </p:nvSpPr>
        <p:spPr>
          <a:xfrm>
            <a:off x="375920" y="318177"/>
            <a:ext cx="10530764" cy="552196"/>
          </a:xfrm>
        </p:spPr>
        <p:txBody>
          <a:bodyPr>
            <a:normAutofit fontScale="90000"/>
          </a:bodyPr>
          <a:lstStyle/>
          <a:p>
            <a:r>
              <a:rPr lang="en-IN" dirty="0"/>
              <a:t>Major Terminology</a:t>
            </a:r>
            <a:r>
              <a:rPr lang="en-US" dirty="0"/>
              <a:t> (</a:t>
            </a:r>
            <a:r>
              <a:rPr lang="en-IN" dirty="0"/>
              <a:t>IS 4041/ISO 836)</a:t>
            </a:r>
          </a:p>
        </p:txBody>
      </p:sp>
      <p:sp>
        <p:nvSpPr>
          <p:cNvPr id="3" name="Content Placeholder 2">
            <a:extLst>
              <a:ext uri="{FF2B5EF4-FFF2-40B4-BE49-F238E27FC236}">
                <a16:creationId xmlns:a16="http://schemas.microsoft.com/office/drawing/2014/main" id="{12C6F9FF-356A-6AD1-53F5-8730A1D227E4}"/>
              </a:ext>
            </a:extLst>
          </p:cNvPr>
          <p:cNvSpPr>
            <a:spLocks noGrp="1"/>
          </p:cNvSpPr>
          <p:nvPr>
            <p:ph idx="1"/>
          </p:nvPr>
        </p:nvSpPr>
        <p:spPr>
          <a:xfrm>
            <a:off x="300566" y="870373"/>
            <a:ext cx="11590867" cy="5286588"/>
          </a:xfrm>
        </p:spPr>
        <p:txBody>
          <a:bodyPr>
            <a:noAutofit/>
          </a:bodyPr>
          <a:lstStyle/>
          <a:p>
            <a:pPr>
              <a:lnSpc>
                <a:spcPct val="125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bulk volume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sum of the volumes of the solid materials, the </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2"/>
              </a:rPr>
              <a:t>open pores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and the </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3"/>
              </a:rPr>
              <a:t>closed pores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in a porous </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4"/>
              </a:rPr>
              <a:t>refractory </a:t>
            </a:r>
            <a:endPar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endParaRPr>
          </a:p>
          <a:p>
            <a:pPr>
              <a:lnSpc>
                <a:spcPct val="125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castable ceramic fibre  </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5"/>
              </a:rPr>
              <a:t>ceramic fibre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with inorganic and/or organic </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6"/>
              </a:rPr>
              <a:t>binder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which may be cast</a:t>
            </a:r>
            <a:endParaRPr lang="en-IN" sz="1700" kern="100" dirty="0">
              <a:effectLst/>
              <a:highlight>
                <a:srgbClr val="FFFFFF"/>
              </a:highlight>
              <a:latin typeface="+mj-lt"/>
              <a:ea typeface="Aptos" panose="020B0004020202020204" pitchFamily="34" charset="0"/>
              <a:cs typeface="Times New Roman" panose="02020603050405020304" pitchFamily="18" charset="0"/>
            </a:endParaRPr>
          </a:p>
          <a:p>
            <a:pPr>
              <a:lnSpc>
                <a:spcPct val="125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ceramic bond  </a:t>
            </a:r>
            <a:r>
              <a:rPr lang="en-IN" sz="1700" i="1" u="none" strike="noStrike" kern="0" dirty="0" err="1">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7"/>
              </a:rPr>
              <a:t>bond</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7"/>
              </a:rPr>
              <a:t>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produced by </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8"/>
              </a:rPr>
              <a:t>sintering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or liquid formation at high temperature</a:t>
            </a:r>
            <a:endParaRPr lang="en-IN" sz="1700" kern="100" dirty="0">
              <a:effectLst/>
              <a:highlight>
                <a:srgbClr val="FFFFFF"/>
              </a:highlight>
              <a:latin typeface="+mj-lt"/>
              <a:ea typeface="Aptos" panose="020B0004020202020204" pitchFamily="34" charset="0"/>
              <a:cs typeface="Times New Roman" panose="02020603050405020304" pitchFamily="18" charset="0"/>
            </a:endParaRPr>
          </a:p>
          <a:p>
            <a:pPr>
              <a:lnSpc>
                <a:spcPct val="125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ceramic fibre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refractory ceramic fibre -  man-made mineral fibre suitable for use as heat-insulating material, containing less than 2 % in total mass of alkaline oxide and alkaline earth oxides</a:t>
            </a:r>
            <a:endParaRPr lang="en-IN" sz="1700" kern="100" dirty="0">
              <a:effectLst/>
              <a:highlight>
                <a:srgbClr val="FFFFFF"/>
              </a:highlight>
              <a:latin typeface="+mj-lt"/>
              <a:ea typeface="Aptos" panose="020B0004020202020204" pitchFamily="34" charset="0"/>
              <a:cs typeface="Times New Roman" panose="02020603050405020304" pitchFamily="18" charset="0"/>
            </a:endParaRPr>
          </a:p>
          <a:p>
            <a:pPr>
              <a:lnSpc>
                <a:spcPct val="125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ceramic fibre blanket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 flexible, normally needled, ceramic fibrous insulating material, free of </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6"/>
              </a:rPr>
              <a:t>binder</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with nominally determined dimensions</a:t>
            </a:r>
            <a:endParaRPr lang="en-IN" sz="1700" kern="100" dirty="0">
              <a:effectLst/>
              <a:highlight>
                <a:srgbClr val="FFFFFF"/>
              </a:highlight>
              <a:latin typeface="+mj-lt"/>
              <a:ea typeface="Aptos" panose="020B0004020202020204" pitchFamily="34" charset="0"/>
              <a:cs typeface="Times New Roman" panose="02020603050405020304" pitchFamily="18" charset="0"/>
            </a:endParaRPr>
          </a:p>
          <a:p>
            <a:pPr>
              <a:lnSpc>
                <a:spcPct val="125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ceramic fibre board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 substantially rigid flat sheet normally containing inorganic and/or organic </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6"/>
              </a:rPr>
              <a:t>binder</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produced by a wet process</a:t>
            </a:r>
            <a:endParaRPr lang="en-IN" sz="1700" kern="100" dirty="0">
              <a:effectLst/>
              <a:highlight>
                <a:srgbClr val="FFFFFF"/>
              </a:highlight>
              <a:latin typeface="+mj-lt"/>
              <a:ea typeface="Aptos" panose="020B0004020202020204" pitchFamily="34" charset="0"/>
              <a:cs typeface="Times New Roman" panose="02020603050405020304" pitchFamily="18" charset="0"/>
            </a:endParaRPr>
          </a:p>
          <a:p>
            <a:pPr>
              <a:lnSpc>
                <a:spcPct val="125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ceramic fibre felt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 flexible, fibrous insulating material of nominally determined dimensions, containing some proportion of inorganic and/or organic </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6"/>
              </a:rPr>
              <a:t>binder</a:t>
            </a:r>
            <a:endPar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endParaRPr>
          </a:p>
          <a:p>
            <a:pPr>
              <a:lnSpc>
                <a:spcPct val="125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ceramic fibre mat  chromite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raw material containing a substantial amount of chromium sesquioxide combined with other di- and tri- valent metal oxides to form a cubic crystalline structure, and whose chemical composition is suitable for use in a </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4"/>
              </a:rPr>
              <a:t>refractory</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 </a:t>
            </a:r>
            <a:endParaRPr lang="en-IN" sz="1700" kern="100" dirty="0">
              <a:effectLst/>
              <a:highlight>
                <a:srgbClr val="FFFFFF"/>
              </a:highlight>
              <a:latin typeface="+mj-lt"/>
              <a:ea typeface="Aptos" panose="020B0004020202020204" pitchFamily="34" charset="0"/>
              <a:cs typeface="Times New Roman" panose="02020603050405020304" pitchFamily="18" charset="0"/>
            </a:endParaRPr>
          </a:p>
          <a:p>
            <a:pPr>
              <a:lnSpc>
                <a:spcPct val="125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closed pores  </a:t>
            </a:r>
            <a:r>
              <a:rPr lang="en-IN" sz="1700" kern="0" dirty="0" err="1">
                <a:solidFill>
                  <a:srgbClr val="000000"/>
                </a:solidFill>
                <a:effectLst/>
                <a:highlight>
                  <a:srgbClr val="FFFFFF"/>
                </a:highlight>
                <a:latin typeface="+mj-lt"/>
                <a:ea typeface="Times New Roman" panose="02020603050405020304" pitchFamily="18" charset="0"/>
                <a:cs typeface="Times New Roman" panose="02020603050405020304" pitchFamily="18" charset="0"/>
              </a:rPr>
              <a:t>pores</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 that are enclosed within a </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4"/>
              </a:rPr>
              <a:t>refractory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and are not penetrated by the immersion liquid in the test specified in </a:t>
            </a:r>
            <a:r>
              <a:rPr lang="en-IN" sz="1700" u="none" strike="noStrike" kern="0" dirty="0">
                <a:solidFill>
                  <a:srgbClr val="013568"/>
                </a:solidFill>
                <a:effectLst/>
                <a:highlight>
                  <a:srgbClr val="FFFFFF"/>
                </a:highlight>
                <a:latin typeface="+mj-lt"/>
                <a:ea typeface="Times New Roman" panose="02020603050405020304" pitchFamily="18" charset="0"/>
                <a:cs typeface="Times New Roman" panose="02020603050405020304" pitchFamily="18" charset="0"/>
                <a:hlinkClick r:id="rId9"/>
              </a:rPr>
              <a:t>ISO 5017:1998</a:t>
            </a:r>
            <a:endParaRPr lang="en-IN" sz="1700" kern="100" dirty="0">
              <a:effectLst/>
              <a:highlight>
                <a:srgbClr val="FFFFFF"/>
              </a:highlight>
              <a:latin typeface="+mj-lt"/>
              <a:ea typeface="Aptos" panose="020B0004020202020204" pitchFamily="34" charset="0"/>
              <a:cs typeface="Times New Roman" panose="02020603050405020304" pitchFamily="18" charset="0"/>
            </a:endParaRPr>
          </a:p>
          <a:p>
            <a:pPr>
              <a:lnSpc>
                <a:spcPct val="125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closed porosity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ratio of the total volume of the </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3"/>
              </a:rPr>
              <a:t>closed pores</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in a porous </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4"/>
              </a:rPr>
              <a:t>refractory </a:t>
            </a:r>
            <a:r>
              <a:rPr lang="en-IN" sz="1700" i="0"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to its </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10"/>
              </a:rPr>
              <a:t>bulk volume</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expressed as a percentage of the bulk volume</a:t>
            </a:r>
            <a:endParaRPr lang="en-IN" sz="1700" kern="100" dirty="0">
              <a:effectLst/>
              <a:highlight>
                <a:srgbClr val="FFFFFF"/>
              </a:highlight>
              <a:latin typeface="+mj-lt"/>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326CEC2-97F9-2C18-FFD5-0CFFFB233976}"/>
              </a:ext>
            </a:extLst>
          </p:cNvPr>
          <p:cNvSpPr txBox="1"/>
          <p:nvPr/>
        </p:nvSpPr>
        <p:spPr>
          <a:xfrm>
            <a:off x="304800" y="6089211"/>
            <a:ext cx="10888133" cy="369332"/>
          </a:xfrm>
          <a:prstGeom prst="rect">
            <a:avLst/>
          </a:prstGeom>
          <a:noFill/>
        </p:spPr>
        <p:txBody>
          <a:bodyPr wrap="square" rtlCol="0">
            <a:spAutoFit/>
          </a:bodyPr>
          <a:lstStyle/>
          <a:p>
            <a:r>
              <a:rPr lang="en-IN" dirty="0">
                <a:solidFill>
                  <a:schemeClr val="accent5">
                    <a:lumMod val="75000"/>
                  </a:schemeClr>
                </a:solidFill>
              </a:rPr>
              <a:t>Courtesy: Indian Standard : </a:t>
            </a:r>
            <a:r>
              <a:rPr lang="en-US" dirty="0">
                <a:solidFill>
                  <a:schemeClr val="accent5">
                    <a:lumMod val="75000"/>
                  </a:schemeClr>
                </a:solidFill>
              </a:rPr>
              <a:t>IS 4041 : 2006/ISO 836:2001 Terminology for refractories First Revision</a:t>
            </a:r>
            <a:endParaRPr lang="en-IN" dirty="0">
              <a:solidFill>
                <a:schemeClr val="accent5">
                  <a:lumMod val="75000"/>
                </a:schemeClr>
              </a:solidFill>
            </a:endParaRPr>
          </a:p>
        </p:txBody>
      </p:sp>
      <p:pic>
        <p:nvPicPr>
          <p:cNvPr id="5" name="Picture 4" descr="A blue triangle with red circle and white text&#10;&#10;Description automatically generated">
            <a:extLst>
              <a:ext uri="{FF2B5EF4-FFF2-40B4-BE49-F238E27FC236}">
                <a16:creationId xmlns:a16="http://schemas.microsoft.com/office/drawing/2014/main" id="{1C1C94F9-21CF-F67D-95CE-914C94E19A2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150670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C381-A597-0A73-C627-F9DF37C68C7B}"/>
              </a:ext>
            </a:extLst>
          </p:cNvPr>
          <p:cNvSpPr>
            <a:spLocks noGrp="1"/>
          </p:cNvSpPr>
          <p:nvPr>
            <p:ph type="title"/>
          </p:nvPr>
        </p:nvSpPr>
        <p:spPr>
          <a:xfrm>
            <a:off x="457200" y="307848"/>
            <a:ext cx="10541000" cy="748792"/>
          </a:xfrm>
        </p:spPr>
        <p:txBody>
          <a:bodyPr>
            <a:normAutofit fontScale="90000"/>
          </a:bodyPr>
          <a:lstStyle/>
          <a:p>
            <a:r>
              <a:rPr lang="en-IN" dirty="0"/>
              <a:t>Major Terminology</a:t>
            </a:r>
            <a:r>
              <a:rPr lang="en-US" dirty="0"/>
              <a:t> (</a:t>
            </a:r>
            <a:r>
              <a:rPr lang="en-IN" dirty="0"/>
              <a:t>IS 4041/ISO 836)</a:t>
            </a:r>
          </a:p>
        </p:txBody>
      </p:sp>
      <p:sp>
        <p:nvSpPr>
          <p:cNvPr id="3" name="Content Placeholder 2">
            <a:extLst>
              <a:ext uri="{FF2B5EF4-FFF2-40B4-BE49-F238E27FC236}">
                <a16:creationId xmlns:a16="http://schemas.microsoft.com/office/drawing/2014/main" id="{E5CA9EEA-6AF5-85DC-7A59-3EB25D9DD9A5}"/>
              </a:ext>
            </a:extLst>
          </p:cNvPr>
          <p:cNvSpPr>
            <a:spLocks noGrp="1"/>
          </p:cNvSpPr>
          <p:nvPr>
            <p:ph idx="1"/>
          </p:nvPr>
        </p:nvSpPr>
        <p:spPr>
          <a:xfrm>
            <a:off x="457200" y="1190752"/>
            <a:ext cx="11419840" cy="4783328"/>
          </a:xfrm>
        </p:spPr>
        <p:txBody>
          <a:bodyPr>
            <a:noAutofit/>
          </a:bodyPr>
          <a:lstStyle/>
          <a:p>
            <a:pPr>
              <a:lnSpc>
                <a:spcPct val="125000"/>
              </a:lnSpc>
              <a:spcBef>
                <a:spcPts val="0"/>
              </a:spcBef>
            </a:pPr>
            <a:r>
              <a:rPr lang="en-IN" sz="1800" b="1"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cold compressive strength  </a:t>
            </a:r>
            <a:r>
              <a:rPr lang="en-IN"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maximum load (applied under specified conditions at room temperature) divided by the area over which the load is applied, that a </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2"/>
              </a:rPr>
              <a:t>refractory</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IN"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will withstand before failure occurs</a:t>
            </a:r>
            <a:endParaRPr lang="en-IN" sz="18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nSpc>
                <a:spcPct val="125000"/>
              </a:lnSpc>
              <a:spcBef>
                <a:spcPts val="0"/>
              </a:spcBef>
            </a:pPr>
            <a:r>
              <a:rPr lang="en-IN" sz="1800" b="1"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corner defect  </a:t>
            </a:r>
            <a:r>
              <a:rPr lang="en-IN"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missing corner of a </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3"/>
              </a:rPr>
              <a:t>brick</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IN"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defined by three dimensional measurements</a:t>
            </a:r>
            <a:endParaRPr lang="en-IN" sz="18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nSpc>
                <a:spcPct val="125000"/>
              </a:lnSpc>
              <a:spcBef>
                <a:spcPts val="0"/>
              </a:spcBef>
            </a:pPr>
            <a:r>
              <a:rPr lang="en-IN" sz="1800" b="1"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Doloma</a:t>
            </a:r>
            <a:r>
              <a:rPr lang="en-IN" sz="1800" b="1"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IN"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intimate mixture of calcium and magnesium oxides produced by calcination of the naturally occurring or synthetic mixed carbonate or hydroxide</a:t>
            </a:r>
            <a:endParaRPr lang="en-IN" sz="18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nSpc>
                <a:spcPct val="125000"/>
              </a:lnSpc>
              <a:spcBef>
                <a:spcPts val="0"/>
              </a:spcBef>
            </a:pPr>
            <a:r>
              <a:rPr lang="en-IN" sz="1800" b="1"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dry mix  </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4"/>
              </a:rPr>
              <a:t>unshaped refractory</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IN"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specially designed to be placed in the dry state by </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5"/>
              </a:rPr>
              <a:t>vibration</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IN"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or </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6"/>
              </a:rPr>
              <a:t>ramming</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nSpc>
                <a:spcPct val="125000"/>
              </a:lnSpc>
              <a:spcBef>
                <a:spcPts val="0"/>
              </a:spcBef>
            </a:pPr>
            <a:r>
              <a:rPr lang="en-IN" sz="1800" b="1"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dry strength  </a:t>
            </a:r>
            <a:r>
              <a:rPr lang="en-IN"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mechanical strength of a shaped and dried, but unfired, </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2"/>
              </a:rPr>
              <a:t>refractory</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nSpc>
                <a:spcPct val="125000"/>
              </a:lnSpc>
              <a:spcBef>
                <a:spcPts val="0"/>
              </a:spcBef>
            </a:pPr>
            <a:r>
              <a:rPr lang="en-IN" sz="1800" b="1"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Fines  </a:t>
            </a:r>
            <a:r>
              <a:rPr lang="en-IN"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small-sized fraction of a mixture of particles used in the manufacture of a </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2"/>
              </a:rPr>
              <a:t>refractory</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nSpc>
                <a:spcPct val="125000"/>
              </a:lnSpc>
              <a:spcBef>
                <a:spcPts val="0"/>
              </a:spcBef>
            </a:pPr>
            <a:r>
              <a:rPr lang="en-IN" sz="1800" b="1"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fireclay refractory  </a:t>
            </a:r>
            <a:r>
              <a:rPr lang="en-IN"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firebrick  </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2"/>
              </a:rPr>
              <a:t>refractory</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IN"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composed predominantly of </a:t>
            </a:r>
            <a:r>
              <a:rPr lang="en-IN" sz="1800" i="1" u="none" strike="noStrike"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7"/>
              </a:rPr>
              <a:t>alumino</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7"/>
              </a:rPr>
              <a:t>-silicate</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IN"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containing greater than or equal to 30 % and less than 45 % by mass of aluminium oxide</a:t>
            </a:r>
            <a:endParaRPr lang="en-IN" sz="18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nSpc>
                <a:spcPct val="125000"/>
              </a:lnSpc>
              <a:spcBef>
                <a:spcPts val="0"/>
              </a:spcBef>
            </a:pPr>
            <a:r>
              <a:rPr lang="en-IN" sz="1800" b="1"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Forsterite  </a:t>
            </a:r>
            <a:r>
              <a:rPr lang="en-IN"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magnesium orthosilicate, often naturally occurring, with a chemical composition suitable for use as a </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8"/>
              </a:rPr>
              <a:t>refractory</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IN"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raw material</a:t>
            </a:r>
            <a:endParaRPr lang="en-IN" sz="18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lnSpc>
                <a:spcPct val="125000"/>
              </a:lnSpc>
              <a:spcBef>
                <a:spcPts val="0"/>
              </a:spcBef>
            </a:pPr>
            <a:r>
              <a:rPr lang="en-IN" sz="1800" b="1"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forsterite refractory  granulometric class  </a:t>
            </a:r>
            <a:r>
              <a:rPr lang="en-IN"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mesh width of the finest sieve through which 95 % by mass of an </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4"/>
              </a:rPr>
              <a:t>unshaped refractory</a:t>
            </a:r>
            <a:r>
              <a:rPr lang="en-IN" sz="1800" i="1" u="none" strike="noStrike"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IN"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material passes</a:t>
            </a:r>
            <a:endParaRPr lang="en-IN" sz="18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25000"/>
              </a:lnSpc>
              <a:spcBef>
                <a:spcPts val="0"/>
              </a:spcBef>
              <a:buNone/>
            </a:pPr>
            <a:endParaRPr lang="en-IN" sz="1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E707D67-873D-0C99-A53F-22CB0D441ECE}"/>
              </a:ext>
            </a:extLst>
          </p:cNvPr>
          <p:cNvSpPr txBox="1"/>
          <p:nvPr/>
        </p:nvSpPr>
        <p:spPr>
          <a:xfrm>
            <a:off x="304800" y="6089211"/>
            <a:ext cx="10888133" cy="369332"/>
          </a:xfrm>
          <a:prstGeom prst="rect">
            <a:avLst/>
          </a:prstGeom>
          <a:noFill/>
        </p:spPr>
        <p:txBody>
          <a:bodyPr wrap="square" rtlCol="0">
            <a:spAutoFit/>
          </a:bodyPr>
          <a:lstStyle/>
          <a:p>
            <a:r>
              <a:rPr lang="en-IN" dirty="0">
                <a:solidFill>
                  <a:schemeClr val="accent5">
                    <a:lumMod val="75000"/>
                  </a:schemeClr>
                </a:solidFill>
              </a:rPr>
              <a:t>Courtesy: Indian Standard : </a:t>
            </a:r>
            <a:r>
              <a:rPr lang="en-US" dirty="0">
                <a:solidFill>
                  <a:schemeClr val="accent5">
                    <a:lumMod val="75000"/>
                  </a:schemeClr>
                </a:solidFill>
              </a:rPr>
              <a:t>IS 4041 : 2006/ISO 836:2001 Terminology for refractories First Revision</a:t>
            </a:r>
            <a:endParaRPr lang="en-IN" dirty="0">
              <a:solidFill>
                <a:schemeClr val="accent5">
                  <a:lumMod val="75000"/>
                </a:schemeClr>
              </a:solidFill>
            </a:endParaRPr>
          </a:p>
        </p:txBody>
      </p:sp>
      <p:pic>
        <p:nvPicPr>
          <p:cNvPr id="5" name="Picture 4" descr="A blue triangle with red circle and white text&#10;&#10;Description automatically generated">
            <a:extLst>
              <a:ext uri="{FF2B5EF4-FFF2-40B4-BE49-F238E27FC236}">
                <a16:creationId xmlns:a16="http://schemas.microsoft.com/office/drawing/2014/main" id="{74F003AE-3AED-5816-ABE4-038D34555B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2404531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53D3-2774-26CD-8115-555E85D81792}"/>
              </a:ext>
            </a:extLst>
          </p:cNvPr>
          <p:cNvSpPr>
            <a:spLocks noGrp="1"/>
          </p:cNvSpPr>
          <p:nvPr>
            <p:ph type="title"/>
          </p:nvPr>
        </p:nvSpPr>
        <p:spPr>
          <a:xfrm>
            <a:off x="304799" y="127169"/>
            <a:ext cx="10815705" cy="647192"/>
          </a:xfrm>
        </p:spPr>
        <p:txBody>
          <a:bodyPr>
            <a:normAutofit fontScale="90000"/>
          </a:bodyPr>
          <a:lstStyle/>
          <a:p>
            <a:r>
              <a:rPr lang="en-IN" dirty="0"/>
              <a:t>Major Terminology</a:t>
            </a:r>
            <a:r>
              <a:rPr lang="en-US" dirty="0"/>
              <a:t> (</a:t>
            </a:r>
            <a:r>
              <a:rPr lang="en-IN" dirty="0"/>
              <a:t>IS 4041/ISO 836)</a:t>
            </a:r>
          </a:p>
        </p:txBody>
      </p:sp>
      <p:sp>
        <p:nvSpPr>
          <p:cNvPr id="3" name="Content Placeholder 2">
            <a:extLst>
              <a:ext uri="{FF2B5EF4-FFF2-40B4-BE49-F238E27FC236}">
                <a16:creationId xmlns:a16="http://schemas.microsoft.com/office/drawing/2014/main" id="{B25BC40C-7C32-DE9D-719D-F8D9C57BC86E}"/>
              </a:ext>
            </a:extLst>
          </p:cNvPr>
          <p:cNvSpPr>
            <a:spLocks noGrp="1"/>
          </p:cNvSpPr>
          <p:nvPr>
            <p:ph idx="1"/>
          </p:nvPr>
        </p:nvSpPr>
        <p:spPr>
          <a:xfrm>
            <a:off x="304800" y="774361"/>
            <a:ext cx="11582400" cy="5121656"/>
          </a:xfrm>
        </p:spPr>
        <p:txBody>
          <a:bodyPr>
            <a:noAutofit/>
          </a:bodyPr>
          <a:lstStyle/>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heat setting jointing material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heat setting mortar  refractory mortar  type of </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2"/>
              </a:rPr>
              <a:t>jointing material</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which hardens at elevated temperatures and contains a </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3"/>
              </a:rPr>
              <a:t>chemical bond</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and/or a </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4"/>
              </a:rPr>
              <a:t>ceramic bond</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 </a:t>
            </a:r>
            <a:endParaRPr lang="en-IN" sz="1700" kern="100" dirty="0">
              <a:effectLst/>
              <a:highlight>
                <a:srgbClr val="FFFFFF"/>
              </a:highlight>
              <a:latin typeface="+mj-lt"/>
              <a:ea typeface="Aptos" panose="020B0004020202020204" pitchFamily="34" charset="0"/>
              <a:cs typeface="Times New Roman" panose="02020603050405020304" pitchFamily="18" charset="0"/>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high alumina refractory  </a:t>
            </a:r>
            <a:r>
              <a:rPr lang="en-IN" sz="1700" i="1" u="none" strike="noStrike" kern="0" dirty="0" err="1">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5"/>
              </a:rPr>
              <a:t>refractory</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composed predominantly of alumina and/or </a:t>
            </a:r>
            <a:r>
              <a:rPr lang="en-IN" sz="1700" i="1" u="none" strike="noStrike" kern="0" dirty="0" err="1">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6"/>
              </a:rPr>
              <a:t>alumino</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hlinkClick r:id="rId6"/>
              </a:rPr>
              <a:t>-silicate</a:t>
            </a:r>
            <a:r>
              <a:rPr lang="en-IN" sz="1700" i="1" u="none" strike="noStrike"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 </a:t>
            </a:r>
            <a:r>
              <a:rPr lang="en-IN" sz="1700" kern="0" dirty="0">
                <a:solidFill>
                  <a:srgbClr val="000000"/>
                </a:solidFill>
                <a:effectLst/>
                <a:highlight>
                  <a:srgbClr val="FFFFFF"/>
                </a:highlight>
                <a:latin typeface="+mj-lt"/>
                <a:ea typeface="Times New Roman" panose="02020603050405020304" pitchFamily="18" charset="0"/>
                <a:cs typeface="Times New Roman" panose="02020603050405020304" pitchFamily="18" charset="0"/>
              </a:rPr>
              <a:t>containing greater than or equal to 45 % by mass of aluminium oxide</a:t>
            </a:r>
            <a:endParaRPr lang="en-IN" sz="1700" kern="100" dirty="0">
              <a:effectLst/>
              <a:highlight>
                <a:srgbClr val="FFFFFF"/>
              </a:highlight>
              <a:latin typeface="+mj-lt"/>
              <a:ea typeface="Aptos" panose="020B0004020202020204" pitchFamily="34" charset="0"/>
              <a:cs typeface="Times New Roman" panose="02020603050405020304" pitchFamily="18" charset="0"/>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injection mix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7"/>
              </a:rPr>
              <a:t>unshaped refractory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specially designed to be injected by a pump using pressures of between 10 bar and 20 bar</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insulating refractory  </a:t>
            </a:r>
            <a:r>
              <a:rPr lang="en-IN" sz="1700" i="1" u="none" strike="noStrike" kern="0" dirty="0" err="1">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5"/>
              </a:rPr>
              <a:t>refractory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with a low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8"/>
              </a:rPr>
              <a:t>thermal conductivity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and low heat capacity</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jointing material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5"/>
              </a:rPr>
              <a:t>refractory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intended for laying and jointing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9"/>
              </a:rPr>
              <a:t>brick(s)</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or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10"/>
              </a:rPr>
              <a:t>block(s)</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by trowelling, grouting in the joints or dipping</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lime refractory  </a:t>
            </a:r>
            <a:r>
              <a:rPr lang="en-IN" sz="1700" i="1" u="none" strike="noStrike" kern="0" dirty="0" err="1">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5"/>
              </a:rPr>
              <a:t>refractory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containing greater than or equal to 70 % by mass of calcium oxide and less than 30 % by mass of magnesium oxide</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Magnesia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magnesium oxide produced by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11"/>
              </a:rPr>
              <a:t>calcination</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of naturally occurring or synthetic magnesium carbonate or hydroxide and used as a raw material, normally in the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12"/>
              </a:rPr>
              <a:t>dead-burned</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state</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modulus of rupture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maximum stress that a prismatic test piece of a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5"/>
              </a:rPr>
              <a:t>refractory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of specified dimensions can withstand when it is bent in a three-point bending device</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mouldable ceramic fibre</a:t>
            </a:r>
            <a:r>
              <a:rPr lang="en-IN" sz="1700" kern="100" dirty="0">
                <a:effectLst/>
                <a:highlight>
                  <a:srgbClr val="FFFFFF"/>
                </a:highlight>
                <a:latin typeface="+mj-lt"/>
                <a:ea typeface="Aptos" panose="020B0004020202020204" pitchFamily="34" charset="0"/>
                <a:cs typeface="Cordia New" panose="020B0304020202020204" pitchFamily="34" charset="-34"/>
              </a:rPr>
              <a:t>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13"/>
              </a:rPr>
              <a:t>ceramic fibre</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with inorganic and/or organic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14"/>
              </a:rPr>
              <a:t>binder</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which may be moulded</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open pores  </a:t>
            </a:r>
            <a:r>
              <a:rPr lang="en-IN" sz="1700" kern="0" dirty="0" err="1">
                <a:solidFill>
                  <a:srgbClr val="000000"/>
                </a:solidFill>
                <a:effectLst/>
                <a:highlight>
                  <a:srgbClr val="FFFFFF"/>
                </a:highlight>
                <a:latin typeface="+mj-lt"/>
                <a:ea typeface="Times New Roman" panose="02020603050405020304" pitchFamily="18" charset="0"/>
                <a:cs typeface="Cordia New" panose="020B0304020202020204" pitchFamily="34" charset="-34"/>
              </a:rPr>
              <a:t>pores</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in a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5"/>
              </a:rPr>
              <a:t>refractory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that are penetrated by the immersion liquid in the test specified in </a:t>
            </a:r>
            <a:r>
              <a:rPr lang="en-IN" sz="1700" u="none" strike="noStrike" kern="0" dirty="0">
                <a:solidFill>
                  <a:srgbClr val="013568"/>
                </a:solidFill>
                <a:effectLst/>
                <a:highlight>
                  <a:srgbClr val="FFFFFF"/>
                </a:highlight>
                <a:latin typeface="+mj-lt"/>
                <a:ea typeface="Times New Roman" panose="02020603050405020304" pitchFamily="18" charset="0"/>
                <a:cs typeface="Cordia New" panose="020B0304020202020204" pitchFamily="34" charset="-34"/>
                <a:hlinkClick r:id="rId15"/>
              </a:rPr>
              <a:t>ISO 5017:1998</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Permeability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property of a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5"/>
              </a:rPr>
              <a:t>refractory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allowing a fluid to pass through it when under a difference of pressure</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permanent change in dimensions on heating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permanent linear change  dimensional expansion or contraction that remains in a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5"/>
              </a:rPr>
              <a:t>refractory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that is heated with no externally applied force to a specified temperature for a specified time and then cooled to ambient temperature</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14000"/>
              </a:lnSpc>
              <a:spcBef>
                <a:spcPts val="0"/>
              </a:spcBef>
            </a:pP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marL="0" indent="0">
              <a:buNone/>
            </a:pPr>
            <a:endParaRPr lang="en-IN" sz="1700" dirty="0">
              <a:latin typeface="+mj-lt"/>
            </a:endParaRPr>
          </a:p>
        </p:txBody>
      </p:sp>
      <p:sp>
        <p:nvSpPr>
          <p:cNvPr id="4" name="TextBox 3">
            <a:extLst>
              <a:ext uri="{FF2B5EF4-FFF2-40B4-BE49-F238E27FC236}">
                <a16:creationId xmlns:a16="http://schemas.microsoft.com/office/drawing/2014/main" id="{6241CD95-27CE-2C30-F3F8-45D874156631}"/>
              </a:ext>
            </a:extLst>
          </p:cNvPr>
          <p:cNvSpPr txBox="1"/>
          <p:nvPr/>
        </p:nvSpPr>
        <p:spPr>
          <a:xfrm>
            <a:off x="2712721" y="6083639"/>
            <a:ext cx="9316720" cy="369332"/>
          </a:xfrm>
          <a:prstGeom prst="rect">
            <a:avLst/>
          </a:prstGeom>
          <a:noFill/>
        </p:spPr>
        <p:txBody>
          <a:bodyPr wrap="square" rtlCol="0">
            <a:spAutoFit/>
          </a:bodyPr>
          <a:lstStyle/>
          <a:p>
            <a:r>
              <a:rPr lang="en-IN" dirty="0">
                <a:solidFill>
                  <a:schemeClr val="accent5">
                    <a:lumMod val="75000"/>
                  </a:schemeClr>
                </a:solidFill>
              </a:rPr>
              <a:t>Courtesy: Indian Standard : </a:t>
            </a:r>
            <a:r>
              <a:rPr lang="en-US" dirty="0">
                <a:solidFill>
                  <a:schemeClr val="accent5">
                    <a:lumMod val="75000"/>
                  </a:schemeClr>
                </a:solidFill>
              </a:rPr>
              <a:t>IS 4041 : 2006/ISO 836:2001 Terminology for refractories</a:t>
            </a:r>
            <a:endParaRPr lang="en-IN" dirty="0">
              <a:solidFill>
                <a:schemeClr val="accent5">
                  <a:lumMod val="75000"/>
                </a:schemeClr>
              </a:solidFill>
            </a:endParaRPr>
          </a:p>
        </p:txBody>
      </p:sp>
      <p:pic>
        <p:nvPicPr>
          <p:cNvPr id="5" name="Picture 4" descr="A blue triangle with red circle and white text&#10;&#10;Description automatically generated">
            <a:extLst>
              <a:ext uri="{FF2B5EF4-FFF2-40B4-BE49-F238E27FC236}">
                <a16:creationId xmlns:a16="http://schemas.microsoft.com/office/drawing/2014/main" id="{A938A2E3-ED3D-4CDE-E249-7C4C9B17BB4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58456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F0ED-B1E0-E682-9CA8-782744E856B7}"/>
              </a:ext>
            </a:extLst>
          </p:cNvPr>
          <p:cNvSpPr>
            <a:spLocks noGrp="1"/>
          </p:cNvSpPr>
          <p:nvPr>
            <p:ph type="title"/>
          </p:nvPr>
        </p:nvSpPr>
        <p:spPr>
          <a:xfrm>
            <a:off x="365760" y="115241"/>
            <a:ext cx="10649373" cy="758952"/>
          </a:xfrm>
        </p:spPr>
        <p:txBody>
          <a:bodyPr>
            <a:normAutofit fontScale="90000"/>
          </a:bodyPr>
          <a:lstStyle/>
          <a:p>
            <a:r>
              <a:rPr lang="en-IN" dirty="0"/>
              <a:t>Major Terminology </a:t>
            </a:r>
            <a:r>
              <a:rPr lang="en-US" dirty="0"/>
              <a:t>(</a:t>
            </a:r>
            <a:r>
              <a:rPr lang="en-IN" dirty="0"/>
              <a:t>IS 4041/ISO 836)</a:t>
            </a:r>
          </a:p>
        </p:txBody>
      </p:sp>
      <p:sp>
        <p:nvSpPr>
          <p:cNvPr id="3" name="Content Placeholder 2">
            <a:extLst>
              <a:ext uri="{FF2B5EF4-FFF2-40B4-BE49-F238E27FC236}">
                <a16:creationId xmlns:a16="http://schemas.microsoft.com/office/drawing/2014/main" id="{4498F030-98D3-E939-404C-F6209B8415EC}"/>
              </a:ext>
            </a:extLst>
          </p:cNvPr>
          <p:cNvSpPr>
            <a:spLocks noGrp="1"/>
          </p:cNvSpPr>
          <p:nvPr>
            <p:ph idx="1"/>
          </p:nvPr>
        </p:nvSpPr>
        <p:spPr>
          <a:xfrm>
            <a:off x="365760" y="1187704"/>
            <a:ext cx="11602720" cy="4806696"/>
          </a:xfrm>
        </p:spPr>
        <p:txBody>
          <a:bodyPr>
            <a:noAutofit/>
          </a:bodyPr>
          <a:lstStyle/>
          <a:p>
            <a:pPr>
              <a:lnSpc>
                <a:spcPct val="107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pitch bonding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tar bonding  use of pitch or tar to produce a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2"/>
              </a:rPr>
              <a:t>bond</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in a pressed unfired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3"/>
              </a:rPr>
              <a:t>refractory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07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pitch impregnation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use of liquid pitch or tar to impregnate a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3"/>
              </a:rPr>
              <a:t>refractory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after forming or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4"/>
              </a:rPr>
              <a:t>firing</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07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plastic refractory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mouldable refractory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5"/>
              </a:rPr>
              <a:t>unshaped refractory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supplied ready for use, with a high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6"/>
              </a:rPr>
              <a:t>workability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made up of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7"/>
              </a:rPr>
              <a:t>aggregate</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2"/>
              </a:rPr>
              <a:t>bond</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and liquid, and which hardens after placing by the action of heat</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07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pyrometric cone equivalent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reference number of the </a:t>
            </a: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pyrometric</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reference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8"/>
              </a:rPr>
              <a:t>cone</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that has bent over to the same degree as test pieces of a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3"/>
              </a:rPr>
              <a:t>refractory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or the number of the two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8"/>
              </a:rPr>
              <a:t>cones</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that have bent over, one a little more and one a little less than the test pieces when the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8"/>
              </a:rPr>
              <a:t>cones</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and the test pieces have been mounted together and heated under specified conditions</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07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pyrometric reference cone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blunt-tipped skew triangle pyramid with sharp edges, of specified shape and dimensions and of such composition that, when mounted and heated under specified conditions, it bends in a known manner with reference to its heat temperature</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07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Ramming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process of installing or shaping an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5"/>
              </a:rPr>
              <a:t>unshaped refractory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involving repeated impact</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07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reference temperature  </a:t>
            </a:r>
            <a:r>
              <a:rPr lang="en-IN" sz="1700" kern="0" dirty="0" err="1">
                <a:solidFill>
                  <a:srgbClr val="000000"/>
                </a:solidFill>
                <a:effectLst/>
                <a:highlight>
                  <a:srgbClr val="FFFFFF"/>
                </a:highlight>
                <a:latin typeface="+mj-lt"/>
                <a:ea typeface="Times New Roman" panose="02020603050405020304" pitchFamily="18" charset="0"/>
                <a:cs typeface="Cordia New" panose="020B0304020202020204" pitchFamily="34" charset="-34"/>
              </a:rPr>
              <a:t>temperature</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of collapse  temperature at which the tip of a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8"/>
              </a:rPr>
              <a:t>pyrometric reference cone</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reaches the level on which the base of the cone is mounted when the cone is heated at a specified rate under specified conditions</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07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refractory,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noun  </a:t>
            </a: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refractoriness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characteristic property of a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3"/>
              </a:rPr>
              <a:t>refractory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that allows it to withstand a high temperature in its environment and conditions of use</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lnSpc>
                <a:spcPct val="107000"/>
              </a:lnSpc>
              <a:spcBef>
                <a:spcPts val="0"/>
              </a:spcBef>
            </a:pPr>
            <a:r>
              <a:rPr lang="en-IN" sz="1700" b="1"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Segregation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separation of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7"/>
              </a:rPr>
              <a:t>aggregate</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and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9"/>
              </a:rPr>
              <a:t>fines</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during fabrication of a </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hlinkClick r:id="rId3"/>
              </a:rPr>
              <a:t>refractory</a:t>
            </a:r>
            <a:r>
              <a:rPr lang="en-IN" sz="1700" i="1" u="none" strike="noStrike"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 </a:t>
            </a:r>
            <a:r>
              <a:rPr lang="en-IN" sz="1700" kern="0" dirty="0">
                <a:solidFill>
                  <a:srgbClr val="000000"/>
                </a:solidFill>
                <a:effectLst/>
                <a:highlight>
                  <a:srgbClr val="FFFFFF"/>
                </a:highlight>
                <a:latin typeface="+mj-lt"/>
                <a:ea typeface="Times New Roman" panose="02020603050405020304" pitchFamily="18" charset="0"/>
                <a:cs typeface="Cordia New" panose="020B0304020202020204" pitchFamily="34" charset="-34"/>
              </a:rPr>
              <a:t>to leave a honeycomb appearance and/or a layer of excess fines</a:t>
            </a:r>
            <a:endParaRPr lang="en-IN" sz="1700" kern="100" dirty="0">
              <a:effectLst/>
              <a:highlight>
                <a:srgbClr val="FFFFFF"/>
              </a:highlight>
              <a:latin typeface="+mj-lt"/>
              <a:ea typeface="Aptos" panose="020B0004020202020204" pitchFamily="34" charset="0"/>
              <a:cs typeface="Cordia New" panose="020B0304020202020204" pitchFamily="34" charset="-34"/>
            </a:endParaRPr>
          </a:p>
          <a:p>
            <a:pPr>
              <a:spcBef>
                <a:spcPts val="0"/>
              </a:spcBef>
            </a:pPr>
            <a:endParaRPr lang="en-IN" sz="1700" dirty="0">
              <a:latin typeface="+mj-lt"/>
            </a:endParaRPr>
          </a:p>
        </p:txBody>
      </p:sp>
      <p:sp>
        <p:nvSpPr>
          <p:cNvPr id="4" name="TextBox 3">
            <a:extLst>
              <a:ext uri="{FF2B5EF4-FFF2-40B4-BE49-F238E27FC236}">
                <a16:creationId xmlns:a16="http://schemas.microsoft.com/office/drawing/2014/main" id="{1ED6E73F-FAA7-32D9-4E59-963EEA3F57A0}"/>
              </a:ext>
            </a:extLst>
          </p:cNvPr>
          <p:cNvSpPr txBox="1"/>
          <p:nvPr/>
        </p:nvSpPr>
        <p:spPr>
          <a:xfrm>
            <a:off x="436880" y="5994400"/>
            <a:ext cx="11602719" cy="369332"/>
          </a:xfrm>
          <a:prstGeom prst="rect">
            <a:avLst/>
          </a:prstGeom>
          <a:noFill/>
        </p:spPr>
        <p:txBody>
          <a:bodyPr wrap="square" rtlCol="0">
            <a:spAutoFit/>
          </a:bodyPr>
          <a:lstStyle/>
          <a:p>
            <a:r>
              <a:rPr lang="en-IN" dirty="0">
                <a:solidFill>
                  <a:schemeClr val="accent5">
                    <a:lumMod val="75000"/>
                  </a:schemeClr>
                </a:solidFill>
              </a:rPr>
              <a:t>Courtesy: Indian Standard : </a:t>
            </a:r>
            <a:r>
              <a:rPr lang="en-US" dirty="0">
                <a:solidFill>
                  <a:schemeClr val="accent5">
                    <a:lumMod val="75000"/>
                  </a:schemeClr>
                </a:solidFill>
              </a:rPr>
              <a:t>IS 4041 : 2006/ISO 836:2001 Terminology for refractories First Revision</a:t>
            </a:r>
            <a:endParaRPr lang="en-IN" dirty="0">
              <a:solidFill>
                <a:schemeClr val="accent5">
                  <a:lumMod val="75000"/>
                </a:schemeClr>
              </a:solidFill>
            </a:endParaRPr>
          </a:p>
        </p:txBody>
      </p:sp>
      <p:pic>
        <p:nvPicPr>
          <p:cNvPr id="5" name="Picture 4" descr="A blue triangle with red circle and white text&#10;&#10;Description automatically generated">
            <a:extLst>
              <a:ext uri="{FF2B5EF4-FFF2-40B4-BE49-F238E27FC236}">
                <a16:creationId xmlns:a16="http://schemas.microsoft.com/office/drawing/2014/main" id="{7D42C2BC-5479-29D5-C7AE-067CC1E379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20505" y="121920"/>
            <a:ext cx="984749" cy="762386"/>
          </a:xfrm>
          <a:prstGeom prst="rect">
            <a:avLst/>
          </a:prstGeom>
        </p:spPr>
      </p:pic>
    </p:spTree>
    <p:extLst>
      <p:ext uri="{BB962C8B-B14F-4D97-AF65-F5344CB8AC3E}">
        <p14:creationId xmlns:p14="http://schemas.microsoft.com/office/powerpoint/2010/main" val="3332956254"/>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412E24"/>
      </a:dk2>
      <a:lt2>
        <a:srgbClr val="E8E2E8"/>
      </a:lt2>
      <a:accent1>
        <a:srgbClr val="47B547"/>
      </a:accent1>
      <a:accent2>
        <a:srgbClr val="6CB13B"/>
      </a:accent2>
      <a:accent3>
        <a:srgbClr val="98A942"/>
      </a:accent3>
      <a:accent4>
        <a:srgbClr val="B1933B"/>
      </a:accent4>
      <a:accent5>
        <a:srgbClr val="C3744D"/>
      </a:accent5>
      <a:accent6>
        <a:srgbClr val="B13B45"/>
      </a:accent6>
      <a:hlink>
        <a:srgbClr val="AF743A"/>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5022</TotalTime>
  <Words>4843</Words>
  <Application>Microsoft Office PowerPoint</Application>
  <PresentationFormat>Widescreen</PresentationFormat>
  <Paragraphs>291</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Arial</vt:lpstr>
      <vt:lpstr>Times New Roman</vt:lpstr>
      <vt:lpstr>Tw Cen MT</vt:lpstr>
      <vt:lpstr>Tw Cen MT (Body)</vt:lpstr>
      <vt:lpstr>GradientRiseVTI</vt:lpstr>
      <vt:lpstr>Refractories</vt:lpstr>
      <vt:lpstr>Syllabus of NIT, Nagpur on refractories(IV Semester B. Tech. (MME))</vt:lpstr>
      <vt:lpstr>outline</vt:lpstr>
      <vt:lpstr>Definition</vt:lpstr>
      <vt:lpstr>Major Terminology(IS 4041/ISO 836)</vt:lpstr>
      <vt:lpstr>Major Terminology (IS 4041/ISO 836)</vt:lpstr>
      <vt:lpstr>Major Terminology (IS 4041/ISO 836)</vt:lpstr>
      <vt:lpstr>Major Terminology (IS 4041/ISO 836)</vt:lpstr>
      <vt:lpstr>Major Terminology (IS 4041/ISO 836)</vt:lpstr>
      <vt:lpstr>Major Terminology (IS 4041/ISO 836)</vt:lpstr>
      <vt:lpstr>Functions of Refractories</vt:lpstr>
      <vt:lpstr>Classification of refractories</vt:lpstr>
      <vt:lpstr>PowerPoint Presentation</vt:lpstr>
      <vt:lpstr>Uses of refractories</vt:lpstr>
      <vt:lpstr>IS 9930 - Zircon refractories for glass furnace applications</vt:lpstr>
      <vt:lpstr>IS 17699 - Silicon Carbide SiC Refractories</vt:lpstr>
      <vt:lpstr>IS 15895 - High alumina refractory cement</vt:lpstr>
      <vt:lpstr>IS 15895-    High alumina refractory cement</vt:lpstr>
      <vt:lpstr>Few specific applications of refractories</vt:lpstr>
      <vt:lpstr>PowerPoint Presentation</vt:lpstr>
      <vt:lpstr>Methods of sampling and physical tests for refractory materials –  IS 1528 (Part 1 to 27)</vt:lpstr>
      <vt:lpstr>pyrometric cone equivalent Pce or softening point - IS 1528 (part 1)</vt:lpstr>
      <vt:lpstr>Strength or Refractories-under load (RUL) IS 1528 (ParT 2)</vt:lpstr>
      <vt:lpstr>spalling resistance(Thermal Spalling IS 1528 (part 3)</vt:lpstr>
      <vt:lpstr>Importance of Spalling resistance IS 1528 (part 3)</vt:lpstr>
      <vt:lpstr>modulus of rupture at Ambient temperature IS 1528 (part 5)</vt:lpstr>
      <vt:lpstr>Properties at Elevated Temperature</vt:lpstr>
      <vt:lpstr>PowerPoint Presentation</vt:lpstr>
      <vt:lpstr>PowerPoint Presentation</vt:lpstr>
      <vt:lpstr>Current developments in refractories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Hanvitha Reddy</dc:creator>
  <cp:lastModifiedBy>Hanvitha Reddy</cp:lastModifiedBy>
  <cp:revision>1</cp:revision>
  <dcterms:created xsi:type="dcterms:W3CDTF">2024-07-21T15:35:43Z</dcterms:created>
  <dcterms:modified xsi:type="dcterms:W3CDTF">2024-08-27T10:40:35Z</dcterms:modified>
</cp:coreProperties>
</file>